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421" r:id="rId3"/>
    <p:sldId id="386" r:id="rId4"/>
    <p:sldId id="403" r:id="rId5"/>
    <p:sldId id="430" r:id="rId6"/>
    <p:sldId id="424" r:id="rId7"/>
    <p:sldId id="401" r:id="rId8"/>
    <p:sldId id="431" r:id="rId9"/>
    <p:sldId id="429" r:id="rId10"/>
  </p:sldIdLst>
  <p:sldSz cx="10080625" cy="6859588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1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2" y="96"/>
      </p:cViewPr>
      <p:guideLst>
        <p:guide orient="horz" pos="2161"/>
        <p:guide pos="31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A03ABE-BD17-475E-8422-9A18D59951AA}" type="datetimeFigureOut">
              <a:rPr lang="tr-TR" smtClean="0"/>
              <a:pPr/>
              <a:t>10.12.2024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06AE8-CD45-4F21-B37F-3273FBDF9D0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50645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260079" y="1122625"/>
            <a:ext cx="7560469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260079" y="3602872"/>
            <a:ext cx="7560469" cy="165614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B1726-310D-4572-AF83-D14647DE4C28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45A1-FEB1-4973-A8B1-9A00F6F80FCB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87794" y="1710135"/>
            <a:ext cx="8694539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87794" y="4590528"/>
            <a:ext cx="8694539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4C02C-E034-4EEE-85DE-95EF74D35951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93044" y="1826047"/>
            <a:ext cx="4284266" cy="4352346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5103317" y="1826047"/>
            <a:ext cx="4284266" cy="4352346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FA42D-A3AB-4B60-A1AE-DAE5B0CFD7A7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4356" y="365211"/>
            <a:ext cx="8694539" cy="132587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94357" y="1681554"/>
            <a:ext cx="4264577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94357" y="2505656"/>
            <a:ext cx="4264577" cy="3685441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5103318" y="1681554"/>
            <a:ext cx="4285578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5103318" y="2505656"/>
            <a:ext cx="4285578" cy="3685441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4019F-6F27-4F34-8FA5-3691BB4A0274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E01B-5D1E-47B9-8EAB-0BFF83C045A2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711-0816-4563-953C-8ACC6C62A215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4359" y="457306"/>
            <a:ext cx="3251264" cy="160057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285580" y="987656"/>
            <a:ext cx="5103317" cy="48747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94359" y="2057877"/>
            <a:ext cx="3251264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7424-4692-4772-A903-F929074178EE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4359" y="457306"/>
            <a:ext cx="3251264" cy="160057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4285580" y="987656"/>
            <a:ext cx="5103317" cy="4874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94359" y="2057877"/>
            <a:ext cx="3251264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BBF74-C7DA-4890-B9D2-5DC0C48C8D72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7CFF-9431-4EFB-9CAE-5DD96CF28183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7213947" y="365210"/>
            <a:ext cx="2173634" cy="5813184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93044" y="365210"/>
            <a:ext cx="6394896" cy="581318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091E-E89D-402E-9F1C-4122AF863700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93044" y="365211"/>
            <a:ext cx="8694539" cy="1325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93044" y="1826047"/>
            <a:ext cx="8694539" cy="4352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93043" y="6357824"/>
            <a:ext cx="2268141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53165-5992-41F5-A542-23B6FD9A289B}" type="datetime1">
              <a:rPr lang="tr-TR" smtClean="0"/>
              <a:pPr/>
              <a:t>10.12.2024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339208" y="6357824"/>
            <a:ext cx="3402211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7119442" y="6357824"/>
            <a:ext cx="2268141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950" y="4102226"/>
            <a:ext cx="100806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5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BAP KOORDİNATÖRLÜĞÜ </a:t>
            </a:r>
          </a:p>
          <a:p>
            <a:pPr algn="ctr"/>
            <a:r>
              <a:rPr lang="tr-TR" sz="45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endParaRPr lang="tr-TR" sz="45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26408" y="412457"/>
            <a:ext cx="1948798" cy="801052"/>
          </a:xfrm>
          <a:prstGeom prst="rect">
            <a:avLst/>
          </a:prstGeom>
        </p:spPr>
        <p:txBody>
          <a:bodyPr vert="horz" wrap="square" lIns="0" tIns="99377" rIns="0" bIns="0" rtlCol="0">
            <a:spAutoFit/>
          </a:bodyPr>
          <a:lstStyle/>
          <a:p>
            <a:pPr marL="15057" marR="6023" algn="ctr">
              <a:lnSpc>
                <a:spcPts val="2727"/>
              </a:lnSpc>
              <a:spcBef>
                <a:spcPts val="782"/>
              </a:spcBef>
            </a:pPr>
            <a:r>
              <a:rPr sz="2800" b="1" dirty="0"/>
              <a:t>O</a:t>
            </a:r>
            <a:r>
              <a:rPr sz="2800" b="1" spc="6" dirty="0"/>
              <a:t>r</a:t>
            </a:r>
            <a:r>
              <a:rPr sz="2800" b="1" dirty="0"/>
              <a:t>ga</a:t>
            </a:r>
            <a:r>
              <a:rPr sz="2800" b="1" spc="-12" dirty="0"/>
              <a:t>n</a:t>
            </a:r>
            <a:r>
              <a:rPr sz="2800" b="1" dirty="0"/>
              <a:t>izas</a:t>
            </a:r>
            <a:r>
              <a:rPr sz="2800" b="1" spc="-36" dirty="0"/>
              <a:t>y</a:t>
            </a:r>
            <a:r>
              <a:rPr sz="2800" b="1" dirty="0"/>
              <a:t>on  </a:t>
            </a:r>
            <a:r>
              <a:rPr sz="2800" b="1" spc="-6" dirty="0"/>
              <a:t>Şeması</a:t>
            </a:r>
            <a:endParaRPr sz="2800" b="1" dirty="0"/>
          </a:p>
        </p:txBody>
      </p:sp>
      <p:sp>
        <p:nvSpPr>
          <p:cNvPr id="3" name="object 3"/>
          <p:cNvSpPr/>
          <p:nvPr/>
        </p:nvSpPr>
        <p:spPr>
          <a:xfrm>
            <a:off x="263777" y="357714"/>
            <a:ext cx="112707" cy="628372"/>
          </a:xfrm>
          <a:custGeom>
            <a:avLst/>
            <a:gdLst/>
            <a:ahLst/>
            <a:cxnLst/>
            <a:rect l="l" t="t" r="r" b="b"/>
            <a:pathLst>
              <a:path w="102235" h="471170">
                <a:moveTo>
                  <a:pt x="0" y="0"/>
                </a:moveTo>
                <a:lnTo>
                  <a:pt x="102107" y="0"/>
                </a:lnTo>
                <a:lnTo>
                  <a:pt x="102107" y="470915"/>
                </a:lnTo>
                <a:lnTo>
                  <a:pt x="0" y="470915"/>
                </a:lnTo>
                <a:lnTo>
                  <a:pt x="0" y="0"/>
                </a:lnTo>
                <a:close/>
              </a:path>
            </a:pathLst>
          </a:custGeom>
          <a:solidFill>
            <a:srgbClr val="4BACC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93648" y="2392215"/>
            <a:ext cx="73546" cy="1051803"/>
          </a:xfrm>
          <a:custGeom>
            <a:avLst/>
            <a:gdLst/>
            <a:ahLst/>
            <a:cxnLst/>
            <a:rect l="l" t="t" r="r" b="b"/>
            <a:pathLst>
              <a:path h="178435">
                <a:moveTo>
                  <a:pt x="0" y="0"/>
                </a:moveTo>
                <a:lnTo>
                  <a:pt x="0" y="178307"/>
                </a:lnTo>
              </a:path>
            </a:pathLst>
          </a:custGeom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08423" y="979649"/>
            <a:ext cx="0" cy="270996"/>
          </a:xfrm>
          <a:custGeom>
            <a:avLst/>
            <a:gdLst/>
            <a:ahLst/>
            <a:cxnLst/>
            <a:rect l="l" t="t" r="r" b="b"/>
            <a:pathLst>
              <a:path h="203200">
                <a:moveTo>
                  <a:pt x="0" y="0"/>
                </a:moveTo>
                <a:lnTo>
                  <a:pt x="0" y="202691"/>
                </a:lnTo>
              </a:path>
            </a:pathLst>
          </a:custGeom>
          <a:ln w="25908">
            <a:solidFill>
              <a:srgbClr val="3D66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935708" y="38138"/>
            <a:ext cx="1953121" cy="935783"/>
          </a:xfrm>
          <a:custGeom>
            <a:avLst/>
            <a:gdLst/>
            <a:ahLst/>
            <a:cxnLst/>
            <a:rect l="l" t="t" r="r" b="b"/>
            <a:pathLst>
              <a:path w="1771650" h="701675">
                <a:moveTo>
                  <a:pt x="36324" y="697873"/>
                </a:moveTo>
                <a:lnTo>
                  <a:pt x="39613" y="700113"/>
                </a:lnTo>
                <a:lnTo>
                  <a:pt x="44263" y="701080"/>
                </a:lnTo>
                <a:lnTo>
                  <a:pt x="41851" y="699874"/>
                </a:lnTo>
                <a:lnTo>
                  <a:pt x="37279" y="698350"/>
                </a:lnTo>
                <a:lnTo>
                  <a:pt x="36324" y="697873"/>
                </a:lnTo>
                <a:close/>
              </a:path>
              <a:path w="1771650" h="701675">
                <a:moveTo>
                  <a:pt x="14698" y="681865"/>
                </a:moveTo>
                <a:lnTo>
                  <a:pt x="16324" y="684253"/>
                </a:lnTo>
                <a:lnTo>
                  <a:pt x="18713" y="685880"/>
                </a:lnTo>
                <a:lnTo>
                  <a:pt x="14698" y="681865"/>
                </a:lnTo>
                <a:close/>
              </a:path>
              <a:path w="1771650" h="701675">
                <a:moveTo>
                  <a:pt x="2227" y="663298"/>
                </a:moveTo>
                <a:lnTo>
                  <a:pt x="2055" y="663298"/>
                </a:lnTo>
                <a:lnTo>
                  <a:pt x="2227" y="663552"/>
                </a:lnTo>
                <a:lnTo>
                  <a:pt x="2227" y="663298"/>
                </a:lnTo>
                <a:close/>
              </a:path>
              <a:path w="1771650" h="701675">
                <a:moveTo>
                  <a:pt x="703" y="658726"/>
                </a:moveTo>
                <a:lnTo>
                  <a:pt x="0" y="658726"/>
                </a:lnTo>
                <a:lnTo>
                  <a:pt x="465" y="660965"/>
                </a:lnTo>
                <a:lnTo>
                  <a:pt x="703" y="661314"/>
                </a:lnTo>
                <a:lnTo>
                  <a:pt x="703" y="658726"/>
                </a:lnTo>
                <a:close/>
              </a:path>
              <a:path w="1771650" h="701675">
                <a:moveTo>
                  <a:pt x="1754827" y="0"/>
                </a:moveTo>
                <a:lnTo>
                  <a:pt x="1754827" y="358"/>
                </a:lnTo>
                <a:lnTo>
                  <a:pt x="1755075" y="358"/>
                </a:lnTo>
                <a:lnTo>
                  <a:pt x="1754827" y="0"/>
                </a:lnTo>
                <a:close/>
              </a:path>
              <a:path w="1771650" h="701675">
                <a:moveTo>
                  <a:pt x="1763971" y="13247"/>
                </a:moveTo>
                <a:lnTo>
                  <a:pt x="1763971" y="14074"/>
                </a:lnTo>
                <a:lnTo>
                  <a:pt x="1764543" y="14074"/>
                </a:lnTo>
                <a:lnTo>
                  <a:pt x="1763971" y="13247"/>
                </a:lnTo>
                <a:close/>
              </a:path>
              <a:path w="1771650" h="701675">
                <a:moveTo>
                  <a:pt x="1765495" y="15455"/>
                </a:moveTo>
                <a:lnTo>
                  <a:pt x="1765495" y="18646"/>
                </a:lnTo>
                <a:lnTo>
                  <a:pt x="1766298" y="18646"/>
                </a:lnTo>
                <a:lnTo>
                  <a:pt x="1765710" y="15765"/>
                </a:lnTo>
                <a:lnTo>
                  <a:pt x="1765495" y="15455"/>
                </a:lnTo>
                <a:close/>
              </a:path>
              <a:path w="1771650" h="701675">
                <a:moveTo>
                  <a:pt x="1771572" y="44461"/>
                </a:moveTo>
                <a:lnTo>
                  <a:pt x="1770068" y="640107"/>
                </a:lnTo>
                <a:lnTo>
                  <a:pt x="1771591" y="632818"/>
                </a:lnTo>
                <a:lnTo>
                  <a:pt x="1771572" y="44461"/>
                </a:lnTo>
                <a:close/>
              </a:path>
              <a:path w="1771650" h="701675">
                <a:moveTo>
                  <a:pt x="1767711" y="651389"/>
                </a:moveTo>
                <a:lnTo>
                  <a:pt x="1767019" y="654154"/>
                </a:lnTo>
                <a:lnTo>
                  <a:pt x="1765495" y="658726"/>
                </a:lnTo>
                <a:lnTo>
                  <a:pt x="1763971" y="661774"/>
                </a:lnTo>
                <a:lnTo>
                  <a:pt x="1762862" y="665104"/>
                </a:lnTo>
                <a:lnTo>
                  <a:pt x="1765710" y="660965"/>
                </a:lnTo>
                <a:lnTo>
                  <a:pt x="1767711" y="651389"/>
                </a:lnTo>
                <a:close/>
              </a:path>
              <a:path w="1771650" h="701675">
                <a:moveTo>
                  <a:pt x="1761033" y="667760"/>
                </a:moveTo>
                <a:lnTo>
                  <a:pt x="1760832" y="668053"/>
                </a:lnTo>
                <a:lnTo>
                  <a:pt x="1761033" y="667760"/>
                </a:lnTo>
                <a:close/>
              </a:path>
              <a:path w="1771650" h="701675">
                <a:moveTo>
                  <a:pt x="1754308" y="677534"/>
                </a:moveTo>
                <a:lnTo>
                  <a:pt x="1753303" y="678538"/>
                </a:lnTo>
                <a:lnTo>
                  <a:pt x="1752471" y="680203"/>
                </a:lnTo>
                <a:lnTo>
                  <a:pt x="1754308" y="677534"/>
                </a:lnTo>
                <a:close/>
              </a:path>
              <a:path w="1771650" h="701675">
                <a:moveTo>
                  <a:pt x="1750945" y="682421"/>
                </a:moveTo>
                <a:lnTo>
                  <a:pt x="1747963" y="685403"/>
                </a:lnTo>
                <a:lnTo>
                  <a:pt x="1749684" y="684253"/>
                </a:lnTo>
                <a:lnTo>
                  <a:pt x="1750945" y="682421"/>
                </a:lnTo>
                <a:close/>
              </a:path>
              <a:path w="1771650" h="701675">
                <a:moveTo>
                  <a:pt x="1745715" y="686904"/>
                </a:moveTo>
                <a:lnTo>
                  <a:pt x="1744159" y="687682"/>
                </a:lnTo>
                <a:lnTo>
                  <a:pt x="1743372" y="688470"/>
                </a:lnTo>
                <a:lnTo>
                  <a:pt x="1745715" y="686904"/>
                </a:lnTo>
                <a:close/>
              </a:path>
              <a:path w="1771650" h="701675">
                <a:moveTo>
                  <a:pt x="1728243" y="698576"/>
                </a:moveTo>
                <a:lnTo>
                  <a:pt x="1720089" y="701294"/>
                </a:lnTo>
                <a:lnTo>
                  <a:pt x="1725943" y="700113"/>
                </a:lnTo>
                <a:lnTo>
                  <a:pt x="1728243" y="698576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09601" y="0"/>
            <a:ext cx="1999324" cy="1004379"/>
          </a:xfrm>
          <a:custGeom>
            <a:avLst/>
            <a:gdLst/>
            <a:ahLst/>
            <a:cxnLst/>
            <a:rect l="l" t="t" r="r" b="b"/>
            <a:pathLst>
              <a:path w="1813560" h="753110">
                <a:moveTo>
                  <a:pt x="79247" y="0"/>
                </a:moveTo>
                <a:lnTo>
                  <a:pt x="34543" y="0"/>
                </a:lnTo>
                <a:lnTo>
                  <a:pt x="27431" y="6095"/>
                </a:lnTo>
                <a:lnTo>
                  <a:pt x="27431" y="7619"/>
                </a:lnTo>
                <a:lnTo>
                  <a:pt x="25907" y="7619"/>
                </a:lnTo>
                <a:lnTo>
                  <a:pt x="25907" y="9143"/>
                </a:lnTo>
                <a:lnTo>
                  <a:pt x="15239" y="21335"/>
                </a:lnTo>
                <a:lnTo>
                  <a:pt x="10667" y="30479"/>
                </a:lnTo>
                <a:lnTo>
                  <a:pt x="6096" y="38099"/>
                </a:lnTo>
                <a:lnTo>
                  <a:pt x="3048" y="45719"/>
                </a:lnTo>
                <a:lnTo>
                  <a:pt x="0" y="64007"/>
                </a:lnTo>
                <a:lnTo>
                  <a:pt x="0" y="672083"/>
                </a:lnTo>
                <a:lnTo>
                  <a:pt x="1524" y="681227"/>
                </a:lnTo>
                <a:lnTo>
                  <a:pt x="3048" y="688847"/>
                </a:lnTo>
                <a:lnTo>
                  <a:pt x="7619" y="697991"/>
                </a:lnTo>
                <a:lnTo>
                  <a:pt x="10667" y="705611"/>
                </a:lnTo>
                <a:lnTo>
                  <a:pt x="16763" y="714755"/>
                </a:lnTo>
                <a:lnTo>
                  <a:pt x="25907" y="725423"/>
                </a:lnTo>
                <a:lnTo>
                  <a:pt x="27431" y="726947"/>
                </a:lnTo>
                <a:lnTo>
                  <a:pt x="38100" y="736091"/>
                </a:lnTo>
                <a:lnTo>
                  <a:pt x="39624" y="737615"/>
                </a:lnTo>
                <a:lnTo>
                  <a:pt x="41148" y="737615"/>
                </a:lnTo>
                <a:lnTo>
                  <a:pt x="56387" y="746759"/>
                </a:lnTo>
                <a:lnTo>
                  <a:pt x="65531" y="749807"/>
                </a:lnTo>
                <a:lnTo>
                  <a:pt x="83819" y="752855"/>
                </a:lnTo>
                <a:lnTo>
                  <a:pt x="1731264" y="752855"/>
                </a:lnTo>
                <a:lnTo>
                  <a:pt x="1740407" y="751331"/>
                </a:lnTo>
                <a:lnTo>
                  <a:pt x="1758696" y="745235"/>
                </a:lnTo>
                <a:lnTo>
                  <a:pt x="1766315" y="742187"/>
                </a:lnTo>
                <a:lnTo>
                  <a:pt x="1773936" y="736091"/>
                </a:lnTo>
                <a:lnTo>
                  <a:pt x="1775968" y="734567"/>
                </a:lnTo>
                <a:lnTo>
                  <a:pt x="82296" y="734567"/>
                </a:lnTo>
                <a:lnTo>
                  <a:pt x="82296" y="733043"/>
                </a:lnTo>
                <a:lnTo>
                  <a:pt x="74675" y="731519"/>
                </a:lnTo>
                <a:lnTo>
                  <a:pt x="68579" y="729995"/>
                </a:lnTo>
                <a:lnTo>
                  <a:pt x="65531" y="728471"/>
                </a:lnTo>
                <a:lnTo>
                  <a:pt x="60960" y="726947"/>
                </a:lnTo>
                <a:lnTo>
                  <a:pt x="54863" y="723899"/>
                </a:lnTo>
                <a:lnTo>
                  <a:pt x="53339" y="722375"/>
                </a:lnTo>
                <a:lnTo>
                  <a:pt x="50291" y="720851"/>
                </a:lnTo>
                <a:lnTo>
                  <a:pt x="47243" y="717803"/>
                </a:lnTo>
                <a:lnTo>
                  <a:pt x="44196" y="716279"/>
                </a:lnTo>
                <a:lnTo>
                  <a:pt x="36575" y="708659"/>
                </a:lnTo>
                <a:lnTo>
                  <a:pt x="35051" y="708659"/>
                </a:lnTo>
                <a:lnTo>
                  <a:pt x="35051" y="705611"/>
                </a:lnTo>
                <a:lnTo>
                  <a:pt x="32003" y="702563"/>
                </a:lnTo>
                <a:lnTo>
                  <a:pt x="30479" y="702563"/>
                </a:lnTo>
                <a:lnTo>
                  <a:pt x="30479" y="699515"/>
                </a:lnTo>
                <a:lnTo>
                  <a:pt x="28955" y="697991"/>
                </a:lnTo>
                <a:lnTo>
                  <a:pt x="27431" y="697991"/>
                </a:lnTo>
                <a:lnTo>
                  <a:pt x="27431" y="694943"/>
                </a:lnTo>
                <a:lnTo>
                  <a:pt x="25907" y="694943"/>
                </a:lnTo>
                <a:lnTo>
                  <a:pt x="25907" y="691895"/>
                </a:lnTo>
                <a:lnTo>
                  <a:pt x="24384" y="691895"/>
                </a:lnTo>
                <a:lnTo>
                  <a:pt x="24384" y="687323"/>
                </a:lnTo>
                <a:lnTo>
                  <a:pt x="22860" y="687323"/>
                </a:lnTo>
                <a:lnTo>
                  <a:pt x="22860" y="684275"/>
                </a:lnTo>
                <a:lnTo>
                  <a:pt x="21336" y="684275"/>
                </a:lnTo>
                <a:lnTo>
                  <a:pt x="21336" y="678179"/>
                </a:lnTo>
                <a:lnTo>
                  <a:pt x="19812" y="678179"/>
                </a:lnTo>
                <a:lnTo>
                  <a:pt x="19812" y="670559"/>
                </a:lnTo>
                <a:lnTo>
                  <a:pt x="18287" y="670559"/>
                </a:lnTo>
                <a:lnTo>
                  <a:pt x="18287" y="64007"/>
                </a:lnTo>
                <a:lnTo>
                  <a:pt x="32003" y="30479"/>
                </a:lnTo>
                <a:lnTo>
                  <a:pt x="33527" y="27431"/>
                </a:lnTo>
                <a:lnTo>
                  <a:pt x="47243" y="13715"/>
                </a:lnTo>
                <a:lnTo>
                  <a:pt x="50291" y="12191"/>
                </a:lnTo>
                <a:lnTo>
                  <a:pt x="51815" y="10667"/>
                </a:lnTo>
                <a:lnTo>
                  <a:pt x="54863" y="9143"/>
                </a:lnTo>
                <a:lnTo>
                  <a:pt x="56387" y="7619"/>
                </a:lnTo>
                <a:lnTo>
                  <a:pt x="60960" y="6095"/>
                </a:lnTo>
                <a:lnTo>
                  <a:pt x="67055" y="3047"/>
                </a:lnTo>
                <a:lnTo>
                  <a:pt x="79247" y="0"/>
                </a:lnTo>
                <a:close/>
              </a:path>
              <a:path w="1813560" h="753110">
                <a:moveTo>
                  <a:pt x="1778290" y="0"/>
                </a:moveTo>
                <a:lnTo>
                  <a:pt x="1734312" y="0"/>
                </a:lnTo>
                <a:lnTo>
                  <a:pt x="1740407" y="1523"/>
                </a:lnTo>
                <a:lnTo>
                  <a:pt x="1749552" y="4571"/>
                </a:lnTo>
                <a:lnTo>
                  <a:pt x="1761743" y="10667"/>
                </a:lnTo>
                <a:lnTo>
                  <a:pt x="1766315" y="15239"/>
                </a:lnTo>
                <a:lnTo>
                  <a:pt x="1769364" y="16763"/>
                </a:lnTo>
                <a:lnTo>
                  <a:pt x="1778507" y="25907"/>
                </a:lnTo>
                <a:lnTo>
                  <a:pt x="1778507" y="28955"/>
                </a:lnTo>
                <a:lnTo>
                  <a:pt x="1780031" y="28955"/>
                </a:lnTo>
                <a:lnTo>
                  <a:pt x="1783079" y="32003"/>
                </a:lnTo>
                <a:lnTo>
                  <a:pt x="1783079" y="35051"/>
                </a:lnTo>
                <a:lnTo>
                  <a:pt x="1784603" y="35051"/>
                </a:lnTo>
                <a:lnTo>
                  <a:pt x="1786127" y="36575"/>
                </a:lnTo>
                <a:lnTo>
                  <a:pt x="1786127" y="39623"/>
                </a:lnTo>
                <a:lnTo>
                  <a:pt x="1787652" y="39623"/>
                </a:lnTo>
                <a:lnTo>
                  <a:pt x="1787652" y="42671"/>
                </a:lnTo>
                <a:lnTo>
                  <a:pt x="1789176" y="42671"/>
                </a:lnTo>
                <a:lnTo>
                  <a:pt x="1789176" y="47243"/>
                </a:lnTo>
                <a:lnTo>
                  <a:pt x="1790700" y="47243"/>
                </a:lnTo>
                <a:lnTo>
                  <a:pt x="1790700" y="50291"/>
                </a:lnTo>
                <a:lnTo>
                  <a:pt x="1792224" y="50291"/>
                </a:lnTo>
                <a:lnTo>
                  <a:pt x="1792224" y="56387"/>
                </a:lnTo>
                <a:lnTo>
                  <a:pt x="1793748" y="56387"/>
                </a:lnTo>
                <a:lnTo>
                  <a:pt x="1793748" y="65531"/>
                </a:lnTo>
                <a:lnTo>
                  <a:pt x="1795272" y="65531"/>
                </a:lnTo>
                <a:lnTo>
                  <a:pt x="1793748" y="669035"/>
                </a:lnTo>
                <a:lnTo>
                  <a:pt x="1792224" y="676655"/>
                </a:lnTo>
                <a:lnTo>
                  <a:pt x="1790700" y="682751"/>
                </a:lnTo>
                <a:lnTo>
                  <a:pt x="1789176" y="687323"/>
                </a:lnTo>
                <a:lnTo>
                  <a:pt x="1787652" y="690371"/>
                </a:lnTo>
                <a:lnTo>
                  <a:pt x="1786127" y="694943"/>
                </a:lnTo>
                <a:lnTo>
                  <a:pt x="1784603" y="696467"/>
                </a:lnTo>
                <a:lnTo>
                  <a:pt x="1781555" y="702563"/>
                </a:lnTo>
                <a:lnTo>
                  <a:pt x="1776984" y="707135"/>
                </a:lnTo>
                <a:lnTo>
                  <a:pt x="1775460" y="710183"/>
                </a:lnTo>
                <a:lnTo>
                  <a:pt x="1770888" y="714755"/>
                </a:lnTo>
                <a:lnTo>
                  <a:pt x="1767839" y="716279"/>
                </a:lnTo>
                <a:lnTo>
                  <a:pt x="1763267" y="720851"/>
                </a:lnTo>
                <a:lnTo>
                  <a:pt x="1760219" y="722375"/>
                </a:lnTo>
                <a:lnTo>
                  <a:pt x="1758696" y="723899"/>
                </a:lnTo>
                <a:lnTo>
                  <a:pt x="1752600" y="726947"/>
                </a:lnTo>
                <a:lnTo>
                  <a:pt x="1738884" y="731519"/>
                </a:lnTo>
                <a:lnTo>
                  <a:pt x="1731264" y="733043"/>
                </a:lnTo>
                <a:lnTo>
                  <a:pt x="82296" y="734567"/>
                </a:lnTo>
                <a:lnTo>
                  <a:pt x="1775968" y="734567"/>
                </a:lnTo>
                <a:lnTo>
                  <a:pt x="1807464" y="696467"/>
                </a:lnTo>
                <a:lnTo>
                  <a:pt x="1813560" y="669035"/>
                </a:lnTo>
                <a:lnTo>
                  <a:pt x="1813560" y="62483"/>
                </a:lnTo>
                <a:lnTo>
                  <a:pt x="1812036" y="53339"/>
                </a:lnTo>
                <a:lnTo>
                  <a:pt x="1808988" y="44195"/>
                </a:lnTo>
                <a:lnTo>
                  <a:pt x="1805939" y="36575"/>
                </a:lnTo>
                <a:lnTo>
                  <a:pt x="1802891" y="27431"/>
                </a:lnTo>
                <a:lnTo>
                  <a:pt x="1796796" y="19811"/>
                </a:lnTo>
                <a:lnTo>
                  <a:pt x="1787652" y="9143"/>
                </a:lnTo>
                <a:lnTo>
                  <a:pt x="1787652" y="7619"/>
                </a:lnTo>
                <a:lnTo>
                  <a:pt x="1786127" y="7619"/>
                </a:lnTo>
                <a:lnTo>
                  <a:pt x="1786127" y="6095"/>
                </a:lnTo>
                <a:lnTo>
                  <a:pt x="17782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29763" y="1"/>
            <a:ext cx="1959420" cy="979820"/>
          </a:xfrm>
          <a:custGeom>
            <a:avLst/>
            <a:gdLst/>
            <a:ahLst/>
            <a:cxnLst/>
            <a:rect l="l" t="t" r="r" b="b"/>
            <a:pathLst>
              <a:path w="1777364" h="734695">
                <a:moveTo>
                  <a:pt x="1702308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6" y="21145"/>
                </a:lnTo>
                <a:lnTo>
                  <a:pt x="5857" y="44362"/>
                </a:lnTo>
                <a:lnTo>
                  <a:pt x="0" y="73151"/>
                </a:lnTo>
                <a:lnTo>
                  <a:pt x="0" y="661415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7"/>
                </a:lnTo>
                <a:lnTo>
                  <a:pt x="1702308" y="734567"/>
                </a:lnTo>
                <a:lnTo>
                  <a:pt x="1731335" y="728710"/>
                </a:lnTo>
                <a:lnTo>
                  <a:pt x="1755076" y="712851"/>
                </a:lnTo>
                <a:lnTo>
                  <a:pt x="1771102" y="689562"/>
                </a:lnTo>
                <a:lnTo>
                  <a:pt x="1776984" y="661415"/>
                </a:lnTo>
                <a:lnTo>
                  <a:pt x="1776984" y="73151"/>
                </a:lnTo>
                <a:lnTo>
                  <a:pt x="1771102" y="44362"/>
                </a:lnTo>
                <a:lnTo>
                  <a:pt x="1755076" y="21145"/>
                </a:lnTo>
                <a:lnTo>
                  <a:pt x="1731335" y="5643"/>
                </a:lnTo>
                <a:lnTo>
                  <a:pt x="1702308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09601" y="0"/>
            <a:ext cx="1999324" cy="1004379"/>
          </a:xfrm>
          <a:custGeom>
            <a:avLst/>
            <a:gdLst/>
            <a:ahLst/>
            <a:cxnLst/>
            <a:rect l="l" t="t" r="r" b="b"/>
            <a:pathLst>
              <a:path w="1813560" h="753110">
                <a:moveTo>
                  <a:pt x="1787652" y="7619"/>
                </a:moveTo>
                <a:lnTo>
                  <a:pt x="25907" y="7619"/>
                </a:lnTo>
                <a:lnTo>
                  <a:pt x="25907" y="9143"/>
                </a:lnTo>
                <a:lnTo>
                  <a:pt x="15239" y="21335"/>
                </a:lnTo>
                <a:lnTo>
                  <a:pt x="10667" y="30479"/>
                </a:lnTo>
                <a:lnTo>
                  <a:pt x="6096" y="38099"/>
                </a:lnTo>
                <a:lnTo>
                  <a:pt x="3048" y="45719"/>
                </a:lnTo>
                <a:lnTo>
                  <a:pt x="0" y="64007"/>
                </a:lnTo>
                <a:lnTo>
                  <a:pt x="0" y="672083"/>
                </a:lnTo>
                <a:lnTo>
                  <a:pt x="1524" y="681227"/>
                </a:lnTo>
                <a:lnTo>
                  <a:pt x="3048" y="688847"/>
                </a:lnTo>
                <a:lnTo>
                  <a:pt x="7619" y="697991"/>
                </a:lnTo>
                <a:lnTo>
                  <a:pt x="10667" y="705611"/>
                </a:lnTo>
                <a:lnTo>
                  <a:pt x="16763" y="714755"/>
                </a:lnTo>
                <a:lnTo>
                  <a:pt x="25907" y="725423"/>
                </a:lnTo>
                <a:lnTo>
                  <a:pt x="27431" y="726947"/>
                </a:lnTo>
                <a:lnTo>
                  <a:pt x="38100" y="736091"/>
                </a:lnTo>
                <a:lnTo>
                  <a:pt x="39624" y="737615"/>
                </a:lnTo>
                <a:lnTo>
                  <a:pt x="41148" y="737615"/>
                </a:lnTo>
                <a:lnTo>
                  <a:pt x="56387" y="746759"/>
                </a:lnTo>
                <a:lnTo>
                  <a:pt x="65531" y="749807"/>
                </a:lnTo>
                <a:lnTo>
                  <a:pt x="83819" y="752855"/>
                </a:lnTo>
                <a:lnTo>
                  <a:pt x="1731264" y="752855"/>
                </a:lnTo>
                <a:lnTo>
                  <a:pt x="1740407" y="751331"/>
                </a:lnTo>
                <a:lnTo>
                  <a:pt x="1758696" y="745235"/>
                </a:lnTo>
                <a:lnTo>
                  <a:pt x="1766315" y="742187"/>
                </a:lnTo>
                <a:lnTo>
                  <a:pt x="1773936" y="736091"/>
                </a:lnTo>
                <a:lnTo>
                  <a:pt x="1786127" y="726947"/>
                </a:lnTo>
                <a:lnTo>
                  <a:pt x="1787652" y="725423"/>
                </a:lnTo>
                <a:lnTo>
                  <a:pt x="1795949" y="714755"/>
                </a:lnTo>
                <a:lnTo>
                  <a:pt x="79248" y="714755"/>
                </a:lnTo>
                <a:lnTo>
                  <a:pt x="74675" y="713231"/>
                </a:lnTo>
                <a:lnTo>
                  <a:pt x="70103" y="710183"/>
                </a:lnTo>
                <a:lnTo>
                  <a:pt x="65531" y="708659"/>
                </a:lnTo>
                <a:lnTo>
                  <a:pt x="63245" y="707135"/>
                </a:lnTo>
                <a:lnTo>
                  <a:pt x="62484" y="707135"/>
                </a:lnTo>
                <a:lnTo>
                  <a:pt x="55372" y="701039"/>
                </a:lnTo>
                <a:lnTo>
                  <a:pt x="54863" y="701039"/>
                </a:lnTo>
                <a:lnTo>
                  <a:pt x="51815" y="697991"/>
                </a:lnTo>
                <a:lnTo>
                  <a:pt x="52251" y="697991"/>
                </a:lnTo>
                <a:lnTo>
                  <a:pt x="45719" y="690371"/>
                </a:lnTo>
                <a:lnTo>
                  <a:pt x="42672" y="685799"/>
                </a:lnTo>
                <a:lnTo>
                  <a:pt x="39624" y="676655"/>
                </a:lnTo>
                <a:lnTo>
                  <a:pt x="38100" y="670559"/>
                </a:lnTo>
                <a:lnTo>
                  <a:pt x="38100" y="60959"/>
                </a:lnTo>
                <a:lnTo>
                  <a:pt x="39624" y="56387"/>
                </a:lnTo>
                <a:lnTo>
                  <a:pt x="42672" y="50291"/>
                </a:lnTo>
                <a:lnTo>
                  <a:pt x="44196" y="45719"/>
                </a:lnTo>
                <a:lnTo>
                  <a:pt x="47243" y="42671"/>
                </a:lnTo>
                <a:lnTo>
                  <a:pt x="53593" y="35051"/>
                </a:lnTo>
                <a:lnTo>
                  <a:pt x="51815" y="35051"/>
                </a:lnTo>
                <a:lnTo>
                  <a:pt x="62484" y="27431"/>
                </a:lnTo>
                <a:lnTo>
                  <a:pt x="62991" y="27431"/>
                </a:lnTo>
                <a:lnTo>
                  <a:pt x="67055" y="24383"/>
                </a:lnTo>
                <a:lnTo>
                  <a:pt x="76200" y="21335"/>
                </a:lnTo>
                <a:lnTo>
                  <a:pt x="82296" y="19811"/>
                </a:lnTo>
                <a:lnTo>
                  <a:pt x="86867" y="18287"/>
                </a:lnTo>
                <a:lnTo>
                  <a:pt x="1795489" y="18287"/>
                </a:lnTo>
                <a:lnTo>
                  <a:pt x="1787652" y="9143"/>
                </a:lnTo>
                <a:lnTo>
                  <a:pt x="1787652" y="7619"/>
                </a:lnTo>
                <a:close/>
              </a:path>
              <a:path w="1813560" h="753110">
                <a:moveTo>
                  <a:pt x="1760389" y="699007"/>
                </a:moveTo>
                <a:lnTo>
                  <a:pt x="1749552" y="707135"/>
                </a:lnTo>
                <a:lnTo>
                  <a:pt x="1746503" y="708659"/>
                </a:lnTo>
                <a:lnTo>
                  <a:pt x="1741931" y="711707"/>
                </a:lnTo>
                <a:lnTo>
                  <a:pt x="1735836" y="713231"/>
                </a:lnTo>
                <a:lnTo>
                  <a:pt x="1731264" y="714755"/>
                </a:lnTo>
                <a:lnTo>
                  <a:pt x="1795949" y="714755"/>
                </a:lnTo>
                <a:lnTo>
                  <a:pt x="1798319" y="711707"/>
                </a:lnTo>
                <a:lnTo>
                  <a:pt x="1804720" y="701039"/>
                </a:lnTo>
                <a:lnTo>
                  <a:pt x="1758696" y="701039"/>
                </a:lnTo>
                <a:lnTo>
                  <a:pt x="1760389" y="699007"/>
                </a:lnTo>
                <a:close/>
              </a:path>
              <a:path w="1813560" h="753110">
                <a:moveTo>
                  <a:pt x="60960" y="705611"/>
                </a:moveTo>
                <a:lnTo>
                  <a:pt x="62484" y="707135"/>
                </a:lnTo>
                <a:lnTo>
                  <a:pt x="63245" y="707135"/>
                </a:lnTo>
                <a:lnTo>
                  <a:pt x="60960" y="705611"/>
                </a:lnTo>
                <a:close/>
              </a:path>
              <a:path w="1813560" h="753110">
                <a:moveTo>
                  <a:pt x="51815" y="697991"/>
                </a:moveTo>
                <a:lnTo>
                  <a:pt x="54863" y="701039"/>
                </a:lnTo>
                <a:lnTo>
                  <a:pt x="53457" y="699398"/>
                </a:lnTo>
                <a:lnTo>
                  <a:pt x="51815" y="697991"/>
                </a:lnTo>
                <a:close/>
              </a:path>
              <a:path w="1813560" h="753110">
                <a:moveTo>
                  <a:pt x="53457" y="699398"/>
                </a:moveTo>
                <a:lnTo>
                  <a:pt x="54863" y="701039"/>
                </a:lnTo>
                <a:lnTo>
                  <a:pt x="55372" y="701039"/>
                </a:lnTo>
                <a:lnTo>
                  <a:pt x="53457" y="699398"/>
                </a:lnTo>
                <a:close/>
              </a:path>
              <a:path w="1813560" h="753110">
                <a:moveTo>
                  <a:pt x="1761743" y="697991"/>
                </a:moveTo>
                <a:lnTo>
                  <a:pt x="1760389" y="699007"/>
                </a:lnTo>
                <a:lnTo>
                  <a:pt x="1758696" y="701039"/>
                </a:lnTo>
                <a:lnTo>
                  <a:pt x="1761743" y="697991"/>
                </a:lnTo>
                <a:close/>
              </a:path>
              <a:path w="1813560" h="753110">
                <a:moveTo>
                  <a:pt x="1806549" y="697991"/>
                </a:moveTo>
                <a:lnTo>
                  <a:pt x="1761743" y="697991"/>
                </a:lnTo>
                <a:lnTo>
                  <a:pt x="1758696" y="701039"/>
                </a:lnTo>
                <a:lnTo>
                  <a:pt x="1804720" y="701039"/>
                </a:lnTo>
                <a:lnTo>
                  <a:pt x="1806549" y="697991"/>
                </a:lnTo>
                <a:close/>
              </a:path>
              <a:path w="1813560" h="753110">
                <a:moveTo>
                  <a:pt x="52251" y="697991"/>
                </a:moveTo>
                <a:lnTo>
                  <a:pt x="51815" y="697991"/>
                </a:lnTo>
                <a:lnTo>
                  <a:pt x="53457" y="699398"/>
                </a:lnTo>
                <a:lnTo>
                  <a:pt x="52251" y="697991"/>
                </a:lnTo>
                <a:close/>
              </a:path>
              <a:path w="1813560" h="753110">
                <a:moveTo>
                  <a:pt x="1760220" y="35305"/>
                </a:moveTo>
                <a:lnTo>
                  <a:pt x="1767839" y="44195"/>
                </a:lnTo>
                <a:lnTo>
                  <a:pt x="1769364" y="47243"/>
                </a:lnTo>
                <a:lnTo>
                  <a:pt x="1772412" y="51815"/>
                </a:lnTo>
                <a:lnTo>
                  <a:pt x="1773936" y="57911"/>
                </a:lnTo>
                <a:lnTo>
                  <a:pt x="1775460" y="62483"/>
                </a:lnTo>
                <a:lnTo>
                  <a:pt x="1775460" y="667511"/>
                </a:lnTo>
                <a:lnTo>
                  <a:pt x="1773936" y="672083"/>
                </a:lnTo>
                <a:lnTo>
                  <a:pt x="1772412" y="678179"/>
                </a:lnTo>
                <a:lnTo>
                  <a:pt x="1769364" y="687323"/>
                </a:lnTo>
                <a:lnTo>
                  <a:pt x="1766315" y="691895"/>
                </a:lnTo>
                <a:lnTo>
                  <a:pt x="1760389" y="699007"/>
                </a:lnTo>
                <a:lnTo>
                  <a:pt x="1761743" y="697991"/>
                </a:lnTo>
                <a:lnTo>
                  <a:pt x="1806549" y="697991"/>
                </a:lnTo>
                <a:lnTo>
                  <a:pt x="1807464" y="696467"/>
                </a:lnTo>
                <a:lnTo>
                  <a:pt x="1810512" y="687323"/>
                </a:lnTo>
                <a:lnTo>
                  <a:pt x="1813560" y="669035"/>
                </a:lnTo>
                <a:lnTo>
                  <a:pt x="1813560" y="62483"/>
                </a:lnTo>
                <a:lnTo>
                  <a:pt x="1812036" y="53339"/>
                </a:lnTo>
                <a:lnTo>
                  <a:pt x="1808988" y="44195"/>
                </a:lnTo>
                <a:lnTo>
                  <a:pt x="1805939" y="36575"/>
                </a:lnTo>
                <a:lnTo>
                  <a:pt x="1761743" y="36575"/>
                </a:lnTo>
                <a:lnTo>
                  <a:pt x="1760220" y="35305"/>
                </a:lnTo>
                <a:close/>
              </a:path>
              <a:path w="1813560" h="753110">
                <a:moveTo>
                  <a:pt x="1758696" y="33527"/>
                </a:moveTo>
                <a:lnTo>
                  <a:pt x="1760220" y="35305"/>
                </a:lnTo>
                <a:lnTo>
                  <a:pt x="1761743" y="36575"/>
                </a:lnTo>
                <a:lnTo>
                  <a:pt x="1758696" y="33527"/>
                </a:lnTo>
                <a:close/>
              </a:path>
              <a:path w="1813560" h="753110">
                <a:moveTo>
                  <a:pt x="1804924" y="33527"/>
                </a:moveTo>
                <a:lnTo>
                  <a:pt x="1758696" y="33527"/>
                </a:lnTo>
                <a:lnTo>
                  <a:pt x="1761743" y="36575"/>
                </a:lnTo>
                <a:lnTo>
                  <a:pt x="1805939" y="36575"/>
                </a:lnTo>
                <a:lnTo>
                  <a:pt x="1804924" y="33527"/>
                </a:lnTo>
                <a:close/>
              </a:path>
              <a:path w="1813560" h="753110">
                <a:moveTo>
                  <a:pt x="1795489" y="18287"/>
                </a:moveTo>
                <a:lnTo>
                  <a:pt x="1728215" y="18287"/>
                </a:lnTo>
                <a:lnTo>
                  <a:pt x="1732788" y="19811"/>
                </a:lnTo>
                <a:lnTo>
                  <a:pt x="1738884" y="21335"/>
                </a:lnTo>
                <a:lnTo>
                  <a:pt x="1743455" y="22859"/>
                </a:lnTo>
                <a:lnTo>
                  <a:pt x="1752600" y="28955"/>
                </a:lnTo>
                <a:lnTo>
                  <a:pt x="1760220" y="35305"/>
                </a:lnTo>
                <a:lnTo>
                  <a:pt x="1758696" y="33527"/>
                </a:lnTo>
                <a:lnTo>
                  <a:pt x="1804924" y="33527"/>
                </a:lnTo>
                <a:lnTo>
                  <a:pt x="1802891" y="27431"/>
                </a:lnTo>
                <a:lnTo>
                  <a:pt x="1796796" y="19811"/>
                </a:lnTo>
                <a:lnTo>
                  <a:pt x="1795489" y="18287"/>
                </a:lnTo>
                <a:close/>
              </a:path>
              <a:path w="1813560" h="753110">
                <a:moveTo>
                  <a:pt x="54863" y="33527"/>
                </a:moveTo>
                <a:lnTo>
                  <a:pt x="51815" y="35051"/>
                </a:lnTo>
                <a:lnTo>
                  <a:pt x="53593" y="35051"/>
                </a:lnTo>
                <a:lnTo>
                  <a:pt x="54863" y="33527"/>
                </a:lnTo>
                <a:close/>
              </a:path>
              <a:path w="1813560" h="753110">
                <a:moveTo>
                  <a:pt x="62991" y="27431"/>
                </a:moveTo>
                <a:lnTo>
                  <a:pt x="62484" y="27431"/>
                </a:lnTo>
                <a:lnTo>
                  <a:pt x="60960" y="28955"/>
                </a:lnTo>
                <a:lnTo>
                  <a:pt x="62991" y="27431"/>
                </a:lnTo>
                <a:close/>
              </a:path>
              <a:path w="1813560" h="753110">
                <a:moveTo>
                  <a:pt x="1778290" y="0"/>
                </a:moveTo>
                <a:lnTo>
                  <a:pt x="34543" y="0"/>
                </a:lnTo>
                <a:lnTo>
                  <a:pt x="27431" y="6095"/>
                </a:lnTo>
                <a:lnTo>
                  <a:pt x="27431" y="7619"/>
                </a:lnTo>
                <a:lnTo>
                  <a:pt x="1786127" y="7619"/>
                </a:lnTo>
                <a:lnTo>
                  <a:pt x="1786127" y="6095"/>
                </a:lnTo>
                <a:lnTo>
                  <a:pt x="17782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024814" y="202738"/>
            <a:ext cx="1959001" cy="9796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57451" y="146336"/>
            <a:ext cx="1986023" cy="1012848"/>
          </a:xfrm>
          <a:custGeom>
            <a:avLst/>
            <a:gdLst/>
            <a:ahLst/>
            <a:cxnLst/>
            <a:rect l="l" t="t" r="r" b="b"/>
            <a:pathLst>
              <a:path w="1801495" h="759460">
                <a:moveTo>
                  <a:pt x="1775460" y="734567"/>
                </a:moveTo>
                <a:lnTo>
                  <a:pt x="25907" y="734567"/>
                </a:lnTo>
                <a:lnTo>
                  <a:pt x="36575" y="743712"/>
                </a:lnTo>
                <a:lnTo>
                  <a:pt x="38100" y="745236"/>
                </a:lnTo>
                <a:lnTo>
                  <a:pt x="45719" y="749807"/>
                </a:lnTo>
                <a:lnTo>
                  <a:pt x="60960" y="755903"/>
                </a:lnTo>
                <a:lnTo>
                  <a:pt x="70103" y="757427"/>
                </a:lnTo>
                <a:lnTo>
                  <a:pt x="77724" y="758951"/>
                </a:lnTo>
                <a:lnTo>
                  <a:pt x="1725167" y="758951"/>
                </a:lnTo>
                <a:lnTo>
                  <a:pt x="1734312" y="757427"/>
                </a:lnTo>
                <a:lnTo>
                  <a:pt x="1741931" y="755903"/>
                </a:lnTo>
                <a:lnTo>
                  <a:pt x="1749552" y="752855"/>
                </a:lnTo>
                <a:lnTo>
                  <a:pt x="1764791" y="743712"/>
                </a:lnTo>
                <a:lnTo>
                  <a:pt x="1775460" y="734567"/>
                </a:lnTo>
                <a:close/>
              </a:path>
              <a:path w="1801495" h="759460">
                <a:moveTo>
                  <a:pt x="80772" y="24384"/>
                </a:moveTo>
                <a:lnTo>
                  <a:pt x="24384" y="24384"/>
                </a:lnTo>
                <a:lnTo>
                  <a:pt x="24384" y="25907"/>
                </a:lnTo>
                <a:lnTo>
                  <a:pt x="15239" y="38100"/>
                </a:lnTo>
                <a:lnTo>
                  <a:pt x="10667" y="45719"/>
                </a:lnTo>
                <a:lnTo>
                  <a:pt x="6095" y="51815"/>
                </a:lnTo>
                <a:lnTo>
                  <a:pt x="4572" y="60960"/>
                </a:lnTo>
                <a:lnTo>
                  <a:pt x="1524" y="68579"/>
                </a:lnTo>
                <a:lnTo>
                  <a:pt x="0" y="77724"/>
                </a:lnTo>
                <a:lnTo>
                  <a:pt x="0" y="682751"/>
                </a:lnTo>
                <a:lnTo>
                  <a:pt x="1524" y="691896"/>
                </a:lnTo>
                <a:lnTo>
                  <a:pt x="10667" y="714755"/>
                </a:lnTo>
                <a:lnTo>
                  <a:pt x="15239" y="722376"/>
                </a:lnTo>
                <a:lnTo>
                  <a:pt x="24384" y="733043"/>
                </a:lnTo>
                <a:lnTo>
                  <a:pt x="24384" y="734567"/>
                </a:lnTo>
                <a:lnTo>
                  <a:pt x="79248" y="734567"/>
                </a:lnTo>
                <a:lnTo>
                  <a:pt x="67055" y="731519"/>
                </a:lnTo>
                <a:lnTo>
                  <a:pt x="62484" y="728472"/>
                </a:lnTo>
                <a:lnTo>
                  <a:pt x="56387" y="726948"/>
                </a:lnTo>
                <a:lnTo>
                  <a:pt x="51815" y="723900"/>
                </a:lnTo>
                <a:lnTo>
                  <a:pt x="53339" y="723900"/>
                </a:lnTo>
                <a:lnTo>
                  <a:pt x="44805" y="717803"/>
                </a:lnTo>
                <a:lnTo>
                  <a:pt x="44195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1" y="707136"/>
                </a:lnTo>
                <a:lnTo>
                  <a:pt x="32003" y="701039"/>
                </a:lnTo>
                <a:lnTo>
                  <a:pt x="30479" y="696467"/>
                </a:lnTo>
                <a:lnTo>
                  <a:pt x="27431" y="690372"/>
                </a:lnTo>
                <a:lnTo>
                  <a:pt x="25907" y="684276"/>
                </a:lnTo>
                <a:lnTo>
                  <a:pt x="25907" y="79248"/>
                </a:lnTo>
                <a:lnTo>
                  <a:pt x="30479" y="60960"/>
                </a:lnTo>
                <a:lnTo>
                  <a:pt x="36575" y="51815"/>
                </a:lnTo>
                <a:lnTo>
                  <a:pt x="43107" y="42672"/>
                </a:lnTo>
                <a:lnTo>
                  <a:pt x="42672" y="42672"/>
                </a:lnTo>
                <a:lnTo>
                  <a:pt x="44195" y="41148"/>
                </a:lnTo>
                <a:lnTo>
                  <a:pt x="44805" y="41148"/>
                </a:lnTo>
                <a:lnTo>
                  <a:pt x="53339" y="35051"/>
                </a:lnTo>
                <a:lnTo>
                  <a:pt x="51815" y="35051"/>
                </a:lnTo>
                <a:lnTo>
                  <a:pt x="57912" y="32003"/>
                </a:lnTo>
                <a:lnTo>
                  <a:pt x="62484" y="28955"/>
                </a:lnTo>
                <a:lnTo>
                  <a:pt x="80772" y="24384"/>
                </a:lnTo>
                <a:close/>
              </a:path>
              <a:path w="1801495" h="759460">
                <a:moveTo>
                  <a:pt x="1759330" y="716914"/>
                </a:moveTo>
                <a:lnTo>
                  <a:pt x="1749552" y="723900"/>
                </a:lnTo>
                <a:lnTo>
                  <a:pt x="1743455" y="726948"/>
                </a:lnTo>
                <a:lnTo>
                  <a:pt x="1738884" y="729996"/>
                </a:lnTo>
                <a:lnTo>
                  <a:pt x="1720595" y="734567"/>
                </a:lnTo>
                <a:lnTo>
                  <a:pt x="1776984" y="734567"/>
                </a:lnTo>
                <a:lnTo>
                  <a:pt x="1776984" y="733043"/>
                </a:lnTo>
                <a:lnTo>
                  <a:pt x="1787652" y="720851"/>
                </a:lnTo>
                <a:lnTo>
                  <a:pt x="1789480" y="717803"/>
                </a:lnTo>
                <a:lnTo>
                  <a:pt x="1758695" y="717803"/>
                </a:lnTo>
                <a:lnTo>
                  <a:pt x="1759330" y="716914"/>
                </a:lnTo>
                <a:close/>
              </a:path>
              <a:path w="1801495" h="759460">
                <a:moveTo>
                  <a:pt x="42672" y="716279"/>
                </a:moveTo>
                <a:lnTo>
                  <a:pt x="44195" y="717803"/>
                </a:lnTo>
                <a:lnTo>
                  <a:pt x="43233" y="716681"/>
                </a:lnTo>
                <a:lnTo>
                  <a:pt x="42672" y="716279"/>
                </a:lnTo>
                <a:close/>
              </a:path>
              <a:path w="1801495" h="759460">
                <a:moveTo>
                  <a:pt x="43233" y="716681"/>
                </a:moveTo>
                <a:lnTo>
                  <a:pt x="44195" y="717803"/>
                </a:lnTo>
                <a:lnTo>
                  <a:pt x="44805" y="717803"/>
                </a:lnTo>
                <a:lnTo>
                  <a:pt x="43233" y="716681"/>
                </a:lnTo>
                <a:close/>
              </a:path>
              <a:path w="1801495" h="759460">
                <a:moveTo>
                  <a:pt x="1760219" y="716279"/>
                </a:moveTo>
                <a:lnTo>
                  <a:pt x="1759330" y="716914"/>
                </a:lnTo>
                <a:lnTo>
                  <a:pt x="1758695" y="717803"/>
                </a:lnTo>
                <a:lnTo>
                  <a:pt x="1760219" y="716279"/>
                </a:lnTo>
                <a:close/>
              </a:path>
              <a:path w="1801495" h="759460">
                <a:moveTo>
                  <a:pt x="1790395" y="716279"/>
                </a:moveTo>
                <a:lnTo>
                  <a:pt x="1760219" y="716279"/>
                </a:lnTo>
                <a:lnTo>
                  <a:pt x="1758695" y="717803"/>
                </a:lnTo>
                <a:lnTo>
                  <a:pt x="1789480" y="717803"/>
                </a:lnTo>
                <a:lnTo>
                  <a:pt x="1790395" y="716279"/>
                </a:lnTo>
                <a:close/>
              </a:path>
              <a:path w="1801495" h="759460">
                <a:moveTo>
                  <a:pt x="1759331" y="42037"/>
                </a:moveTo>
                <a:lnTo>
                  <a:pt x="1766315" y="51815"/>
                </a:lnTo>
                <a:lnTo>
                  <a:pt x="1769364" y="56387"/>
                </a:lnTo>
                <a:lnTo>
                  <a:pt x="1772412" y="62484"/>
                </a:lnTo>
                <a:lnTo>
                  <a:pt x="1773936" y="68579"/>
                </a:lnTo>
                <a:lnTo>
                  <a:pt x="1775460" y="73151"/>
                </a:lnTo>
                <a:lnTo>
                  <a:pt x="1776984" y="79248"/>
                </a:lnTo>
                <a:lnTo>
                  <a:pt x="1776984" y="679703"/>
                </a:lnTo>
                <a:lnTo>
                  <a:pt x="1773936" y="691896"/>
                </a:lnTo>
                <a:lnTo>
                  <a:pt x="1770888" y="697991"/>
                </a:lnTo>
                <a:lnTo>
                  <a:pt x="1769364" y="702563"/>
                </a:lnTo>
                <a:lnTo>
                  <a:pt x="1766315" y="707136"/>
                </a:lnTo>
                <a:lnTo>
                  <a:pt x="1759330" y="716914"/>
                </a:lnTo>
                <a:lnTo>
                  <a:pt x="1760219" y="716279"/>
                </a:lnTo>
                <a:lnTo>
                  <a:pt x="1790395" y="716279"/>
                </a:lnTo>
                <a:lnTo>
                  <a:pt x="1792224" y="713231"/>
                </a:lnTo>
                <a:lnTo>
                  <a:pt x="1798319" y="697991"/>
                </a:lnTo>
                <a:lnTo>
                  <a:pt x="1799843" y="690372"/>
                </a:lnTo>
                <a:lnTo>
                  <a:pt x="1801367" y="681227"/>
                </a:lnTo>
                <a:lnTo>
                  <a:pt x="1801367" y="76200"/>
                </a:lnTo>
                <a:lnTo>
                  <a:pt x="1799843" y="67055"/>
                </a:lnTo>
                <a:lnTo>
                  <a:pt x="1798319" y="59436"/>
                </a:lnTo>
                <a:lnTo>
                  <a:pt x="1795272" y="51815"/>
                </a:lnTo>
                <a:lnTo>
                  <a:pt x="1789785" y="42672"/>
                </a:lnTo>
                <a:lnTo>
                  <a:pt x="1760219" y="42672"/>
                </a:lnTo>
                <a:lnTo>
                  <a:pt x="1759331" y="42037"/>
                </a:lnTo>
                <a:close/>
              </a:path>
              <a:path w="1801495" h="759460">
                <a:moveTo>
                  <a:pt x="42889" y="716279"/>
                </a:moveTo>
                <a:lnTo>
                  <a:pt x="42672" y="716279"/>
                </a:lnTo>
                <a:lnTo>
                  <a:pt x="43233" y="716681"/>
                </a:lnTo>
                <a:lnTo>
                  <a:pt x="42889" y="716279"/>
                </a:lnTo>
                <a:close/>
              </a:path>
              <a:path w="1801495" h="759460">
                <a:moveTo>
                  <a:pt x="44195" y="41148"/>
                </a:moveTo>
                <a:lnTo>
                  <a:pt x="42672" y="42672"/>
                </a:lnTo>
                <a:lnTo>
                  <a:pt x="43560" y="42037"/>
                </a:lnTo>
                <a:lnTo>
                  <a:pt x="44195" y="41148"/>
                </a:lnTo>
                <a:close/>
              </a:path>
              <a:path w="1801495" h="759460">
                <a:moveTo>
                  <a:pt x="43560" y="42037"/>
                </a:moveTo>
                <a:lnTo>
                  <a:pt x="42672" y="42672"/>
                </a:lnTo>
                <a:lnTo>
                  <a:pt x="43107" y="42672"/>
                </a:lnTo>
                <a:lnTo>
                  <a:pt x="43560" y="42037"/>
                </a:lnTo>
                <a:close/>
              </a:path>
              <a:path w="1801495" h="759460">
                <a:moveTo>
                  <a:pt x="1758695" y="41148"/>
                </a:moveTo>
                <a:lnTo>
                  <a:pt x="1759331" y="42037"/>
                </a:lnTo>
                <a:lnTo>
                  <a:pt x="1760219" y="42672"/>
                </a:lnTo>
                <a:lnTo>
                  <a:pt x="1758695" y="41148"/>
                </a:lnTo>
                <a:close/>
              </a:path>
              <a:path w="1801495" h="759460">
                <a:moveTo>
                  <a:pt x="1788871" y="41148"/>
                </a:moveTo>
                <a:lnTo>
                  <a:pt x="1758695" y="41148"/>
                </a:lnTo>
                <a:lnTo>
                  <a:pt x="1760219" y="42672"/>
                </a:lnTo>
                <a:lnTo>
                  <a:pt x="1789785" y="42672"/>
                </a:lnTo>
                <a:lnTo>
                  <a:pt x="1788871" y="41148"/>
                </a:lnTo>
                <a:close/>
              </a:path>
              <a:path w="1801495" h="759460">
                <a:moveTo>
                  <a:pt x="44805" y="41148"/>
                </a:moveTo>
                <a:lnTo>
                  <a:pt x="44195" y="41148"/>
                </a:lnTo>
                <a:lnTo>
                  <a:pt x="43560" y="42037"/>
                </a:lnTo>
                <a:lnTo>
                  <a:pt x="44805" y="41148"/>
                </a:lnTo>
                <a:close/>
              </a:path>
              <a:path w="1801495" h="759460">
                <a:moveTo>
                  <a:pt x="1776984" y="24384"/>
                </a:moveTo>
                <a:lnTo>
                  <a:pt x="1722119" y="24384"/>
                </a:lnTo>
                <a:lnTo>
                  <a:pt x="1740407" y="28955"/>
                </a:lnTo>
                <a:lnTo>
                  <a:pt x="1749552" y="35051"/>
                </a:lnTo>
                <a:lnTo>
                  <a:pt x="1759331" y="42037"/>
                </a:lnTo>
                <a:lnTo>
                  <a:pt x="1758695" y="41148"/>
                </a:lnTo>
                <a:lnTo>
                  <a:pt x="1788871" y="41148"/>
                </a:lnTo>
                <a:lnTo>
                  <a:pt x="1786127" y="36575"/>
                </a:lnTo>
                <a:lnTo>
                  <a:pt x="1776984" y="25907"/>
                </a:lnTo>
                <a:lnTo>
                  <a:pt x="1776984" y="24384"/>
                </a:lnTo>
                <a:close/>
              </a:path>
              <a:path w="1801495" h="759460">
                <a:moveTo>
                  <a:pt x="1723643" y="0"/>
                </a:moveTo>
                <a:lnTo>
                  <a:pt x="76200" y="0"/>
                </a:lnTo>
                <a:lnTo>
                  <a:pt x="68579" y="1524"/>
                </a:lnTo>
                <a:lnTo>
                  <a:pt x="59436" y="3048"/>
                </a:lnTo>
                <a:lnTo>
                  <a:pt x="51815" y="6096"/>
                </a:lnTo>
                <a:lnTo>
                  <a:pt x="44195" y="10667"/>
                </a:lnTo>
                <a:lnTo>
                  <a:pt x="38100" y="13715"/>
                </a:lnTo>
                <a:lnTo>
                  <a:pt x="36575" y="15239"/>
                </a:lnTo>
                <a:lnTo>
                  <a:pt x="25907" y="24384"/>
                </a:lnTo>
                <a:lnTo>
                  <a:pt x="1775460" y="24384"/>
                </a:lnTo>
                <a:lnTo>
                  <a:pt x="1763267" y="13715"/>
                </a:lnTo>
                <a:lnTo>
                  <a:pt x="1755648" y="9143"/>
                </a:lnTo>
                <a:lnTo>
                  <a:pt x="1740407" y="3048"/>
                </a:lnTo>
                <a:lnTo>
                  <a:pt x="1732788" y="1524"/>
                </a:lnTo>
                <a:lnTo>
                  <a:pt x="172364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334248" y="211167"/>
            <a:ext cx="1432289" cy="921454"/>
          </a:xfrm>
          <a:prstGeom prst="rect">
            <a:avLst/>
          </a:prstGeom>
        </p:spPr>
        <p:txBody>
          <a:bodyPr vert="horz" wrap="square" lIns="0" tIns="69262" rIns="0" bIns="0" rtlCol="0">
            <a:spAutoFit/>
          </a:bodyPr>
          <a:lstStyle/>
          <a:p>
            <a:pPr algn="ctr">
              <a:spcBef>
                <a:spcPts val="544"/>
              </a:spcBef>
            </a:pPr>
            <a:r>
              <a:rPr sz="1300" spc="-41" dirty="0">
                <a:latin typeface="Arial"/>
                <a:cs typeface="Arial"/>
              </a:rPr>
              <a:t>Prof. </a:t>
            </a:r>
            <a:r>
              <a:rPr sz="1300" spc="-53" dirty="0">
                <a:latin typeface="Arial"/>
                <a:cs typeface="Arial"/>
              </a:rPr>
              <a:t>Dr. </a:t>
            </a:r>
            <a:r>
              <a:rPr lang="tr-TR" sz="1300" spc="-53" dirty="0" smtClean="0">
                <a:latin typeface="Arial"/>
                <a:cs typeface="Arial"/>
              </a:rPr>
              <a:t>Tekin ŞAHİN</a:t>
            </a:r>
            <a:endParaRPr sz="1300" dirty="0">
              <a:latin typeface="Arial"/>
              <a:cs typeface="Arial"/>
            </a:endParaRPr>
          </a:p>
          <a:p>
            <a:pPr algn="ctr">
              <a:spcBef>
                <a:spcPts val="426"/>
              </a:spcBef>
            </a:pPr>
            <a:r>
              <a:rPr sz="1300" b="1" spc="-83" dirty="0" err="1">
                <a:solidFill>
                  <a:srgbClr val="FF0000"/>
                </a:solidFill>
                <a:latin typeface="Arial"/>
                <a:cs typeface="Arial"/>
              </a:rPr>
              <a:t>Rektör</a:t>
            </a:r>
            <a:r>
              <a:rPr sz="1300" b="1" spc="-107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300" b="1" spc="-101" dirty="0" err="1" smtClean="0">
                <a:solidFill>
                  <a:srgbClr val="FF0000"/>
                </a:solidFill>
                <a:latin typeface="Arial"/>
                <a:cs typeface="Arial"/>
              </a:rPr>
              <a:t>Yardımcısı</a:t>
            </a:r>
            <a:r>
              <a:rPr lang="tr-TR" sz="1300" b="1" spc="-101" dirty="0" smtClean="0">
                <a:solidFill>
                  <a:srgbClr val="FF0000"/>
                </a:solidFill>
                <a:latin typeface="Arial"/>
                <a:cs typeface="Arial"/>
              </a:rPr>
              <a:t>-Komisyon Başkanı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935708" y="1305775"/>
            <a:ext cx="1953121" cy="923927"/>
          </a:xfrm>
          <a:custGeom>
            <a:avLst/>
            <a:gdLst/>
            <a:ahLst/>
            <a:cxnLst/>
            <a:rect l="l" t="t" r="r" b="b"/>
            <a:pathLst>
              <a:path w="1771650" h="692785">
                <a:moveTo>
                  <a:pt x="60438" y="691199"/>
                </a:moveTo>
                <a:lnTo>
                  <a:pt x="67759" y="692723"/>
                </a:lnTo>
                <a:lnTo>
                  <a:pt x="1696957" y="692715"/>
                </a:lnTo>
                <a:lnTo>
                  <a:pt x="60438" y="691199"/>
                </a:lnTo>
                <a:close/>
              </a:path>
              <a:path w="1771650" h="692785">
                <a:moveTo>
                  <a:pt x="36324" y="684625"/>
                </a:moveTo>
                <a:lnTo>
                  <a:pt x="39613" y="686865"/>
                </a:lnTo>
                <a:lnTo>
                  <a:pt x="47474" y="688501"/>
                </a:lnTo>
                <a:lnTo>
                  <a:pt x="37279" y="685103"/>
                </a:lnTo>
                <a:lnTo>
                  <a:pt x="36324" y="684625"/>
                </a:lnTo>
                <a:close/>
              </a:path>
              <a:path w="1771650" h="692785">
                <a:moveTo>
                  <a:pt x="19482" y="673157"/>
                </a:moveTo>
                <a:lnTo>
                  <a:pt x="23490" y="675886"/>
                </a:lnTo>
                <a:lnTo>
                  <a:pt x="22039" y="674435"/>
                </a:lnTo>
                <a:lnTo>
                  <a:pt x="19482" y="673157"/>
                </a:lnTo>
                <a:close/>
              </a:path>
              <a:path w="1771650" h="692785">
                <a:moveTo>
                  <a:pt x="14698" y="668618"/>
                </a:moveTo>
                <a:lnTo>
                  <a:pt x="16324" y="671006"/>
                </a:lnTo>
                <a:lnTo>
                  <a:pt x="18713" y="672633"/>
                </a:lnTo>
                <a:lnTo>
                  <a:pt x="14698" y="668618"/>
                </a:lnTo>
                <a:close/>
              </a:path>
              <a:path w="1771650" h="692785">
                <a:moveTo>
                  <a:pt x="11445" y="663840"/>
                </a:moveTo>
                <a:lnTo>
                  <a:pt x="12895" y="665971"/>
                </a:lnTo>
                <a:lnTo>
                  <a:pt x="12895" y="665291"/>
                </a:lnTo>
                <a:lnTo>
                  <a:pt x="11445" y="663840"/>
                </a:lnTo>
                <a:close/>
              </a:path>
              <a:path w="1771650" h="692785">
                <a:moveTo>
                  <a:pt x="2227" y="650051"/>
                </a:moveTo>
                <a:lnTo>
                  <a:pt x="2055" y="650051"/>
                </a:lnTo>
                <a:lnTo>
                  <a:pt x="2227" y="650305"/>
                </a:lnTo>
                <a:lnTo>
                  <a:pt x="2227" y="650051"/>
                </a:lnTo>
                <a:close/>
              </a:path>
              <a:path w="1771650" h="692785">
                <a:moveTo>
                  <a:pt x="703" y="645479"/>
                </a:moveTo>
                <a:lnTo>
                  <a:pt x="0" y="645479"/>
                </a:lnTo>
                <a:lnTo>
                  <a:pt x="465" y="647718"/>
                </a:lnTo>
                <a:lnTo>
                  <a:pt x="703" y="648067"/>
                </a:lnTo>
                <a:lnTo>
                  <a:pt x="703" y="645479"/>
                </a:lnTo>
                <a:close/>
              </a:path>
              <a:path w="1771650" h="692785">
                <a:moveTo>
                  <a:pt x="1763971" y="0"/>
                </a:moveTo>
                <a:lnTo>
                  <a:pt x="1763971" y="827"/>
                </a:lnTo>
                <a:lnTo>
                  <a:pt x="1764543" y="827"/>
                </a:lnTo>
                <a:lnTo>
                  <a:pt x="1763971" y="0"/>
                </a:lnTo>
                <a:close/>
              </a:path>
              <a:path w="1771650" h="692785">
                <a:moveTo>
                  <a:pt x="1765495" y="2207"/>
                </a:moveTo>
                <a:lnTo>
                  <a:pt x="1765495" y="5399"/>
                </a:lnTo>
                <a:lnTo>
                  <a:pt x="1766298" y="5399"/>
                </a:lnTo>
                <a:lnTo>
                  <a:pt x="1765710" y="2518"/>
                </a:lnTo>
                <a:lnTo>
                  <a:pt x="1765495" y="2207"/>
                </a:lnTo>
                <a:close/>
              </a:path>
              <a:path w="1771650" h="692785">
                <a:moveTo>
                  <a:pt x="1771572" y="31214"/>
                </a:moveTo>
                <a:lnTo>
                  <a:pt x="1770068" y="626860"/>
                </a:lnTo>
                <a:lnTo>
                  <a:pt x="1771591" y="619571"/>
                </a:lnTo>
                <a:lnTo>
                  <a:pt x="1771572" y="31214"/>
                </a:lnTo>
                <a:close/>
              </a:path>
              <a:path w="1771650" h="692785">
                <a:moveTo>
                  <a:pt x="1767711" y="638142"/>
                </a:moveTo>
                <a:lnTo>
                  <a:pt x="1767019" y="640907"/>
                </a:lnTo>
                <a:lnTo>
                  <a:pt x="1765495" y="645479"/>
                </a:lnTo>
                <a:lnTo>
                  <a:pt x="1760832" y="654805"/>
                </a:lnTo>
                <a:lnTo>
                  <a:pt x="1765710" y="647718"/>
                </a:lnTo>
                <a:lnTo>
                  <a:pt x="1767711" y="638142"/>
                </a:lnTo>
                <a:close/>
              </a:path>
              <a:path w="1771650" h="692785">
                <a:moveTo>
                  <a:pt x="1754308" y="664287"/>
                </a:moveTo>
                <a:lnTo>
                  <a:pt x="1751779" y="666815"/>
                </a:lnTo>
                <a:lnTo>
                  <a:pt x="1750255" y="669863"/>
                </a:lnTo>
                <a:lnTo>
                  <a:pt x="1748731" y="671387"/>
                </a:lnTo>
                <a:lnTo>
                  <a:pt x="1745683" y="672911"/>
                </a:lnTo>
                <a:lnTo>
                  <a:pt x="1743372" y="675222"/>
                </a:lnTo>
                <a:lnTo>
                  <a:pt x="1749684" y="671006"/>
                </a:lnTo>
                <a:lnTo>
                  <a:pt x="1754308" y="664287"/>
                </a:lnTo>
                <a:close/>
              </a:path>
              <a:path w="1771650" h="692785">
                <a:moveTo>
                  <a:pt x="1732109" y="682747"/>
                </a:moveTo>
                <a:lnTo>
                  <a:pt x="1724347" y="686627"/>
                </a:lnTo>
                <a:lnTo>
                  <a:pt x="1720089" y="688047"/>
                </a:lnTo>
                <a:lnTo>
                  <a:pt x="1725943" y="686865"/>
                </a:lnTo>
                <a:lnTo>
                  <a:pt x="1732109" y="682747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09601" y="1223547"/>
            <a:ext cx="1999324" cy="1030632"/>
          </a:xfrm>
          <a:custGeom>
            <a:avLst/>
            <a:gdLst/>
            <a:ahLst/>
            <a:cxnLst/>
            <a:rect l="l" t="t" r="r" b="b"/>
            <a:pathLst>
              <a:path w="1813560" h="772794">
                <a:moveTo>
                  <a:pt x="1729739" y="0"/>
                </a:moveTo>
                <a:lnTo>
                  <a:pt x="80772" y="0"/>
                </a:lnTo>
                <a:lnTo>
                  <a:pt x="71627" y="1524"/>
                </a:lnTo>
                <a:lnTo>
                  <a:pt x="64007" y="4572"/>
                </a:lnTo>
                <a:lnTo>
                  <a:pt x="54863" y="7620"/>
                </a:lnTo>
                <a:lnTo>
                  <a:pt x="47243" y="12192"/>
                </a:lnTo>
                <a:lnTo>
                  <a:pt x="38100" y="16764"/>
                </a:lnTo>
                <a:lnTo>
                  <a:pt x="27431" y="25908"/>
                </a:lnTo>
                <a:lnTo>
                  <a:pt x="27431" y="27432"/>
                </a:lnTo>
                <a:lnTo>
                  <a:pt x="25907" y="27432"/>
                </a:lnTo>
                <a:lnTo>
                  <a:pt x="24384" y="28956"/>
                </a:lnTo>
                <a:lnTo>
                  <a:pt x="15239" y="41148"/>
                </a:lnTo>
                <a:lnTo>
                  <a:pt x="10667" y="50292"/>
                </a:lnTo>
                <a:lnTo>
                  <a:pt x="6096" y="57912"/>
                </a:lnTo>
                <a:lnTo>
                  <a:pt x="3048" y="65532"/>
                </a:lnTo>
                <a:lnTo>
                  <a:pt x="0" y="83820"/>
                </a:lnTo>
                <a:lnTo>
                  <a:pt x="0" y="690372"/>
                </a:lnTo>
                <a:lnTo>
                  <a:pt x="3048" y="708660"/>
                </a:lnTo>
                <a:lnTo>
                  <a:pt x="7619" y="717804"/>
                </a:lnTo>
                <a:lnTo>
                  <a:pt x="10667" y="725424"/>
                </a:lnTo>
                <a:lnTo>
                  <a:pt x="16763" y="733044"/>
                </a:lnTo>
                <a:lnTo>
                  <a:pt x="25907" y="745236"/>
                </a:lnTo>
                <a:lnTo>
                  <a:pt x="27431" y="746760"/>
                </a:lnTo>
                <a:lnTo>
                  <a:pt x="41148" y="757428"/>
                </a:lnTo>
                <a:lnTo>
                  <a:pt x="56387" y="766572"/>
                </a:lnTo>
                <a:lnTo>
                  <a:pt x="65531" y="769620"/>
                </a:lnTo>
                <a:lnTo>
                  <a:pt x="83819" y="772668"/>
                </a:lnTo>
                <a:lnTo>
                  <a:pt x="1731264" y="772668"/>
                </a:lnTo>
                <a:lnTo>
                  <a:pt x="1740407" y="771144"/>
                </a:lnTo>
                <a:lnTo>
                  <a:pt x="1758696" y="765048"/>
                </a:lnTo>
                <a:lnTo>
                  <a:pt x="1766315" y="762000"/>
                </a:lnTo>
                <a:lnTo>
                  <a:pt x="1773936" y="755904"/>
                </a:lnTo>
                <a:lnTo>
                  <a:pt x="1775968" y="754380"/>
                </a:lnTo>
                <a:lnTo>
                  <a:pt x="1729739" y="754380"/>
                </a:lnTo>
                <a:lnTo>
                  <a:pt x="83819" y="752856"/>
                </a:lnTo>
                <a:lnTo>
                  <a:pt x="74675" y="751332"/>
                </a:lnTo>
                <a:lnTo>
                  <a:pt x="60960" y="746760"/>
                </a:lnTo>
                <a:lnTo>
                  <a:pt x="54863" y="743712"/>
                </a:lnTo>
                <a:lnTo>
                  <a:pt x="53339" y="742188"/>
                </a:lnTo>
                <a:lnTo>
                  <a:pt x="50291" y="740664"/>
                </a:lnTo>
                <a:lnTo>
                  <a:pt x="45719" y="736092"/>
                </a:lnTo>
                <a:lnTo>
                  <a:pt x="42672" y="734568"/>
                </a:lnTo>
                <a:lnTo>
                  <a:pt x="38100" y="729996"/>
                </a:lnTo>
                <a:lnTo>
                  <a:pt x="36575" y="729996"/>
                </a:lnTo>
                <a:lnTo>
                  <a:pt x="36575" y="726948"/>
                </a:lnTo>
                <a:lnTo>
                  <a:pt x="32003" y="722376"/>
                </a:lnTo>
                <a:lnTo>
                  <a:pt x="30479" y="722376"/>
                </a:lnTo>
                <a:lnTo>
                  <a:pt x="30479" y="719328"/>
                </a:lnTo>
                <a:lnTo>
                  <a:pt x="28955" y="717804"/>
                </a:lnTo>
                <a:lnTo>
                  <a:pt x="27431" y="717804"/>
                </a:lnTo>
                <a:lnTo>
                  <a:pt x="27431" y="714756"/>
                </a:lnTo>
                <a:lnTo>
                  <a:pt x="25907" y="714756"/>
                </a:lnTo>
                <a:lnTo>
                  <a:pt x="25907" y="711708"/>
                </a:lnTo>
                <a:lnTo>
                  <a:pt x="24384" y="711708"/>
                </a:lnTo>
                <a:lnTo>
                  <a:pt x="24384" y="707136"/>
                </a:lnTo>
                <a:lnTo>
                  <a:pt x="22860" y="707136"/>
                </a:lnTo>
                <a:lnTo>
                  <a:pt x="22860" y="704088"/>
                </a:lnTo>
                <a:lnTo>
                  <a:pt x="21336" y="704088"/>
                </a:lnTo>
                <a:lnTo>
                  <a:pt x="21336" y="697992"/>
                </a:lnTo>
                <a:lnTo>
                  <a:pt x="19812" y="697992"/>
                </a:lnTo>
                <a:lnTo>
                  <a:pt x="19812" y="690372"/>
                </a:lnTo>
                <a:lnTo>
                  <a:pt x="18287" y="690372"/>
                </a:lnTo>
                <a:lnTo>
                  <a:pt x="18287" y="83820"/>
                </a:lnTo>
                <a:lnTo>
                  <a:pt x="19812" y="74676"/>
                </a:lnTo>
                <a:lnTo>
                  <a:pt x="22860" y="65532"/>
                </a:lnTo>
                <a:lnTo>
                  <a:pt x="28955" y="53340"/>
                </a:lnTo>
                <a:lnTo>
                  <a:pt x="30479" y="51816"/>
                </a:lnTo>
                <a:lnTo>
                  <a:pt x="32003" y="48768"/>
                </a:lnTo>
                <a:lnTo>
                  <a:pt x="38100" y="42672"/>
                </a:lnTo>
                <a:lnTo>
                  <a:pt x="39624" y="39624"/>
                </a:lnTo>
                <a:lnTo>
                  <a:pt x="42672" y="38100"/>
                </a:lnTo>
                <a:lnTo>
                  <a:pt x="47243" y="33528"/>
                </a:lnTo>
                <a:lnTo>
                  <a:pt x="50291" y="32004"/>
                </a:lnTo>
                <a:lnTo>
                  <a:pt x="51815" y="30480"/>
                </a:lnTo>
                <a:lnTo>
                  <a:pt x="54863" y="28956"/>
                </a:lnTo>
                <a:lnTo>
                  <a:pt x="56387" y="27432"/>
                </a:lnTo>
                <a:lnTo>
                  <a:pt x="62484" y="24384"/>
                </a:lnTo>
                <a:lnTo>
                  <a:pt x="71627" y="21336"/>
                </a:lnTo>
                <a:lnTo>
                  <a:pt x="77724" y="19812"/>
                </a:lnTo>
                <a:lnTo>
                  <a:pt x="1778290" y="19812"/>
                </a:lnTo>
                <a:lnTo>
                  <a:pt x="1772412" y="15240"/>
                </a:lnTo>
                <a:lnTo>
                  <a:pt x="1764791" y="10668"/>
                </a:lnTo>
                <a:lnTo>
                  <a:pt x="1757172" y="7620"/>
                </a:lnTo>
                <a:lnTo>
                  <a:pt x="1738884" y="1524"/>
                </a:lnTo>
                <a:lnTo>
                  <a:pt x="1729739" y="0"/>
                </a:lnTo>
                <a:close/>
              </a:path>
              <a:path w="1813560" h="772794">
                <a:moveTo>
                  <a:pt x="1778290" y="19812"/>
                </a:moveTo>
                <a:lnTo>
                  <a:pt x="1734312" y="19812"/>
                </a:lnTo>
                <a:lnTo>
                  <a:pt x="1741931" y="21336"/>
                </a:lnTo>
                <a:lnTo>
                  <a:pt x="1746503" y="22860"/>
                </a:lnTo>
                <a:lnTo>
                  <a:pt x="1749552" y="24384"/>
                </a:lnTo>
                <a:lnTo>
                  <a:pt x="1754124" y="25908"/>
                </a:lnTo>
                <a:lnTo>
                  <a:pt x="1757172" y="27432"/>
                </a:lnTo>
                <a:lnTo>
                  <a:pt x="1758696" y="28956"/>
                </a:lnTo>
                <a:lnTo>
                  <a:pt x="1761743" y="30480"/>
                </a:lnTo>
                <a:lnTo>
                  <a:pt x="1764791" y="33528"/>
                </a:lnTo>
                <a:lnTo>
                  <a:pt x="1767839" y="35052"/>
                </a:lnTo>
                <a:lnTo>
                  <a:pt x="1780031" y="47244"/>
                </a:lnTo>
                <a:lnTo>
                  <a:pt x="1780031" y="50292"/>
                </a:lnTo>
                <a:lnTo>
                  <a:pt x="1781555" y="50292"/>
                </a:lnTo>
                <a:lnTo>
                  <a:pt x="1783079" y="51816"/>
                </a:lnTo>
                <a:lnTo>
                  <a:pt x="1783079" y="54864"/>
                </a:lnTo>
                <a:lnTo>
                  <a:pt x="1784603" y="54864"/>
                </a:lnTo>
                <a:lnTo>
                  <a:pt x="1786127" y="56387"/>
                </a:lnTo>
                <a:lnTo>
                  <a:pt x="1786127" y="59436"/>
                </a:lnTo>
                <a:lnTo>
                  <a:pt x="1787652" y="59436"/>
                </a:lnTo>
                <a:lnTo>
                  <a:pt x="1787652" y="62484"/>
                </a:lnTo>
                <a:lnTo>
                  <a:pt x="1789176" y="62484"/>
                </a:lnTo>
                <a:lnTo>
                  <a:pt x="1789176" y="67056"/>
                </a:lnTo>
                <a:lnTo>
                  <a:pt x="1790700" y="67056"/>
                </a:lnTo>
                <a:lnTo>
                  <a:pt x="1790700" y="70104"/>
                </a:lnTo>
                <a:lnTo>
                  <a:pt x="1792224" y="70104"/>
                </a:lnTo>
                <a:lnTo>
                  <a:pt x="1792224" y="76200"/>
                </a:lnTo>
                <a:lnTo>
                  <a:pt x="1793748" y="76200"/>
                </a:lnTo>
                <a:lnTo>
                  <a:pt x="1793748" y="85344"/>
                </a:lnTo>
                <a:lnTo>
                  <a:pt x="1795272" y="85344"/>
                </a:lnTo>
                <a:lnTo>
                  <a:pt x="1793748" y="688848"/>
                </a:lnTo>
                <a:lnTo>
                  <a:pt x="1775460" y="728472"/>
                </a:lnTo>
                <a:lnTo>
                  <a:pt x="1773936" y="731520"/>
                </a:lnTo>
                <a:lnTo>
                  <a:pt x="1772412" y="733044"/>
                </a:lnTo>
                <a:lnTo>
                  <a:pt x="1769364" y="734568"/>
                </a:lnTo>
                <a:lnTo>
                  <a:pt x="1763267" y="740664"/>
                </a:lnTo>
                <a:lnTo>
                  <a:pt x="1748027" y="748284"/>
                </a:lnTo>
                <a:lnTo>
                  <a:pt x="1743455" y="749808"/>
                </a:lnTo>
                <a:lnTo>
                  <a:pt x="1737360" y="751332"/>
                </a:lnTo>
                <a:lnTo>
                  <a:pt x="1729739" y="752856"/>
                </a:lnTo>
                <a:lnTo>
                  <a:pt x="1729739" y="754380"/>
                </a:lnTo>
                <a:lnTo>
                  <a:pt x="1775968" y="754380"/>
                </a:lnTo>
                <a:lnTo>
                  <a:pt x="1786127" y="746760"/>
                </a:lnTo>
                <a:lnTo>
                  <a:pt x="1810512" y="707136"/>
                </a:lnTo>
                <a:lnTo>
                  <a:pt x="1813560" y="688848"/>
                </a:lnTo>
                <a:lnTo>
                  <a:pt x="1813560" y="82296"/>
                </a:lnTo>
                <a:lnTo>
                  <a:pt x="1812036" y="73152"/>
                </a:lnTo>
                <a:lnTo>
                  <a:pt x="1808988" y="64008"/>
                </a:lnTo>
                <a:lnTo>
                  <a:pt x="1805939" y="56387"/>
                </a:lnTo>
                <a:lnTo>
                  <a:pt x="1802891" y="47244"/>
                </a:lnTo>
                <a:lnTo>
                  <a:pt x="1796796" y="39624"/>
                </a:lnTo>
                <a:lnTo>
                  <a:pt x="1787652" y="28956"/>
                </a:lnTo>
                <a:lnTo>
                  <a:pt x="1787652" y="27432"/>
                </a:lnTo>
                <a:lnTo>
                  <a:pt x="1786127" y="27432"/>
                </a:lnTo>
                <a:lnTo>
                  <a:pt x="1786127" y="25908"/>
                </a:lnTo>
                <a:lnTo>
                  <a:pt x="1778290" y="198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29763" y="1249969"/>
            <a:ext cx="1959420" cy="979820"/>
          </a:xfrm>
          <a:custGeom>
            <a:avLst/>
            <a:gdLst/>
            <a:ahLst/>
            <a:cxnLst/>
            <a:rect l="l" t="t" r="r" b="b"/>
            <a:pathLst>
              <a:path w="1777364" h="734694">
                <a:moveTo>
                  <a:pt x="1702308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6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8"/>
                </a:lnTo>
                <a:lnTo>
                  <a:pt x="1702308" y="734568"/>
                </a:lnTo>
                <a:lnTo>
                  <a:pt x="1731335" y="728710"/>
                </a:lnTo>
                <a:lnTo>
                  <a:pt x="1755076" y="712851"/>
                </a:lnTo>
                <a:lnTo>
                  <a:pt x="1771102" y="689562"/>
                </a:lnTo>
                <a:lnTo>
                  <a:pt x="1776984" y="661416"/>
                </a:lnTo>
                <a:lnTo>
                  <a:pt x="1776984" y="73152"/>
                </a:lnTo>
                <a:lnTo>
                  <a:pt x="1771102" y="44362"/>
                </a:lnTo>
                <a:lnTo>
                  <a:pt x="1755076" y="21145"/>
                </a:lnTo>
                <a:lnTo>
                  <a:pt x="1731335" y="5643"/>
                </a:lnTo>
                <a:lnTo>
                  <a:pt x="1702308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09601" y="1223547"/>
            <a:ext cx="1999324" cy="1030632"/>
          </a:xfrm>
          <a:custGeom>
            <a:avLst/>
            <a:gdLst/>
            <a:ahLst/>
            <a:cxnLst/>
            <a:rect l="l" t="t" r="r" b="b"/>
            <a:pathLst>
              <a:path w="1813560" h="772794">
                <a:moveTo>
                  <a:pt x="1787652" y="27432"/>
                </a:moveTo>
                <a:lnTo>
                  <a:pt x="25907" y="27432"/>
                </a:lnTo>
                <a:lnTo>
                  <a:pt x="24384" y="28956"/>
                </a:lnTo>
                <a:lnTo>
                  <a:pt x="15239" y="41148"/>
                </a:lnTo>
                <a:lnTo>
                  <a:pt x="10667" y="50292"/>
                </a:lnTo>
                <a:lnTo>
                  <a:pt x="6096" y="57912"/>
                </a:lnTo>
                <a:lnTo>
                  <a:pt x="3048" y="65532"/>
                </a:lnTo>
                <a:lnTo>
                  <a:pt x="0" y="83820"/>
                </a:lnTo>
                <a:lnTo>
                  <a:pt x="0" y="690372"/>
                </a:lnTo>
                <a:lnTo>
                  <a:pt x="3048" y="708660"/>
                </a:lnTo>
                <a:lnTo>
                  <a:pt x="7619" y="717804"/>
                </a:lnTo>
                <a:lnTo>
                  <a:pt x="10667" y="725424"/>
                </a:lnTo>
                <a:lnTo>
                  <a:pt x="16763" y="733044"/>
                </a:lnTo>
                <a:lnTo>
                  <a:pt x="25907" y="745236"/>
                </a:lnTo>
                <a:lnTo>
                  <a:pt x="27431" y="746760"/>
                </a:lnTo>
                <a:lnTo>
                  <a:pt x="41148" y="757428"/>
                </a:lnTo>
                <a:lnTo>
                  <a:pt x="56387" y="766572"/>
                </a:lnTo>
                <a:lnTo>
                  <a:pt x="65531" y="769620"/>
                </a:lnTo>
                <a:lnTo>
                  <a:pt x="83819" y="772668"/>
                </a:lnTo>
                <a:lnTo>
                  <a:pt x="1731264" y="772668"/>
                </a:lnTo>
                <a:lnTo>
                  <a:pt x="1740407" y="771144"/>
                </a:lnTo>
                <a:lnTo>
                  <a:pt x="1758696" y="765048"/>
                </a:lnTo>
                <a:lnTo>
                  <a:pt x="1766315" y="762000"/>
                </a:lnTo>
                <a:lnTo>
                  <a:pt x="1773936" y="755904"/>
                </a:lnTo>
                <a:lnTo>
                  <a:pt x="1786127" y="746760"/>
                </a:lnTo>
                <a:lnTo>
                  <a:pt x="1787652" y="745236"/>
                </a:lnTo>
                <a:lnTo>
                  <a:pt x="1795949" y="734568"/>
                </a:lnTo>
                <a:lnTo>
                  <a:pt x="85343" y="734568"/>
                </a:lnTo>
                <a:lnTo>
                  <a:pt x="79248" y="733044"/>
                </a:lnTo>
                <a:lnTo>
                  <a:pt x="65531" y="728472"/>
                </a:lnTo>
                <a:lnTo>
                  <a:pt x="60960" y="725424"/>
                </a:lnTo>
                <a:lnTo>
                  <a:pt x="55473" y="720852"/>
                </a:lnTo>
                <a:lnTo>
                  <a:pt x="54863" y="720852"/>
                </a:lnTo>
                <a:lnTo>
                  <a:pt x="51815" y="717804"/>
                </a:lnTo>
                <a:lnTo>
                  <a:pt x="52251" y="717804"/>
                </a:lnTo>
                <a:lnTo>
                  <a:pt x="45719" y="710184"/>
                </a:lnTo>
                <a:lnTo>
                  <a:pt x="42672" y="705612"/>
                </a:lnTo>
                <a:lnTo>
                  <a:pt x="39624" y="696468"/>
                </a:lnTo>
                <a:lnTo>
                  <a:pt x="38100" y="690372"/>
                </a:lnTo>
                <a:lnTo>
                  <a:pt x="38100" y="80772"/>
                </a:lnTo>
                <a:lnTo>
                  <a:pt x="39624" y="76200"/>
                </a:lnTo>
                <a:lnTo>
                  <a:pt x="42672" y="70104"/>
                </a:lnTo>
                <a:lnTo>
                  <a:pt x="44196" y="65532"/>
                </a:lnTo>
                <a:lnTo>
                  <a:pt x="47243" y="60960"/>
                </a:lnTo>
                <a:lnTo>
                  <a:pt x="53339" y="54864"/>
                </a:lnTo>
                <a:lnTo>
                  <a:pt x="51815" y="54864"/>
                </a:lnTo>
                <a:lnTo>
                  <a:pt x="62484" y="45720"/>
                </a:lnTo>
                <a:lnTo>
                  <a:pt x="76200" y="41148"/>
                </a:lnTo>
                <a:lnTo>
                  <a:pt x="82296" y="39624"/>
                </a:lnTo>
                <a:lnTo>
                  <a:pt x="86867" y="38100"/>
                </a:lnTo>
                <a:lnTo>
                  <a:pt x="1795489" y="38100"/>
                </a:lnTo>
                <a:lnTo>
                  <a:pt x="1787652" y="28956"/>
                </a:lnTo>
                <a:lnTo>
                  <a:pt x="1787652" y="27432"/>
                </a:lnTo>
                <a:close/>
              </a:path>
              <a:path w="1813560" h="772794">
                <a:moveTo>
                  <a:pt x="1760389" y="718819"/>
                </a:moveTo>
                <a:lnTo>
                  <a:pt x="1749552" y="726948"/>
                </a:lnTo>
                <a:lnTo>
                  <a:pt x="1746503" y="728472"/>
                </a:lnTo>
                <a:lnTo>
                  <a:pt x="1741931" y="731520"/>
                </a:lnTo>
                <a:lnTo>
                  <a:pt x="1735836" y="733044"/>
                </a:lnTo>
                <a:lnTo>
                  <a:pt x="1731264" y="734568"/>
                </a:lnTo>
                <a:lnTo>
                  <a:pt x="1795949" y="734568"/>
                </a:lnTo>
                <a:lnTo>
                  <a:pt x="1798319" y="731520"/>
                </a:lnTo>
                <a:lnTo>
                  <a:pt x="1804720" y="720852"/>
                </a:lnTo>
                <a:lnTo>
                  <a:pt x="1758696" y="720852"/>
                </a:lnTo>
                <a:lnTo>
                  <a:pt x="1760389" y="718819"/>
                </a:lnTo>
                <a:close/>
              </a:path>
              <a:path w="1813560" h="772794">
                <a:moveTo>
                  <a:pt x="51815" y="717804"/>
                </a:moveTo>
                <a:lnTo>
                  <a:pt x="54863" y="720852"/>
                </a:lnTo>
                <a:lnTo>
                  <a:pt x="53339" y="719074"/>
                </a:lnTo>
                <a:lnTo>
                  <a:pt x="51815" y="717804"/>
                </a:lnTo>
                <a:close/>
              </a:path>
              <a:path w="1813560" h="772794">
                <a:moveTo>
                  <a:pt x="53339" y="719074"/>
                </a:moveTo>
                <a:lnTo>
                  <a:pt x="54863" y="720852"/>
                </a:lnTo>
                <a:lnTo>
                  <a:pt x="55473" y="720852"/>
                </a:lnTo>
                <a:lnTo>
                  <a:pt x="53339" y="719074"/>
                </a:lnTo>
                <a:close/>
              </a:path>
              <a:path w="1813560" h="772794">
                <a:moveTo>
                  <a:pt x="1761743" y="717804"/>
                </a:moveTo>
                <a:lnTo>
                  <a:pt x="1760389" y="718819"/>
                </a:lnTo>
                <a:lnTo>
                  <a:pt x="1758696" y="720852"/>
                </a:lnTo>
                <a:lnTo>
                  <a:pt x="1761743" y="717804"/>
                </a:lnTo>
                <a:close/>
              </a:path>
              <a:path w="1813560" h="772794">
                <a:moveTo>
                  <a:pt x="1806549" y="717804"/>
                </a:moveTo>
                <a:lnTo>
                  <a:pt x="1761743" y="717804"/>
                </a:lnTo>
                <a:lnTo>
                  <a:pt x="1758696" y="720852"/>
                </a:lnTo>
                <a:lnTo>
                  <a:pt x="1804720" y="720852"/>
                </a:lnTo>
                <a:lnTo>
                  <a:pt x="1806549" y="717804"/>
                </a:lnTo>
                <a:close/>
              </a:path>
              <a:path w="1813560" h="772794">
                <a:moveTo>
                  <a:pt x="52251" y="717804"/>
                </a:moveTo>
                <a:lnTo>
                  <a:pt x="51815" y="717804"/>
                </a:lnTo>
                <a:lnTo>
                  <a:pt x="53339" y="719074"/>
                </a:lnTo>
                <a:lnTo>
                  <a:pt x="52251" y="717804"/>
                </a:lnTo>
                <a:close/>
              </a:path>
              <a:path w="1813560" h="772794">
                <a:moveTo>
                  <a:pt x="1758696" y="53340"/>
                </a:moveTo>
                <a:lnTo>
                  <a:pt x="1767839" y="64008"/>
                </a:lnTo>
                <a:lnTo>
                  <a:pt x="1769364" y="67056"/>
                </a:lnTo>
                <a:lnTo>
                  <a:pt x="1772412" y="71628"/>
                </a:lnTo>
                <a:lnTo>
                  <a:pt x="1773936" y="77724"/>
                </a:lnTo>
                <a:lnTo>
                  <a:pt x="1775460" y="82296"/>
                </a:lnTo>
                <a:lnTo>
                  <a:pt x="1775460" y="687324"/>
                </a:lnTo>
                <a:lnTo>
                  <a:pt x="1773936" y="691896"/>
                </a:lnTo>
                <a:lnTo>
                  <a:pt x="1772412" y="697992"/>
                </a:lnTo>
                <a:lnTo>
                  <a:pt x="1769364" y="707136"/>
                </a:lnTo>
                <a:lnTo>
                  <a:pt x="1766315" y="711708"/>
                </a:lnTo>
                <a:lnTo>
                  <a:pt x="1760389" y="718819"/>
                </a:lnTo>
                <a:lnTo>
                  <a:pt x="1761743" y="717804"/>
                </a:lnTo>
                <a:lnTo>
                  <a:pt x="1806549" y="717804"/>
                </a:lnTo>
                <a:lnTo>
                  <a:pt x="1807464" y="716280"/>
                </a:lnTo>
                <a:lnTo>
                  <a:pt x="1810512" y="707136"/>
                </a:lnTo>
                <a:lnTo>
                  <a:pt x="1813560" y="688848"/>
                </a:lnTo>
                <a:lnTo>
                  <a:pt x="1813560" y="82296"/>
                </a:lnTo>
                <a:lnTo>
                  <a:pt x="1812036" y="73152"/>
                </a:lnTo>
                <a:lnTo>
                  <a:pt x="1808988" y="64008"/>
                </a:lnTo>
                <a:lnTo>
                  <a:pt x="1805939" y="56387"/>
                </a:lnTo>
                <a:lnTo>
                  <a:pt x="1805432" y="54864"/>
                </a:lnTo>
                <a:lnTo>
                  <a:pt x="1761743" y="54864"/>
                </a:lnTo>
                <a:lnTo>
                  <a:pt x="1758696" y="53340"/>
                </a:lnTo>
                <a:close/>
              </a:path>
              <a:path w="1813560" h="772794">
                <a:moveTo>
                  <a:pt x="54863" y="53340"/>
                </a:moveTo>
                <a:lnTo>
                  <a:pt x="51815" y="54864"/>
                </a:lnTo>
                <a:lnTo>
                  <a:pt x="53339" y="54864"/>
                </a:lnTo>
                <a:lnTo>
                  <a:pt x="54863" y="53340"/>
                </a:lnTo>
                <a:close/>
              </a:path>
              <a:path w="1813560" h="772794">
                <a:moveTo>
                  <a:pt x="1795489" y="38100"/>
                </a:moveTo>
                <a:lnTo>
                  <a:pt x="1728215" y="38100"/>
                </a:lnTo>
                <a:lnTo>
                  <a:pt x="1732788" y="39624"/>
                </a:lnTo>
                <a:lnTo>
                  <a:pt x="1738884" y="41148"/>
                </a:lnTo>
                <a:lnTo>
                  <a:pt x="1743455" y="42672"/>
                </a:lnTo>
                <a:lnTo>
                  <a:pt x="1748027" y="45720"/>
                </a:lnTo>
                <a:lnTo>
                  <a:pt x="1752600" y="47244"/>
                </a:lnTo>
                <a:lnTo>
                  <a:pt x="1761743" y="54864"/>
                </a:lnTo>
                <a:lnTo>
                  <a:pt x="1805432" y="54864"/>
                </a:lnTo>
                <a:lnTo>
                  <a:pt x="1802891" y="47244"/>
                </a:lnTo>
                <a:lnTo>
                  <a:pt x="1796796" y="39624"/>
                </a:lnTo>
                <a:lnTo>
                  <a:pt x="1795489" y="38100"/>
                </a:lnTo>
                <a:close/>
              </a:path>
              <a:path w="1813560" h="772794">
                <a:moveTo>
                  <a:pt x="1729739" y="0"/>
                </a:moveTo>
                <a:lnTo>
                  <a:pt x="80772" y="0"/>
                </a:lnTo>
                <a:lnTo>
                  <a:pt x="71627" y="1524"/>
                </a:lnTo>
                <a:lnTo>
                  <a:pt x="64007" y="4572"/>
                </a:lnTo>
                <a:lnTo>
                  <a:pt x="54863" y="7620"/>
                </a:lnTo>
                <a:lnTo>
                  <a:pt x="47243" y="12192"/>
                </a:lnTo>
                <a:lnTo>
                  <a:pt x="38100" y="16764"/>
                </a:lnTo>
                <a:lnTo>
                  <a:pt x="27431" y="25908"/>
                </a:lnTo>
                <a:lnTo>
                  <a:pt x="27431" y="27432"/>
                </a:lnTo>
                <a:lnTo>
                  <a:pt x="1786127" y="27432"/>
                </a:lnTo>
                <a:lnTo>
                  <a:pt x="1786127" y="25908"/>
                </a:lnTo>
                <a:lnTo>
                  <a:pt x="1772412" y="15240"/>
                </a:lnTo>
                <a:lnTo>
                  <a:pt x="1764791" y="10668"/>
                </a:lnTo>
                <a:lnTo>
                  <a:pt x="1757172" y="7620"/>
                </a:lnTo>
                <a:lnTo>
                  <a:pt x="1738884" y="1524"/>
                </a:lnTo>
                <a:lnTo>
                  <a:pt x="17297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70893" y="1412567"/>
            <a:ext cx="1959001" cy="979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57451" y="1394273"/>
            <a:ext cx="1986023" cy="1014542"/>
          </a:xfrm>
          <a:custGeom>
            <a:avLst/>
            <a:gdLst/>
            <a:ahLst/>
            <a:cxnLst/>
            <a:rect l="l" t="t" r="r" b="b"/>
            <a:pathLst>
              <a:path w="1801495" h="760730">
                <a:moveTo>
                  <a:pt x="1775460" y="736091"/>
                </a:moveTo>
                <a:lnTo>
                  <a:pt x="25907" y="736091"/>
                </a:lnTo>
                <a:lnTo>
                  <a:pt x="38100" y="746760"/>
                </a:lnTo>
                <a:lnTo>
                  <a:pt x="45719" y="751331"/>
                </a:lnTo>
                <a:lnTo>
                  <a:pt x="60960" y="757427"/>
                </a:lnTo>
                <a:lnTo>
                  <a:pt x="70103" y="758951"/>
                </a:lnTo>
                <a:lnTo>
                  <a:pt x="77724" y="760476"/>
                </a:lnTo>
                <a:lnTo>
                  <a:pt x="1725167" y="760476"/>
                </a:lnTo>
                <a:lnTo>
                  <a:pt x="1734312" y="758951"/>
                </a:lnTo>
                <a:lnTo>
                  <a:pt x="1741931" y="757427"/>
                </a:lnTo>
                <a:lnTo>
                  <a:pt x="1749552" y="754379"/>
                </a:lnTo>
                <a:lnTo>
                  <a:pt x="1764791" y="745236"/>
                </a:lnTo>
                <a:lnTo>
                  <a:pt x="1775460" y="736091"/>
                </a:lnTo>
                <a:close/>
              </a:path>
              <a:path w="1801495" h="760730">
                <a:moveTo>
                  <a:pt x="80772" y="25907"/>
                </a:moveTo>
                <a:lnTo>
                  <a:pt x="24384" y="25907"/>
                </a:lnTo>
                <a:lnTo>
                  <a:pt x="24384" y="27431"/>
                </a:lnTo>
                <a:lnTo>
                  <a:pt x="10667" y="45719"/>
                </a:lnTo>
                <a:lnTo>
                  <a:pt x="6095" y="53339"/>
                </a:lnTo>
                <a:lnTo>
                  <a:pt x="4572" y="62483"/>
                </a:lnTo>
                <a:lnTo>
                  <a:pt x="1524" y="70103"/>
                </a:lnTo>
                <a:lnTo>
                  <a:pt x="0" y="79248"/>
                </a:lnTo>
                <a:lnTo>
                  <a:pt x="0" y="684276"/>
                </a:lnTo>
                <a:lnTo>
                  <a:pt x="1524" y="693419"/>
                </a:lnTo>
                <a:lnTo>
                  <a:pt x="10667" y="716279"/>
                </a:lnTo>
                <a:lnTo>
                  <a:pt x="15239" y="722376"/>
                </a:lnTo>
                <a:lnTo>
                  <a:pt x="15239" y="723900"/>
                </a:lnTo>
                <a:lnTo>
                  <a:pt x="24384" y="734567"/>
                </a:lnTo>
                <a:lnTo>
                  <a:pt x="24384" y="736091"/>
                </a:lnTo>
                <a:lnTo>
                  <a:pt x="86867" y="736091"/>
                </a:lnTo>
                <a:lnTo>
                  <a:pt x="79248" y="734567"/>
                </a:lnTo>
                <a:lnTo>
                  <a:pt x="73151" y="734567"/>
                </a:lnTo>
                <a:lnTo>
                  <a:pt x="67055" y="733043"/>
                </a:lnTo>
                <a:lnTo>
                  <a:pt x="62484" y="729995"/>
                </a:lnTo>
                <a:lnTo>
                  <a:pt x="56387" y="728471"/>
                </a:lnTo>
                <a:lnTo>
                  <a:pt x="51815" y="725424"/>
                </a:lnTo>
                <a:lnTo>
                  <a:pt x="45720" y="719327"/>
                </a:lnTo>
                <a:lnTo>
                  <a:pt x="44195" y="719327"/>
                </a:lnTo>
                <a:lnTo>
                  <a:pt x="35051" y="707136"/>
                </a:lnTo>
                <a:lnTo>
                  <a:pt x="35433" y="707136"/>
                </a:lnTo>
                <a:lnTo>
                  <a:pt x="32003" y="702563"/>
                </a:lnTo>
                <a:lnTo>
                  <a:pt x="30479" y="697991"/>
                </a:lnTo>
                <a:lnTo>
                  <a:pt x="27431" y="691895"/>
                </a:lnTo>
                <a:lnTo>
                  <a:pt x="25907" y="685800"/>
                </a:lnTo>
                <a:lnTo>
                  <a:pt x="25907" y="79248"/>
                </a:lnTo>
                <a:lnTo>
                  <a:pt x="27431" y="74675"/>
                </a:lnTo>
                <a:lnTo>
                  <a:pt x="30479" y="62483"/>
                </a:lnTo>
                <a:lnTo>
                  <a:pt x="33527" y="57912"/>
                </a:lnTo>
                <a:lnTo>
                  <a:pt x="36575" y="51815"/>
                </a:lnTo>
                <a:lnTo>
                  <a:pt x="42925" y="44195"/>
                </a:lnTo>
                <a:lnTo>
                  <a:pt x="42672" y="44195"/>
                </a:lnTo>
                <a:lnTo>
                  <a:pt x="44195" y="42671"/>
                </a:lnTo>
                <a:lnTo>
                  <a:pt x="44450" y="42671"/>
                </a:lnTo>
                <a:lnTo>
                  <a:pt x="53339" y="35051"/>
                </a:lnTo>
                <a:lnTo>
                  <a:pt x="57912" y="33527"/>
                </a:lnTo>
                <a:lnTo>
                  <a:pt x="62484" y="30479"/>
                </a:lnTo>
                <a:lnTo>
                  <a:pt x="80772" y="25907"/>
                </a:lnTo>
                <a:close/>
              </a:path>
              <a:path w="1801495" h="760730">
                <a:moveTo>
                  <a:pt x="1760219" y="716279"/>
                </a:moveTo>
                <a:lnTo>
                  <a:pt x="1749552" y="725424"/>
                </a:lnTo>
                <a:lnTo>
                  <a:pt x="1743455" y="728471"/>
                </a:lnTo>
                <a:lnTo>
                  <a:pt x="1738884" y="731519"/>
                </a:lnTo>
                <a:lnTo>
                  <a:pt x="1726691" y="734567"/>
                </a:lnTo>
                <a:lnTo>
                  <a:pt x="1720595" y="734567"/>
                </a:lnTo>
                <a:lnTo>
                  <a:pt x="1714500" y="736091"/>
                </a:lnTo>
                <a:lnTo>
                  <a:pt x="1776984" y="736091"/>
                </a:lnTo>
                <a:lnTo>
                  <a:pt x="1776984" y="734567"/>
                </a:lnTo>
                <a:lnTo>
                  <a:pt x="1786127" y="723900"/>
                </a:lnTo>
                <a:lnTo>
                  <a:pt x="1787652" y="723900"/>
                </a:lnTo>
                <a:lnTo>
                  <a:pt x="1787652" y="722376"/>
                </a:lnTo>
                <a:lnTo>
                  <a:pt x="1789480" y="719327"/>
                </a:lnTo>
                <a:lnTo>
                  <a:pt x="1758695" y="719327"/>
                </a:lnTo>
                <a:lnTo>
                  <a:pt x="1760219" y="716279"/>
                </a:lnTo>
                <a:close/>
              </a:path>
              <a:path w="1801495" h="760730">
                <a:moveTo>
                  <a:pt x="42672" y="716279"/>
                </a:moveTo>
                <a:lnTo>
                  <a:pt x="44195" y="719327"/>
                </a:lnTo>
                <a:lnTo>
                  <a:pt x="45720" y="719327"/>
                </a:lnTo>
                <a:lnTo>
                  <a:pt x="42672" y="716279"/>
                </a:lnTo>
                <a:close/>
              </a:path>
              <a:path w="1801495" h="760730">
                <a:moveTo>
                  <a:pt x="1766315" y="707136"/>
                </a:moveTo>
                <a:lnTo>
                  <a:pt x="1758695" y="719327"/>
                </a:lnTo>
                <a:lnTo>
                  <a:pt x="1789480" y="719327"/>
                </a:lnTo>
                <a:lnTo>
                  <a:pt x="1792224" y="714755"/>
                </a:lnTo>
                <a:lnTo>
                  <a:pt x="1794662" y="708660"/>
                </a:lnTo>
                <a:lnTo>
                  <a:pt x="1766315" y="708660"/>
                </a:lnTo>
                <a:lnTo>
                  <a:pt x="1766315" y="707136"/>
                </a:lnTo>
                <a:close/>
              </a:path>
              <a:path w="1801495" h="760730">
                <a:moveTo>
                  <a:pt x="35433" y="707136"/>
                </a:moveTo>
                <a:lnTo>
                  <a:pt x="35051" y="707136"/>
                </a:lnTo>
                <a:lnTo>
                  <a:pt x="36575" y="708660"/>
                </a:lnTo>
                <a:lnTo>
                  <a:pt x="35433" y="707136"/>
                </a:lnTo>
                <a:close/>
              </a:path>
              <a:path w="1801495" h="760730">
                <a:moveTo>
                  <a:pt x="1759330" y="43560"/>
                </a:moveTo>
                <a:lnTo>
                  <a:pt x="1766315" y="53339"/>
                </a:lnTo>
                <a:lnTo>
                  <a:pt x="1769364" y="57912"/>
                </a:lnTo>
                <a:lnTo>
                  <a:pt x="1772412" y="64007"/>
                </a:lnTo>
                <a:lnTo>
                  <a:pt x="1773936" y="70103"/>
                </a:lnTo>
                <a:lnTo>
                  <a:pt x="1775460" y="74675"/>
                </a:lnTo>
                <a:lnTo>
                  <a:pt x="1776984" y="80771"/>
                </a:lnTo>
                <a:lnTo>
                  <a:pt x="1776984" y="681227"/>
                </a:lnTo>
                <a:lnTo>
                  <a:pt x="1773936" y="693419"/>
                </a:lnTo>
                <a:lnTo>
                  <a:pt x="1770888" y="699515"/>
                </a:lnTo>
                <a:lnTo>
                  <a:pt x="1769364" y="704088"/>
                </a:lnTo>
                <a:lnTo>
                  <a:pt x="1766315" y="708660"/>
                </a:lnTo>
                <a:lnTo>
                  <a:pt x="1794662" y="708660"/>
                </a:lnTo>
                <a:lnTo>
                  <a:pt x="1798319" y="699515"/>
                </a:lnTo>
                <a:lnTo>
                  <a:pt x="1799843" y="691895"/>
                </a:lnTo>
                <a:lnTo>
                  <a:pt x="1801367" y="682751"/>
                </a:lnTo>
                <a:lnTo>
                  <a:pt x="1801367" y="77724"/>
                </a:lnTo>
                <a:lnTo>
                  <a:pt x="1799843" y="68579"/>
                </a:lnTo>
                <a:lnTo>
                  <a:pt x="1798319" y="60960"/>
                </a:lnTo>
                <a:lnTo>
                  <a:pt x="1795272" y="53339"/>
                </a:lnTo>
                <a:lnTo>
                  <a:pt x="1789785" y="44195"/>
                </a:lnTo>
                <a:lnTo>
                  <a:pt x="1760219" y="44195"/>
                </a:lnTo>
                <a:lnTo>
                  <a:pt x="1759330" y="43560"/>
                </a:lnTo>
                <a:close/>
              </a:path>
              <a:path w="1801495" h="760730">
                <a:moveTo>
                  <a:pt x="44195" y="42671"/>
                </a:moveTo>
                <a:lnTo>
                  <a:pt x="42672" y="44195"/>
                </a:lnTo>
                <a:lnTo>
                  <a:pt x="43560" y="43434"/>
                </a:lnTo>
                <a:lnTo>
                  <a:pt x="44195" y="42671"/>
                </a:lnTo>
                <a:close/>
              </a:path>
              <a:path w="1801495" h="760730">
                <a:moveTo>
                  <a:pt x="43560" y="43434"/>
                </a:moveTo>
                <a:lnTo>
                  <a:pt x="42672" y="44195"/>
                </a:lnTo>
                <a:lnTo>
                  <a:pt x="42925" y="44195"/>
                </a:lnTo>
                <a:lnTo>
                  <a:pt x="43560" y="43434"/>
                </a:lnTo>
                <a:close/>
              </a:path>
              <a:path w="1801495" h="760730">
                <a:moveTo>
                  <a:pt x="1758695" y="42671"/>
                </a:moveTo>
                <a:lnTo>
                  <a:pt x="1759330" y="43560"/>
                </a:lnTo>
                <a:lnTo>
                  <a:pt x="1760219" y="44195"/>
                </a:lnTo>
                <a:lnTo>
                  <a:pt x="1758695" y="42671"/>
                </a:lnTo>
                <a:close/>
              </a:path>
              <a:path w="1801495" h="760730">
                <a:moveTo>
                  <a:pt x="1788871" y="42671"/>
                </a:moveTo>
                <a:lnTo>
                  <a:pt x="1758695" y="42671"/>
                </a:lnTo>
                <a:lnTo>
                  <a:pt x="1760219" y="44195"/>
                </a:lnTo>
                <a:lnTo>
                  <a:pt x="1789785" y="44195"/>
                </a:lnTo>
                <a:lnTo>
                  <a:pt x="1788871" y="42671"/>
                </a:lnTo>
                <a:close/>
              </a:path>
              <a:path w="1801495" h="760730">
                <a:moveTo>
                  <a:pt x="1716024" y="0"/>
                </a:moveTo>
                <a:lnTo>
                  <a:pt x="85343" y="0"/>
                </a:lnTo>
                <a:lnTo>
                  <a:pt x="76200" y="1524"/>
                </a:lnTo>
                <a:lnTo>
                  <a:pt x="68579" y="3048"/>
                </a:lnTo>
                <a:lnTo>
                  <a:pt x="59436" y="4571"/>
                </a:lnTo>
                <a:lnTo>
                  <a:pt x="51815" y="7619"/>
                </a:lnTo>
                <a:lnTo>
                  <a:pt x="36575" y="16763"/>
                </a:lnTo>
                <a:lnTo>
                  <a:pt x="25907" y="24383"/>
                </a:lnTo>
                <a:lnTo>
                  <a:pt x="25907" y="25907"/>
                </a:lnTo>
                <a:lnTo>
                  <a:pt x="1722119" y="25907"/>
                </a:lnTo>
                <a:lnTo>
                  <a:pt x="1740407" y="30479"/>
                </a:lnTo>
                <a:lnTo>
                  <a:pt x="1749552" y="36575"/>
                </a:lnTo>
                <a:lnTo>
                  <a:pt x="1759330" y="43560"/>
                </a:lnTo>
                <a:lnTo>
                  <a:pt x="1758695" y="42671"/>
                </a:lnTo>
                <a:lnTo>
                  <a:pt x="1788871" y="42671"/>
                </a:lnTo>
                <a:lnTo>
                  <a:pt x="1786127" y="38100"/>
                </a:lnTo>
                <a:lnTo>
                  <a:pt x="1776984" y="27431"/>
                </a:lnTo>
                <a:lnTo>
                  <a:pt x="1776984" y="25907"/>
                </a:lnTo>
                <a:lnTo>
                  <a:pt x="1740407" y="4571"/>
                </a:lnTo>
                <a:lnTo>
                  <a:pt x="1723643" y="1524"/>
                </a:lnTo>
                <a:lnTo>
                  <a:pt x="1716024" y="0"/>
                </a:lnTo>
                <a:close/>
              </a:path>
              <a:path w="1801495" h="760730">
                <a:moveTo>
                  <a:pt x="44450" y="42671"/>
                </a:moveTo>
                <a:lnTo>
                  <a:pt x="44195" y="42671"/>
                </a:lnTo>
                <a:lnTo>
                  <a:pt x="43560" y="43434"/>
                </a:lnTo>
                <a:lnTo>
                  <a:pt x="44450" y="42671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386751" y="1462049"/>
            <a:ext cx="1327282" cy="921454"/>
          </a:xfrm>
          <a:prstGeom prst="rect">
            <a:avLst/>
          </a:prstGeom>
        </p:spPr>
        <p:txBody>
          <a:bodyPr vert="horz" wrap="square" lIns="0" tIns="69262" rIns="0" bIns="0" rtlCol="0">
            <a:spAutoFit/>
          </a:bodyPr>
          <a:lstStyle/>
          <a:p>
            <a:pPr algn="ctr">
              <a:spcBef>
                <a:spcPts val="544"/>
              </a:spcBef>
            </a:pPr>
            <a:r>
              <a:rPr lang="tr-TR" sz="1300" spc="-53" dirty="0" smtClean="0">
                <a:latin typeface="Arial"/>
                <a:cs typeface="Arial"/>
              </a:rPr>
              <a:t>Doç. </a:t>
            </a:r>
            <a:r>
              <a:rPr sz="1300" spc="-53" dirty="0" smtClean="0">
                <a:latin typeface="Arial"/>
                <a:cs typeface="Arial"/>
              </a:rPr>
              <a:t>Dr</a:t>
            </a:r>
            <a:r>
              <a:rPr sz="1300" spc="-53" dirty="0">
                <a:latin typeface="Arial"/>
                <a:cs typeface="Arial"/>
              </a:rPr>
              <a:t>. </a:t>
            </a:r>
            <a:r>
              <a:rPr lang="tr-TR" sz="1300" spc="-41" dirty="0" smtClean="0">
                <a:latin typeface="Arial"/>
                <a:cs typeface="Arial"/>
              </a:rPr>
              <a:t>Mahire BAYRAMOĞLU AKKOYUN</a:t>
            </a:r>
            <a:endParaRPr sz="1300" dirty="0">
              <a:latin typeface="Arial"/>
              <a:cs typeface="Arial"/>
            </a:endParaRPr>
          </a:p>
          <a:p>
            <a:pPr algn="ctr">
              <a:spcBef>
                <a:spcPts val="426"/>
              </a:spcBef>
            </a:pPr>
            <a:r>
              <a:rPr sz="1300" b="1" spc="-89" dirty="0">
                <a:solidFill>
                  <a:srgbClr val="FF0000"/>
                </a:solidFill>
                <a:latin typeface="Arial"/>
                <a:cs typeface="Arial"/>
              </a:rPr>
              <a:t>Koordinatör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7271490" y="4792564"/>
            <a:ext cx="1586298" cy="394638"/>
          </a:xfrm>
          <a:custGeom>
            <a:avLst/>
            <a:gdLst/>
            <a:ahLst/>
            <a:cxnLst/>
            <a:rect l="l" t="t" r="r" b="b"/>
            <a:pathLst>
              <a:path w="1438909" h="295910">
                <a:moveTo>
                  <a:pt x="1414272" y="187452"/>
                </a:moveTo>
                <a:lnTo>
                  <a:pt x="1414272" y="295656"/>
                </a:lnTo>
                <a:lnTo>
                  <a:pt x="1438655" y="295656"/>
                </a:lnTo>
                <a:lnTo>
                  <a:pt x="1438655" y="201168"/>
                </a:lnTo>
                <a:lnTo>
                  <a:pt x="1426463" y="201168"/>
                </a:lnTo>
                <a:lnTo>
                  <a:pt x="1414272" y="187452"/>
                </a:lnTo>
                <a:close/>
              </a:path>
              <a:path w="1438909" h="295910">
                <a:moveTo>
                  <a:pt x="24383" y="0"/>
                </a:moveTo>
                <a:lnTo>
                  <a:pt x="0" y="0"/>
                </a:lnTo>
                <a:lnTo>
                  <a:pt x="0" y="195072"/>
                </a:lnTo>
                <a:lnTo>
                  <a:pt x="4572" y="201168"/>
                </a:lnTo>
                <a:lnTo>
                  <a:pt x="1414272" y="201168"/>
                </a:lnTo>
                <a:lnTo>
                  <a:pt x="1414272" y="187452"/>
                </a:lnTo>
                <a:lnTo>
                  <a:pt x="24383" y="187452"/>
                </a:lnTo>
                <a:lnTo>
                  <a:pt x="12192" y="175259"/>
                </a:lnTo>
                <a:lnTo>
                  <a:pt x="24383" y="175259"/>
                </a:lnTo>
                <a:lnTo>
                  <a:pt x="24383" y="0"/>
                </a:lnTo>
                <a:close/>
              </a:path>
              <a:path w="1438909" h="295910">
                <a:moveTo>
                  <a:pt x="1434083" y="175259"/>
                </a:moveTo>
                <a:lnTo>
                  <a:pt x="24383" y="175259"/>
                </a:lnTo>
                <a:lnTo>
                  <a:pt x="24383" y="187452"/>
                </a:lnTo>
                <a:lnTo>
                  <a:pt x="1414272" y="187452"/>
                </a:lnTo>
                <a:lnTo>
                  <a:pt x="1426463" y="201168"/>
                </a:lnTo>
                <a:lnTo>
                  <a:pt x="1438655" y="201168"/>
                </a:lnTo>
                <a:lnTo>
                  <a:pt x="1438655" y="181356"/>
                </a:lnTo>
                <a:lnTo>
                  <a:pt x="1434083" y="175259"/>
                </a:lnTo>
                <a:close/>
              </a:path>
              <a:path w="1438909" h="295910">
                <a:moveTo>
                  <a:pt x="24383" y="175259"/>
                </a:moveTo>
                <a:lnTo>
                  <a:pt x="12192" y="175259"/>
                </a:lnTo>
                <a:lnTo>
                  <a:pt x="24383" y="187452"/>
                </a:lnTo>
                <a:lnTo>
                  <a:pt x="24383" y="175259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284932" y="4792564"/>
            <a:ext cx="0" cy="394638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56"/>
                </a:lnTo>
              </a:path>
            </a:pathLst>
          </a:custGeom>
          <a:ln w="24383">
            <a:solidFill>
              <a:srgbClr val="4774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712354" y="4792564"/>
            <a:ext cx="1586298" cy="394638"/>
          </a:xfrm>
          <a:custGeom>
            <a:avLst/>
            <a:gdLst/>
            <a:ahLst/>
            <a:cxnLst/>
            <a:rect l="l" t="t" r="r" b="b"/>
            <a:pathLst>
              <a:path w="1438909" h="295910">
                <a:moveTo>
                  <a:pt x="1414272" y="175259"/>
                </a:moveTo>
                <a:lnTo>
                  <a:pt x="4572" y="175259"/>
                </a:lnTo>
                <a:lnTo>
                  <a:pt x="0" y="181356"/>
                </a:lnTo>
                <a:lnTo>
                  <a:pt x="0" y="295656"/>
                </a:lnTo>
                <a:lnTo>
                  <a:pt x="24384" y="295656"/>
                </a:lnTo>
                <a:lnTo>
                  <a:pt x="24384" y="201168"/>
                </a:lnTo>
                <a:lnTo>
                  <a:pt x="12191" y="201168"/>
                </a:lnTo>
                <a:lnTo>
                  <a:pt x="24384" y="187452"/>
                </a:lnTo>
                <a:lnTo>
                  <a:pt x="1414272" y="187452"/>
                </a:lnTo>
                <a:lnTo>
                  <a:pt x="1414272" y="175259"/>
                </a:lnTo>
                <a:close/>
              </a:path>
              <a:path w="1438909" h="295910">
                <a:moveTo>
                  <a:pt x="24384" y="187452"/>
                </a:moveTo>
                <a:lnTo>
                  <a:pt x="12191" y="201168"/>
                </a:lnTo>
                <a:lnTo>
                  <a:pt x="24384" y="201168"/>
                </a:lnTo>
                <a:lnTo>
                  <a:pt x="24384" y="187452"/>
                </a:lnTo>
                <a:close/>
              </a:path>
              <a:path w="1438909" h="295910">
                <a:moveTo>
                  <a:pt x="1438655" y="175259"/>
                </a:moveTo>
                <a:lnTo>
                  <a:pt x="1426464" y="175259"/>
                </a:lnTo>
                <a:lnTo>
                  <a:pt x="1414272" y="187452"/>
                </a:lnTo>
                <a:lnTo>
                  <a:pt x="24384" y="187452"/>
                </a:lnTo>
                <a:lnTo>
                  <a:pt x="24384" y="201168"/>
                </a:lnTo>
                <a:lnTo>
                  <a:pt x="1434083" y="201168"/>
                </a:lnTo>
                <a:lnTo>
                  <a:pt x="1438655" y="195072"/>
                </a:lnTo>
                <a:lnTo>
                  <a:pt x="1438655" y="175259"/>
                </a:lnTo>
                <a:close/>
              </a:path>
              <a:path w="1438909" h="295910">
                <a:moveTo>
                  <a:pt x="1438655" y="0"/>
                </a:moveTo>
                <a:lnTo>
                  <a:pt x="1414272" y="0"/>
                </a:lnTo>
                <a:lnTo>
                  <a:pt x="1414272" y="187452"/>
                </a:lnTo>
                <a:lnTo>
                  <a:pt x="1426464" y="175259"/>
                </a:lnTo>
                <a:lnTo>
                  <a:pt x="1438655" y="175259"/>
                </a:lnTo>
                <a:lnTo>
                  <a:pt x="1438655" y="0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987348" y="3424717"/>
            <a:ext cx="2404649" cy="364151"/>
          </a:xfrm>
          <a:custGeom>
            <a:avLst/>
            <a:gdLst/>
            <a:ahLst/>
            <a:cxnLst/>
            <a:rect l="l" t="t" r="r" b="b"/>
            <a:pathLst>
              <a:path w="2181225" h="273050">
                <a:moveTo>
                  <a:pt x="2156460" y="166115"/>
                </a:moveTo>
                <a:lnTo>
                  <a:pt x="2156460" y="272795"/>
                </a:lnTo>
                <a:lnTo>
                  <a:pt x="2180843" y="272795"/>
                </a:lnTo>
                <a:lnTo>
                  <a:pt x="2180843" y="178307"/>
                </a:lnTo>
                <a:lnTo>
                  <a:pt x="2168652" y="178307"/>
                </a:lnTo>
                <a:lnTo>
                  <a:pt x="2156460" y="166115"/>
                </a:lnTo>
                <a:close/>
              </a:path>
              <a:path w="2181225" h="273050">
                <a:moveTo>
                  <a:pt x="25908" y="0"/>
                </a:moveTo>
                <a:lnTo>
                  <a:pt x="0" y="0"/>
                </a:lnTo>
                <a:lnTo>
                  <a:pt x="0" y="172212"/>
                </a:lnTo>
                <a:lnTo>
                  <a:pt x="6096" y="178307"/>
                </a:lnTo>
                <a:lnTo>
                  <a:pt x="2156460" y="178307"/>
                </a:lnTo>
                <a:lnTo>
                  <a:pt x="2156460" y="166115"/>
                </a:lnTo>
                <a:lnTo>
                  <a:pt x="25908" y="166115"/>
                </a:lnTo>
                <a:lnTo>
                  <a:pt x="13715" y="152400"/>
                </a:lnTo>
                <a:lnTo>
                  <a:pt x="25908" y="152400"/>
                </a:lnTo>
                <a:lnTo>
                  <a:pt x="25908" y="0"/>
                </a:lnTo>
                <a:close/>
              </a:path>
              <a:path w="2181225" h="273050">
                <a:moveTo>
                  <a:pt x="2176271" y="152400"/>
                </a:moveTo>
                <a:lnTo>
                  <a:pt x="25908" y="152400"/>
                </a:lnTo>
                <a:lnTo>
                  <a:pt x="25908" y="166115"/>
                </a:lnTo>
                <a:lnTo>
                  <a:pt x="2156460" y="166115"/>
                </a:lnTo>
                <a:lnTo>
                  <a:pt x="2168652" y="178307"/>
                </a:lnTo>
                <a:lnTo>
                  <a:pt x="2180843" y="178307"/>
                </a:lnTo>
                <a:lnTo>
                  <a:pt x="2180843" y="158495"/>
                </a:lnTo>
                <a:lnTo>
                  <a:pt x="2176271" y="152400"/>
                </a:lnTo>
                <a:close/>
              </a:path>
              <a:path w="2181225" h="273050">
                <a:moveTo>
                  <a:pt x="25908" y="152400"/>
                </a:moveTo>
                <a:lnTo>
                  <a:pt x="13715" y="152400"/>
                </a:lnTo>
                <a:lnTo>
                  <a:pt x="25908" y="166115"/>
                </a:lnTo>
                <a:lnTo>
                  <a:pt x="25908" y="152400"/>
                </a:lnTo>
                <a:close/>
              </a:path>
            </a:pathLst>
          </a:custGeom>
          <a:solidFill>
            <a:srgbClr val="4774AB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92401" y="4792564"/>
            <a:ext cx="1587698" cy="394638"/>
          </a:xfrm>
          <a:custGeom>
            <a:avLst/>
            <a:gdLst/>
            <a:ahLst/>
            <a:cxnLst/>
            <a:rect l="l" t="t" r="r" b="b"/>
            <a:pathLst>
              <a:path w="1440179" h="295910">
                <a:moveTo>
                  <a:pt x="1414271" y="187452"/>
                </a:moveTo>
                <a:lnTo>
                  <a:pt x="1414271" y="295656"/>
                </a:lnTo>
                <a:lnTo>
                  <a:pt x="1440180" y="295656"/>
                </a:lnTo>
                <a:lnTo>
                  <a:pt x="1440180" y="201168"/>
                </a:lnTo>
                <a:lnTo>
                  <a:pt x="1427988" y="201168"/>
                </a:lnTo>
                <a:lnTo>
                  <a:pt x="1414271" y="187452"/>
                </a:lnTo>
                <a:close/>
              </a:path>
              <a:path w="1440179" h="295910">
                <a:moveTo>
                  <a:pt x="25907" y="0"/>
                </a:moveTo>
                <a:lnTo>
                  <a:pt x="0" y="0"/>
                </a:lnTo>
                <a:lnTo>
                  <a:pt x="0" y="195072"/>
                </a:lnTo>
                <a:lnTo>
                  <a:pt x="6095" y="201168"/>
                </a:lnTo>
                <a:lnTo>
                  <a:pt x="1414271" y="201168"/>
                </a:lnTo>
                <a:lnTo>
                  <a:pt x="1414271" y="187452"/>
                </a:lnTo>
                <a:lnTo>
                  <a:pt x="25907" y="187452"/>
                </a:lnTo>
                <a:lnTo>
                  <a:pt x="13716" y="175259"/>
                </a:lnTo>
                <a:lnTo>
                  <a:pt x="25907" y="175259"/>
                </a:lnTo>
                <a:lnTo>
                  <a:pt x="25907" y="0"/>
                </a:lnTo>
                <a:close/>
              </a:path>
              <a:path w="1440179" h="295910">
                <a:moveTo>
                  <a:pt x="1434083" y="175259"/>
                </a:moveTo>
                <a:lnTo>
                  <a:pt x="25907" y="175259"/>
                </a:lnTo>
                <a:lnTo>
                  <a:pt x="25907" y="187452"/>
                </a:lnTo>
                <a:lnTo>
                  <a:pt x="1414271" y="187452"/>
                </a:lnTo>
                <a:lnTo>
                  <a:pt x="1427988" y="201168"/>
                </a:lnTo>
                <a:lnTo>
                  <a:pt x="1440180" y="201168"/>
                </a:lnTo>
                <a:lnTo>
                  <a:pt x="1440180" y="181356"/>
                </a:lnTo>
                <a:lnTo>
                  <a:pt x="1434083" y="175259"/>
                </a:lnTo>
                <a:close/>
              </a:path>
              <a:path w="1440179" h="295910">
                <a:moveTo>
                  <a:pt x="25907" y="175259"/>
                </a:moveTo>
                <a:lnTo>
                  <a:pt x="13716" y="175259"/>
                </a:lnTo>
                <a:lnTo>
                  <a:pt x="25907" y="187452"/>
                </a:lnTo>
                <a:lnTo>
                  <a:pt x="25907" y="175259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606681" y="4792564"/>
            <a:ext cx="0" cy="394638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56"/>
                </a:lnTo>
              </a:path>
            </a:pathLst>
          </a:custGeom>
          <a:ln w="25907">
            <a:solidFill>
              <a:srgbClr val="4774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33264" y="4792564"/>
            <a:ext cx="1587698" cy="394638"/>
          </a:xfrm>
          <a:custGeom>
            <a:avLst/>
            <a:gdLst/>
            <a:ahLst/>
            <a:cxnLst/>
            <a:rect l="l" t="t" r="r" b="b"/>
            <a:pathLst>
              <a:path w="1440180" h="295910">
                <a:moveTo>
                  <a:pt x="1414272" y="175259"/>
                </a:moveTo>
                <a:lnTo>
                  <a:pt x="6096" y="175259"/>
                </a:lnTo>
                <a:lnTo>
                  <a:pt x="0" y="181356"/>
                </a:lnTo>
                <a:lnTo>
                  <a:pt x="0" y="295656"/>
                </a:lnTo>
                <a:lnTo>
                  <a:pt x="25908" y="295656"/>
                </a:lnTo>
                <a:lnTo>
                  <a:pt x="25908" y="201168"/>
                </a:lnTo>
                <a:lnTo>
                  <a:pt x="12192" y="201168"/>
                </a:lnTo>
                <a:lnTo>
                  <a:pt x="25908" y="187452"/>
                </a:lnTo>
                <a:lnTo>
                  <a:pt x="1414272" y="187452"/>
                </a:lnTo>
                <a:lnTo>
                  <a:pt x="1414272" y="175259"/>
                </a:lnTo>
                <a:close/>
              </a:path>
              <a:path w="1440180" h="295910">
                <a:moveTo>
                  <a:pt x="25908" y="187452"/>
                </a:moveTo>
                <a:lnTo>
                  <a:pt x="12192" y="201168"/>
                </a:lnTo>
                <a:lnTo>
                  <a:pt x="25908" y="201168"/>
                </a:lnTo>
                <a:lnTo>
                  <a:pt x="25908" y="187452"/>
                </a:lnTo>
                <a:close/>
              </a:path>
              <a:path w="1440180" h="295910">
                <a:moveTo>
                  <a:pt x="1440180" y="175259"/>
                </a:moveTo>
                <a:lnTo>
                  <a:pt x="1427988" y="175259"/>
                </a:lnTo>
                <a:lnTo>
                  <a:pt x="1414272" y="187452"/>
                </a:lnTo>
                <a:lnTo>
                  <a:pt x="25908" y="187452"/>
                </a:lnTo>
                <a:lnTo>
                  <a:pt x="25908" y="201168"/>
                </a:lnTo>
                <a:lnTo>
                  <a:pt x="1434084" y="201168"/>
                </a:lnTo>
                <a:lnTo>
                  <a:pt x="1440180" y="195072"/>
                </a:lnTo>
                <a:lnTo>
                  <a:pt x="1440180" y="175259"/>
                </a:lnTo>
                <a:close/>
              </a:path>
              <a:path w="1440180" h="295910">
                <a:moveTo>
                  <a:pt x="1440180" y="0"/>
                </a:moveTo>
                <a:lnTo>
                  <a:pt x="1414272" y="0"/>
                </a:lnTo>
                <a:lnTo>
                  <a:pt x="1414272" y="187452"/>
                </a:lnTo>
                <a:lnTo>
                  <a:pt x="1427988" y="175259"/>
                </a:lnTo>
                <a:lnTo>
                  <a:pt x="1440180" y="175259"/>
                </a:lnTo>
                <a:lnTo>
                  <a:pt x="1440180" y="0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673871" y="3427560"/>
            <a:ext cx="2330444" cy="364151"/>
          </a:xfrm>
          <a:custGeom>
            <a:avLst/>
            <a:gdLst/>
            <a:ahLst/>
            <a:cxnLst/>
            <a:rect l="l" t="t" r="r" b="b"/>
            <a:pathLst>
              <a:path w="2113915" h="273050">
                <a:moveTo>
                  <a:pt x="2087880" y="152400"/>
                </a:moveTo>
                <a:lnTo>
                  <a:pt x="6095" y="152400"/>
                </a:lnTo>
                <a:lnTo>
                  <a:pt x="0" y="158495"/>
                </a:lnTo>
                <a:lnTo>
                  <a:pt x="0" y="272795"/>
                </a:lnTo>
                <a:lnTo>
                  <a:pt x="25907" y="272795"/>
                </a:lnTo>
                <a:lnTo>
                  <a:pt x="25907" y="178307"/>
                </a:lnTo>
                <a:lnTo>
                  <a:pt x="13716" y="178307"/>
                </a:lnTo>
                <a:lnTo>
                  <a:pt x="25907" y="166115"/>
                </a:lnTo>
                <a:lnTo>
                  <a:pt x="2087880" y="166115"/>
                </a:lnTo>
                <a:lnTo>
                  <a:pt x="2087880" y="152400"/>
                </a:lnTo>
                <a:close/>
              </a:path>
              <a:path w="2113915" h="273050">
                <a:moveTo>
                  <a:pt x="25907" y="166115"/>
                </a:moveTo>
                <a:lnTo>
                  <a:pt x="13716" y="178307"/>
                </a:lnTo>
                <a:lnTo>
                  <a:pt x="25907" y="178307"/>
                </a:lnTo>
                <a:lnTo>
                  <a:pt x="25907" y="166115"/>
                </a:lnTo>
                <a:close/>
              </a:path>
              <a:path w="2113915" h="273050">
                <a:moveTo>
                  <a:pt x="2113788" y="152400"/>
                </a:moveTo>
                <a:lnTo>
                  <a:pt x="2101596" y="152400"/>
                </a:lnTo>
                <a:lnTo>
                  <a:pt x="2087880" y="166115"/>
                </a:lnTo>
                <a:lnTo>
                  <a:pt x="25907" y="166115"/>
                </a:lnTo>
                <a:lnTo>
                  <a:pt x="25907" y="178307"/>
                </a:lnTo>
                <a:lnTo>
                  <a:pt x="2107692" y="178307"/>
                </a:lnTo>
                <a:lnTo>
                  <a:pt x="2113788" y="172212"/>
                </a:lnTo>
                <a:lnTo>
                  <a:pt x="2113788" y="152400"/>
                </a:lnTo>
                <a:close/>
              </a:path>
              <a:path w="2113915" h="273050">
                <a:moveTo>
                  <a:pt x="2113788" y="0"/>
                </a:moveTo>
                <a:lnTo>
                  <a:pt x="2087880" y="0"/>
                </a:lnTo>
                <a:lnTo>
                  <a:pt x="2087880" y="166115"/>
                </a:lnTo>
                <a:lnTo>
                  <a:pt x="2101596" y="152400"/>
                </a:lnTo>
                <a:lnTo>
                  <a:pt x="2113788" y="152400"/>
                </a:lnTo>
                <a:lnTo>
                  <a:pt x="2113788" y="0"/>
                </a:lnTo>
                <a:close/>
              </a:path>
            </a:pathLst>
          </a:custGeom>
          <a:solidFill>
            <a:srgbClr val="4774AB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7105" name="Grup 47104"/>
          <p:cNvGrpSpPr/>
          <p:nvPr/>
        </p:nvGrpSpPr>
        <p:grpSpPr>
          <a:xfrm>
            <a:off x="5827926" y="2392216"/>
            <a:ext cx="2127923" cy="1248276"/>
            <a:chOff x="5827926" y="2392216"/>
            <a:chExt cx="2113711" cy="1160879"/>
          </a:xfrm>
        </p:grpSpPr>
        <p:sp>
          <p:nvSpPr>
            <p:cNvPr id="20" name="object 20"/>
            <p:cNvSpPr/>
            <p:nvPr/>
          </p:nvSpPr>
          <p:spPr>
            <a:xfrm>
              <a:off x="5834030" y="2392216"/>
              <a:ext cx="1953121" cy="957802"/>
            </a:xfrm>
            <a:custGeom>
              <a:avLst/>
              <a:gdLst/>
              <a:ahLst/>
              <a:cxnLst/>
              <a:rect l="l" t="t" r="r" b="b"/>
              <a:pathLst>
                <a:path w="1771650" h="718185">
                  <a:moveTo>
                    <a:pt x="1696772" y="0"/>
                  </a:moveTo>
                  <a:lnTo>
                    <a:pt x="67616" y="0"/>
                  </a:lnTo>
                  <a:lnTo>
                    <a:pt x="60323" y="1524"/>
                  </a:lnTo>
                  <a:lnTo>
                    <a:pt x="1704293" y="1524"/>
                  </a:lnTo>
                  <a:lnTo>
                    <a:pt x="1696772" y="0"/>
                  </a:lnTo>
                  <a:close/>
                </a:path>
                <a:path w="1771650" h="718185">
                  <a:moveTo>
                    <a:pt x="20231" y="716971"/>
                  </a:moveTo>
                  <a:lnTo>
                    <a:pt x="21441" y="717804"/>
                  </a:lnTo>
                  <a:lnTo>
                    <a:pt x="21896" y="717804"/>
                  </a:lnTo>
                  <a:lnTo>
                    <a:pt x="20231" y="716971"/>
                  </a:lnTo>
                  <a:close/>
                </a:path>
                <a:path w="1771650" h="718185">
                  <a:moveTo>
                    <a:pt x="15031" y="712463"/>
                  </a:moveTo>
                  <a:lnTo>
                    <a:pt x="16181" y="714184"/>
                  </a:lnTo>
                  <a:lnTo>
                    <a:pt x="18013" y="715445"/>
                  </a:lnTo>
                  <a:lnTo>
                    <a:pt x="15031" y="712463"/>
                  </a:lnTo>
                  <a:close/>
                </a:path>
                <a:path w="1771650" h="718185">
                  <a:moveTo>
                    <a:pt x="11964" y="707872"/>
                  </a:moveTo>
                  <a:lnTo>
                    <a:pt x="12752" y="709051"/>
                  </a:lnTo>
                  <a:lnTo>
                    <a:pt x="12752" y="708660"/>
                  </a:lnTo>
                  <a:lnTo>
                    <a:pt x="11964" y="707872"/>
                  </a:lnTo>
                  <a:close/>
                </a:path>
                <a:path w="1771650" h="718185">
                  <a:moveTo>
                    <a:pt x="560" y="688848"/>
                  </a:moveTo>
                  <a:lnTo>
                    <a:pt x="0" y="688848"/>
                  </a:lnTo>
                  <a:lnTo>
                    <a:pt x="321" y="690443"/>
                  </a:lnTo>
                  <a:lnTo>
                    <a:pt x="560" y="690799"/>
                  </a:lnTo>
                  <a:lnTo>
                    <a:pt x="560" y="688848"/>
                  </a:lnTo>
                  <a:close/>
                </a:path>
                <a:path w="1771650" h="718185">
                  <a:moveTo>
                    <a:pt x="1748368" y="21116"/>
                  </a:moveTo>
                  <a:lnTo>
                    <a:pt x="1750331" y="23079"/>
                  </a:lnTo>
                  <a:lnTo>
                    <a:pt x="1749540" y="21907"/>
                  </a:lnTo>
                  <a:lnTo>
                    <a:pt x="1748368" y="21116"/>
                  </a:lnTo>
                  <a:close/>
                </a:path>
                <a:path w="1771650" h="718185">
                  <a:moveTo>
                    <a:pt x="1756208" y="31784"/>
                  </a:moveTo>
                  <a:lnTo>
                    <a:pt x="1756208" y="32004"/>
                  </a:lnTo>
                  <a:lnTo>
                    <a:pt x="1756355" y="32004"/>
                  </a:lnTo>
                  <a:lnTo>
                    <a:pt x="1756208" y="31784"/>
                  </a:lnTo>
                  <a:close/>
                </a:path>
                <a:path w="1771650" h="718185">
                  <a:moveTo>
                    <a:pt x="1762304" y="40815"/>
                  </a:moveTo>
                  <a:lnTo>
                    <a:pt x="1762304" y="41148"/>
                  </a:lnTo>
                  <a:lnTo>
                    <a:pt x="1762528" y="41148"/>
                  </a:lnTo>
                  <a:lnTo>
                    <a:pt x="1762304" y="40815"/>
                  </a:lnTo>
                  <a:close/>
                </a:path>
                <a:path w="1771650" h="718185">
                  <a:moveTo>
                    <a:pt x="1763828" y="43073"/>
                  </a:moveTo>
                  <a:lnTo>
                    <a:pt x="1763828" y="44196"/>
                  </a:lnTo>
                  <a:lnTo>
                    <a:pt x="1764585" y="44196"/>
                  </a:lnTo>
                  <a:lnTo>
                    <a:pt x="1763828" y="43073"/>
                  </a:lnTo>
                  <a:close/>
                </a:path>
                <a:path w="1771650" h="718185">
                  <a:moveTo>
                    <a:pt x="1765352" y="45331"/>
                  </a:moveTo>
                  <a:lnTo>
                    <a:pt x="1765352" y="48768"/>
                  </a:lnTo>
                  <a:lnTo>
                    <a:pt x="1766198" y="48768"/>
                  </a:lnTo>
                  <a:lnTo>
                    <a:pt x="1765566" y="45648"/>
                  </a:lnTo>
                  <a:lnTo>
                    <a:pt x="1765352" y="45331"/>
                  </a:lnTo>
                  <a:close/>
                </a:path>
                <a:path w="1771650" h="718185">
                  <a:moveTo>
                    <a:pt x="1771429" y="74581"/>
                  </a:moveTo>
                  <a:lnTo>
                    <a:pt x="1769924" y="668936"/>
                  </a:lnTo>
                  <a:lnTo>
                    <a:pt x="1771448" y="661416"/>
                  </a:lnTo>
                  <a:lnTo>
                    <a:pt x="1771429" y="74581"/>
                  </a:lnTo>
                  <a:close/>
                </a:path>
                <a:path w="1771650" h="718185">
                  <a:moveTo>
                    <a:pt x="1766723" y="684735"/>
                  </a:moveTo>
                  <a:lnTo>
                    <a:pt x="1765352" y="688848"/>
                  </a:lnTo>
                  <a:lnTo>
                    <a:pt x="1761663" y="696225"/>
                  </a:lnTo>
                  <a:lnTo>
                    <a:pt x="1765566" y="690443"/>
                  </a:lnTo>
                  <a:lnTo>
                    <a:pt x="1766723" y="684735"/>
                  </a:lnTo>
                  <a:close/>
                </a:path>
                <a:path w="1771650" h="718185">
                  <a:moveTo>
                    <a:pt x="1753497" y="708322"/>
                  </a:moveTo>
                  <a:lnTo>
                    <a:pt x="1751636" y="710184"/>
                  </a:lnTo>
                  <a:lnTo>
                    <a:pt x="1750112" y="713232"/>
                  </a:lnTo>
                  <a:lnTo>
                    <a:pt x="1748588" y="714756"/>
                  </a:lnTo>
                  <a:lnTo>
                    <a:pt x="1745540" y="716280"/>
                  </a:lnTo>
                  <a:lnTo>
                    <a:pt x="1744016" y="717804"/>
                  </a:lnTo>
                  <a:lnTo>
                    <a:pt x="1744178" y="717804"/>
                  </a:lnTo>
                  <a:lnTo>
                    <a:pt x="1749540" y="714184"/>
                  </a:lnTo>
                  <a:lnTo>
                    <a:pt x="1753497" y="70832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827926" y="2392217"/>
              <a:ext cx="1959420" cy="959495"/>
            </a:xfrm>
            <a:custGeom>
              <a:avLst/>
              <a:gdLst/>
              <a:ahLst/>
              <a:cxnLst/>
              <a:rect l="l" t="t" r="r" b="b"/>
              <a:pathLst>
                <a:path w="1777364" h="719455">
                  <a:moveTo>
                    <a:pt x="1702308" y="0"/>
                  </a:moveTo>
                  <a:lnTo>
                    <a:pt x="73151" y="0"/>
                  </a:lnTo>
                  <a:lnTo>
                    <a:pt x="45005" y="5881"/>
                  </a:lnTo>
                  <a:lnTo>
                    <a:pt x="21716" y="21907"/>
                  </a:lnTo>
                  <a:lnTo>
                    <a:pt x="5857" y="45648"/>
                  </a:lnTo>
                  <a:lnTo>
                    <a:pt x="0" y="74676"/>
                  </a:lnTo>
                  <a:lnTo>
                    <a:pt x="0" y="661416"/>
                  </a:lnTo>
                  <a:lnTo>
                    <a:pt x="5857" y="690443"/>
                  </a:lnTo>
                  <a:lnTo>
                    <a:pt x="21716" y="714184"/>
                  </a:lnTo>
                  <a:lnTo>
                    <a:pt x="29191" y="719328"/>
                  </a:lnTo>
                  <a:lnTo>
                    <a:pt x="1747456" y="719328"/>
                  </a:lnTo>
                  <a:lnTo>
                    <a:pt x="1755076" y="714184"/>
                  </a:lnTo>
                  <a:lnTo>
                    <a:pt x="1771102" y="690443"/>
                  </a:lnTo>
                  <a:lnTo>
                    <a:pt x="1776984" y="661416"/>
                  </a:lnTo>
                  <a:lnTo>
                    <a:pt x="1776984" y="74676"/>
                  </a:lnTo>
                  <a:lnTo>
                    <a:pt x="1771102" y="45648"/>
                  </a:lnTo>
                  <a:lnTo>
                    <a:pt x="1755076" y="21907"/>
                  </a:lnTo>
                  <a:lnTo>
                    <a:pt x="1731335" y="5881"/>
                  </a:lnTo>
                  <a:lnTo>
                    <a:pt x="1702308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969056" y="2556846"/>
              <a:ext cx="1959001" cy="79469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955614" y="2538554"/>
              <a:ext cx="1986023" cy="812988"/>
            </a:xfrm>
            <a:custGeom>
              <a:avLst/>
              <a:gdLst/>
              <a:ahLst/>
              <a:cxnLst/>
              <a:rect l="l" t="t" r="r" b="b"/>
              <a:pathLst>
                <a:path w="1801495" h="609600">
                  <a:moveTo>
                    <a:pt x="80772" y="25908"/>
                  </a:moveTo>
                  <a:lnTo>
                    <a:pt x="24384" y="25908"/>
                  </a:lnTo>
                  <a:lnTo>
                    <a:pt x="15239" y="38100"/>
                  </a:lnTo>
                  <a:lnTo>
                    <a:pt x="15239" y="39624"/>
                  </a:lnTo>
                  <a:lnTo>
                    <a:pt x="10667" y="45720"/>
                  </a:lnTo>
                  <a:lnTo>
                    <a:pt x="6095" y="53340"/>
                  </a:lnTo>
                  <a:lnTo>
                    <a:pt x="4572" y="60960"/>
                  </a:lnTo>
                  <a:lnTo>
                    <a:pt x="1524" y="70104"/>
                  </a:lnTo>
                  <a:lnTo>
                    <a:pt x="0" y="79248"/>
                  </a:lnTo>
                  <a:lnTo>
                    <a:pt x="0" y="609600"/>
                  </a:lnTo>
                  <a:lnTo>
                    <a:pt x="25907" y="609600"/>
                  </a:lnTo>
                  <a:lnTo>
                    <a:pt x="25907" y="79248"/>
                  </a:lnTo>
                  <a:lnTo>
                    <a:pt x="27431" y="73152"/>
                  </a:lnTo>
                  <a:lnTo>
                    <a:pt x="28955" y="68580"/>
                  </a:lnTo>
                  <a:lnTo>
                    <a:pt x="30479" y="62484"/>
                  </a:lnTo>
                  <a:lnTo>
                    <a:pt x="33527" y="56388"/>
                  </a:lnTo>
                  <a:lnTo>
                    <a:pt x="35560" y="53340"/>
                  </a:lnTo>
                  <a:lnTo>
                    <a:pt x="35051" y="53340"/>
                  </a:lnTo>
                  <a:lnTo>
                    <a:pt x="42889" y="44196"/>
                  </a:lnTo>
                  <a:lnTo>
                    <a:pt x="42672" y="44196"/>
                  </a:lnTo>
                  <a:lnTo>
                    <a:pt x="44195" y="42672"/>
                  </a:lnTo>
                  <a:lnTo>
                    <a:pt x="44450" y="42672"/>
                  </a:lnTo>
                  <a:lnTo>
                    <a:pt x="53339" y="35052"/>
                  </a:lnTo>
                  <a:lnTo>
                    <a:pt x="57912" y="33528"/>
                  </a:lnTo>
                  <a:lnTo>
                    <a:pt x="62484" y="30480"/>
                  </a:lnTo>
                  <a:lnTo>
                    <a:pt x="80772" y="25908"/>
                  </a:lnTo>
                  <a:close/>
                </a:path>
                <a:path w="1801495" h="609600">
                  <a:moveTo>
                    <a:pt x="1794357" y="51816"/>
                  </a:moveTo>
                  <a:lnTo>
                    <a:pt x="1766315" y="51816"/>
                  </a:lnTo>
                  <a:lnTo>
                    <a:pt x="1772412" y="64008"/>
                  </a:lnTo>
                  <a:lnTo>
                    <a:pt x="1773936" y="68580"/>
                  </a:lnTo>
                  <a:lnTo>
                    <a:pt x="1776984" y="80772"/>
                  </a:lnTo>
                  <a:lnTo>
                    <a:pt x="1776984" y="609600"/>
                  </a:lnTo>
                  <a:lnTo>
                    <a:pt x="1801367" y="609600"/>
                  </a:lnTo>
                  <a:lnTo>
                    <a:pt x="1801367" y="77724"/>
                  </a:lnTo>
                  <a:lnTo>
                    <a:pt x="1799843" y="68580"/>
                  </a:lnTo>
                  <a:lnTo>
                    <a:pt x="1798319" y="60960"/>
                  </a:lnTo>
                  <a:lnTo>
                    <a:pt x="1795272" y="53340"/>
                  </a:lnTo>
                  <a:lnTo>
                    <a:pt x="1794357" y="51816"/>
                  </a:lnTo>
                  <a:close/>
                </a:path>
                <a:path w="1801495" h="609600">
                  <a:moveTo>
                    <a:pt x="36575" y="51816"/>
                  </a:moveTo>
                  <a:lnTo>
                    <a:pt x="35051" y="53340"/>
                  </a:lnTo>
                  <a:lnTo>
                    <a:pt x="35560" y="53340"/>
                  </a:lnTo>
                  <a:lnTo>
                    <a:pt x="36575" y="51816"/>
                  </a:lnTo>
                  <a:close/>
                </a:path>
                <a:path w="1801495" h="609600">
                  <a:moveTo>
                    <a:pt x="1759330" y="43561"/>
                  </a:moveTo>
                  <a:lnTo>
                    <a:pt x="1766315" y="53340"/>
                  </a:lnTo>
                  <a:lnTo>
                    <a:pt x="1766315" y="51816"/>
                  </a:lnTo>
                  <a:lnTo>
                    <a:pt x="1794357" y="51816"/>
                  </a:lnTo>
                  <a:lnTo>
                    <a:pt x="1790700" y="45720"/>
                  </a:lnTo>
                  <a:lnTo>
                    <a:pt x="1789938" y="44196"/>
                  </a:lnTo>
                  <a:lnTo>
                    <a:pt x="1760219" y="44196"/>
                  </a:lnTo>
                  <a:lnTo>
                    <a:pt x="1759330" y="43561"/>
                  </a:lnTo>
                  <a:close/>
                </a:path>
                <a:path w="1801495" h="609600">
                  <a:moveTo>
                    <a:pt x="44195" y="42672"/>
                  </a:moveTo>
                  <a:lnTo>
                    <a:pt x="42672" y="44196"/>
                  </a:lnTo>
                  <a:lnTo>
                    <a:pt x="43492" y="43492"/>
                  </a:lnTo>
                  <a:lnTo>
                    <a:pt x="44195" y="42672"/>
                  </a:lnTo>
                  <a:close/>
                </a:path>
                <a:path w="1801495" h="609600">
                  <a:moveTo>
                    <a:pt x="43492" y="43492"/>
                  </a:moveTo>
                  <a:lnTo>
                    <a:pt x="42672" y="44196"/>
                  </a:lnTo>
                  <a:lnTo>
                    <a:pt x="42889" y="44196"/>
                  </a:lnTo>
                  <a:lnTo>
                    <a:pt x="43492" y="43492"/>
                  </a:lnTo>
                  <a:close/>
                </a:path>
                <a:path w="1801495" h="609600">
                  <a:moveTo>
                    <a:pt x="1758695" y="42672"/>
                  </a:moveTo>
                  <a:lnTo>
                    <a:pt x="1759330" y="43561"/>
                  </a:lnTo>
                  <a:lnTo>
                    <a:pt x="1760219" y="44196"/>
                  </a:lnTo>
                  <a:lnTo>
                    <a:pt x="1758695" y="42672"/>
                  </a:lnTo>
                  <a:close/>
                </a:path>
                <a:path w="1801495" h="609600">
                  <a:moveTo>
                    <a:pt x="1789176" y="42672"/>
                  </a:moveTo>
                  <a:lnTo>
                    <a:pt x="1758695" y="42672"/>
                  </a:lnTo>
                  <a:lnTo>
                    <a:pt x="1760219" y="44196"/>
                  </a:lnTo>
                  <a:lnTo>
                    <a:pt x="1789938" y="44196"/>
                  </a:lnTo>
                  <a:lnTo>
                    <a:pt x="1789176" y="42672"/>
                  </a:lnTo>
                  <a:close/>
                </a:path>
                <a:path w="1801495" h="609600">
                  <a:moveTo>
                    <a:pt x="1716024" y="0"/>
                  </a:moveTo>
                  <a:lnTo>
                    <a:pt x="85343" y="0"/>
                  </a:lnTo>
                  <a:lnTo>
                    <a:pt x="76200" y="1524"/>
                  </a:lnTo>
                  <a:lnTo>
                    <a:pt x="68579" y="3048"/>
                  </a:lnTo>
                  <a:lnTo>
                    <a:pt x="59436" y="4572"/>
                  </a:lnTo>
                  <a:lnTo>
                    <a:pt x="44195" y="10668"/>
                  </a:lnTo>
                  <a:lnTo>
                    <a:pt x="36575" y="15240"/>
                  </a:lnTo>
                  <a:lnTo>
                    <a:pt x="25907" y="24384"/>
                  </a:lnTo>
                  <a:lnTo>
                    <a:pt x="25907" y="25908"/>
                  </a:lnTo>
                  <a:lnTo>
                    <a:pt x="1722119" y="25908"/>
                  </a:lnTo>
                  <a:lnTo>
                    <a:pt x="1740407" y="30480"/>
                  </a:lnTo>
                  <a:lnTo>
                    <a:pt x="1749552" y="36576"/>
                  </a:lnTo>
                  <a:lnTo>
                    <a:pt x="1759330" y="43561"/>
                  </a:lnTo>
                  <a:lnTo>
                    <a:pt x="1758695" y="42672"/>
                  </a:lnTo>
                  <a:lnTo>
                    <a:pt x="1789176" y="42672"/>
                  </a:lnTo>
                  <a:lnTo>
                    <a:pt x="1787652" y="39624"/>
                  </a:lnTo>
                  <a:lnTo>
                    <a:pt x="1787652" y="38100"/>
                  </a:lnTo>
                  <a:lnTo>
                    <a:pt x="1786127" y="38100"/>
                  </a:lnTo>
                  <a:lnTo>
                    <a:pt x="1776984" y="25908"/>
                  </a:lnTo>
                  <a:lnTo>
                    <a:pt x="1775460" y="24384"/>
                  </a:lnTo>
                  <a:lnTo>
                    <a:pt x="1763267" y="15240"/>
                  </a:lnTo>
                  <a:lnTo>
                    <a:pt x="1755648" y="10668"/>
                  </a:lnTo>
                  <a:lnTo>
                    <a:pt x="1732788" y="1524"/>
                  </a:lnTo>
                  <a:lnTo>
                    <a:pt x="1723643" y="1524"/>
                  </a:lnTo>
                  <a:lnTo>
                    <a:pt x="1716024" y="0"/>
                  </a:lnTo>
                  <a:close/>
                </a:path>
                <a:path w="1801495" h="609600">
                  <a:moveTo>
                    <a:pt x="44450" y="42672"/>
                  </a:moveTo>
                  <a:lnTo>
                    <a:pt x="44195" y="42672"/>
                  </a:lnTo>
                  <a:lnTo>
                    <a:pt x="43492" y="43492"/>
                  </a:lnTo>
                  <a:lnTo>
                    <a:pt x="44450" y="4267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 txBox="1"/>
            <p:nvPr/>
          </p:nvSpPr>
          <p:spPr>
            <a:xfrm>
              <a:off x="6094292" y="2624094"/>
              <a:ext cx="1648752" cy="521344"/>
            </a:xfrm>
            <a:prstGeom prst="rect">
              <a:avLst/>
            </a:prstGeom>
          </p:spPr>
          <p:txBody>
            <a:bodyPr vert="horz" wrap="square" lIns="0" tIns="69262" rIns="0" bIns="0" rtlCol="0">
              <a:spAutoFit/>
            </a:bodyPr>
            <a:lstStyle/>
            <a:p>
              <a:pPr algn="ctr">
                <a:spcBef>
                  <a:spcPts val="544"/>
                </a:spcBef>
              </a:pPr>
              <a:r>
                <a:rPr sz="1300" spc="-53" dirty="0">
                  <a:latin typeface="Arial"/>
                  <a:cs typeface="Arial"/>
                </a:rPr>
                <a:t>Abdülhaluk</a:t>
              </a:r>
              <a:r>
                <a:rPr sz="1300" spc="-101" dirty="0">
                  <a:latin typeface="Arial"/>
                  <a:cs typeface="Arial"/>
                </a:rPr>
                <a:t> </a:t>
              </a:r>
              <a:r>
                <a:rPr sz="1300" spc="-130" dirty="0">
                  <a:latin typeface="Arial"/>
                  <a:cs typeface="Arial"/>
                </a:rPr>
                <a:t>ALTUN</a:t>
              </a:r>
              <a:endParaRPr sz="1300" dirty="0">
                <a:latin typeface="Arial"/>
                <a:cs typeface="Arial"/>
              </a:endParaRPr>
            </a:p>
            <a:p>
              <a:pPr algn="ctr">
                <a:spcBef>
                  <a:spcPts val="426"/>
                </a:spcBef>
              </a:pPr>
              <a:r>
                <a:rPr sz="1300" b="1" spc="-77" dirty="0">
                  <a:solidFill>
                    <a:srgbClr val="FF0000"/>
                  </a:solidFill>
                  <a:latin typeface="Arial"/>
                  <a:cs typeface="Arial"/>
                </a:rPr>
                <a:t>Daire </a:t>
              </a:r>
              <a:r>
                <a:rPr sz="1300" b="1" spc="-119" dirty="0" err="1">
                  <a:solidFill>
                    <a:srgbClr val="FF0000"/>
                  </a:solidFill>
                  <a:latin typeface="Arial"/>
                  <a:cs typeface="Arial"/>
                </a:rPr>
                <a:t>Başkanı</a:t>
              </a:r>
              <a:r>
                <a:rPr sz="1300" b="1" spc="-119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endParaRPr sz="1300" dirty="0">
                <a:latin typeface="Arial"/>
                <a:cs typeface="Arial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5869728" y="3359551"/>
              <a:ext cx="1873316" cy="14397"/>
            </a:xfrm>
            <a:custGeom>
              <a:avLst/>
              <a:gdLst/>
              <a:ahLst/>
              <a:cxnLst/>
              <a:rect l="l" t="t" r="r" b="b"/>
              <a:pathLst>
                <a:path w="1699260" h="10794">
                  <a:moveTo>
                    <a:pt x="2949" y="2029"/>
                  </a:moveTo>
                  <a:lnTo>
                    <a:pt x="7087" y="4877"/>
                  </a:lnTo>
                  <a:lnTo>
                    <a:pt x="16663" y="6878"/>
                  </a:lnTo>
                  <a:lnTo>
                    <a:pt x="13898" y="6187"/>
                  </a:lnTo>
                  <a:lnTo>
                    <a:pt x="9326" y="4663"/>
                  </a:lnTo>
                  <a:lnTo>
                    <a:pt x="6278" y="3139"/>
                  </a:lnTo>
                  <a:lnTo>
                    <a:pt x="2949" y="2029"/>
                  </a:lnTo>
                  <a:close/>
                </a:path>
                <a:path w="1699260" h="10794">
                  <a:moveTo>
                    <a:pt x="0" y="0"/>
                  </a:moveTo>
                  <a:lnTo>
                    <a:pt x="292" y="201"/>
                  </a:lnTo>
                  <a:lnTo>
                    <a:pt x="0" y="0"/>
                  </a:lnTo>
                  <a:close/>
                </a:path>
                <a:path w="1699260" h="10794">
                  <a:moveTo>
                    <a:pt x="1699199" y="974"/>
                  </a:moveTo>
                  <a:lnTo>
                    <a:pt x="1691822" y="4663"/>
                  </a:lnTo>
                  <a:lnTo>
                    <a:pt x="1687709" y="6034"/>
                  </a:lnTo>
                  <a:lnTo>
                    <a:pt x="1693417" y="4877"/>
                  </a:lnTo>
                  <a:lnTo>
                    <a:pt x="1699199" y="974"/>
                  </a:lnTo>
                  <a:close/>
                </a:path>
                <a:path w="1699260" h="10794">
                  <a:moveTo>
                    <a:pt x="1671911" y="9235"/>
                  </a:moveTo>
                  <a:lnTo>
                    <a:pt x="35200" y="10752"/>
                  </a:lnTo>
                  <a:lnTo>
                    <a:pt x="1664424" y="10752"/>
                  </a:lnTo>
                  <a:lnTo>
                    <a:pt x="1671911" y="9235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829397" y="3351542"/>
              <a:ext cx="1955920" cy="47424"/>
            </a:xfrm>
            <a:custGeom>
              <a:avLst/>
              <a:gdLst/>
              <a:ahLst/>
              <a:cxnLst/>
              <a:rect l="l" t="t" r="r" b="b"/>
              <a:pathLst>
                <a:path w="1774189" h="35560">
                  <a:moveTo>
                    <a:pt x="27622" y="0"/>
                  </a:moveTo>
                  <a:lnTo>
                    <a:pt x="0" y="0"/>
                  </a:lnTo>
                  <a:lnTo>
                    <a:pt x="4762" y="7620"/>
                  </a:lnTo>
                  <a:lnTo>
                    <a:pt x="6286" y="7620"/>
                  </a:lnTo>
                  <a:lnTo>
                    <a:pt x="7810" y="9143"/>
                  </a:lnTo>
                  <a:lnTo>
                    <a:pt x="21526" y="19812"/>
                  </a:lnTo>
                  <a:lnTo>
                    <a:pt x="36766" y="28956"/>
                  </a:lnTo>
                  <a:lnTo>
                    <a:pt x="45910" y="32004"/>
                  </a:lnTo>
                  <a:lnTo>
                    <a:pt x="64198" y="35052"/>
                  </a:lnTo>
                  <a:lnTo>
                    <a:pt x="1711642" y="35052"/>
                  </a:lnTo>
                  <a:lnTo>
                    <a:pt x="1720786" y="33528"/>
                  </a:lnTo>
                  <a:lnTo>
                    <a:pt x="1739074" y="27432"/>
                  </a:lnTo>
                  <a:lnTo>
                    <a:pt x="1746694" y="24384"/>
                  </a:lnTo>
                  <a:lnTo>
                    <a:pt x="1754314" y="18288"/>
                  </a:lnTo>
                  <a:lnTo>
                    <a:pt x="1756346" y="16764"/>
                  </a:lnTo>
                  <a:lnTo>
                    <a:pt x="64198" y="16764"/>
                  </a:lnTo>
                  <a:lnTo>
                    <a:pt x="64198" y="15240"/>
                  </a:lnTo>
                  <a:lnTo>
                    <a:pt x="56578" y="13716"/>
                  </a:lnTo>
                  <a:lnTo>
                    <a:pt x="50482" y="12192"/>
                  </a:lnTo>
                  <a:lnTo>
                    <a:pt x="45910" y="10668"/>
                  </a:lnTo>
                  <a:lnTo>
                    <a:pt x="42862" y="9143"/>
                  </a:lnTo>
                  <a:lnTo>
                    <a:pt x="38290" y="7620"/>
                  </a:lnTo>
                  <a:lnTo>
                    <a:pt x="36766" y="6096"/>
                  </a:lnTo>
                  <a:lnTo>
                    <a:pt x="30670" y="3048"/>
                  </a:lnTo>
                  <a:lnTo>
                    <a:pt x="27622" y="0"/>
                  </a:lnTo>
                  <a:close/>
                </a:path>
                <a:path w="1774189" h="35560">
                  <a:moveTo>
                    <a:pt x="1773957" y="0"/>
                  </a:moveTo>
                  <a:lnTo>
                    <a:pt x="1746694" y="0"/>
                  </a:lnTo>
                  <a:lnTo>
                    <a:pt x="1745170" y="1524"/>
                  </a:lnTo>
                  <a:lnTo>
                    <a:pt x="1742122" y="3048"/>
                  </a:lnTo>
                  <a:lnTo>
                    <a:pt x="64198" y="16764"/>
                  </a:lnTo>
                  <a:lnTo>
                    <a:pt x="1756346" y="16764"/>
                  </a:lnTo>
                  <a:lnTo>
                    <a:pt x="1766506" y="9143"/>
                  </a:lnTo>
                  <a:lnTo>
                    <a:pt x="1768030" y="7620"/>
                  </a:lnTo>
                  <a:lnTo>
                    <a:pt x="17739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829397" y="3374915"/>
              <a:ext cx="1955920" cy="0"/>
            </a:xfrm>
            <a:custGeom>
              <a:avLst/>
              <a:gdLst/>
              <a:ahLst/>
              <a:cxnLst/>
              <a:rect l="l" t="t" r="r" b="b"/>
              <a:pathLst>
                <a:path w="1774189">
                  <a:moveTo>
                    <a:pt x="0" y="0"/>
                  </a:moveTo>
                  <a:lnTo>
                    <a:pt x="1773957" y="0"/>
                  </a:lnTo>
                </a:path>
              </a:pathLst>
            </a:custGeom>
            <a:ln w="3505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969056" y="3351543"/>
              <a:ext cx="1959001" cy="18495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955614" y="3351542"/>
              <a:ext cx="1986023" cy="201553"/>
            </a:xfrm>
            <a:custGeom>
              <a:avLst/>
              <a:gdLst/>
              <a:ahLst/>
              <a:cxnLst/>
              <a:rect l="l" t="t" r="r" b="b"/>
              <a:pathLst>
                <a:path w="1801495" h="151130">
                  <a:moveTo>
                    <a:pt x="25907" y="0"/>
                  </a:moveTo>
                  <a:lnTo>
                    <a:pt x="0" y="0"/>
                  </a:lnTo>
                  <a:lnTo>
                    <a:pt x="0" y="74676"/>
                  </a:lnTo>
                  <a:lnTo>
                    <a:pt x="15239" y="114300"/>
                  </a:lnTo>
                  <a:lnTo>
                    <a:pt x="45719" y="141732"/>
                  </a:lnTo>
                  <a:lnTo>
                    <a:pt x="70103" y="149352"/>
                  </a:lnTo>
                  <a:lnTo>
                    <a:pt x="77724" y="150876"/>
                  </a:lnTo>
                  <a:lnTo>
                    <a:pt x="1725167" y="150876"/>
                  </a:lnTo>
                  <a:lnTo>
                    <a:pt x="1734312" y="149352"/>
                  </a:lnTo>
                  <a:lnTo>
                    <a:pt x="1741931" y="146304"/>
                  </a:lnTo>
                  <a:lnTo>
                    <a:pt x="1749552" y="144780"/>
                  </a:lnTo>
                  <a:lnTo>
                    <a:pt x="1764791" y="135636"/>
                  </a:lnTo>
                  <a:lnTo>
                    <a:pt x="1775460" y="126492"/>
                  </a:lnTo>
                  <a:lnTo>
                    <a:pt x="86867" y="126492"/>
                  </a:lnTo>
                  <a:lnTo>
                    <a:pt x="79248" y="124968"/>
                  </a:lnTo>
                  <a:lnTo>
                    <a:pt x="73151" y="124968"/>
                  </a:lnTo>
                  <a:lnTo>
                    <a:pt x="67055" y="123443"/>
                  </a:lnTo>
                  <a:lnTo>
                    <a:pt x="62484" y="120396"/>
                  </a:lnTo>
                  <a:lnTo>
                    <a:pt x="56387" y="117348"/>
                  </a:lnTo>
                  <a:lnTo>
                    <a:pt x="51815" y="115824"/>
                  </a:lnTo>
                  <a:lnTo>
                    <a:pt x="42672" y="106680"/>
                  </a:lnTo>
                  <a:lnTo>
                    <a:pt x="42889" y="106680"/>
                  </a:lnTo>
                  <a:lnTo>
                    <a:pt x="35051" y="97536"/>
                  </a:lnTo>
                  <a:lnTo>
                    <a:pt x="32003" y="92964"/>
                  </a:lnTo>
                  <a:lnTo>
                    <a:pt x="30479" y="88392"/>
                  </a:lnTo>
                  <a:lnTo>
                    <a:pt x="27431" y="82296"/>
                  </a:lnTo>
                  <a:lnTo>
                    <a:pt x="25907" y="76200"/>
                  </a:lnTo>
                  <a:lnTo>
                    <a:pt x="25907" y="0"/>
                  </a:lnTo>
                  <a:close/>
                </a:path>
                <a:path w="1801495" h="151130">
                  <a:moveTo>
                    <a:pt x="1759330" y="107442"/>
                  </a:moveTo>
                  <a:lnTo>
                    <a:pt x="1749552" y="115824"/>
                  </a:lnTo>
                  <a:lnTo>
                    <a:pt x="1743455" y="118872"/>
                  </a:lnTo>
                  <a:lnTo>
                    <a:pt x="1738884" y="120396"/>
                  </a:lnTo>
                  <a:lnTo>
                    <a:pt x="1732788" y="123443"/>
                  </a:lnTo>
                  <a:lnTo>
                    <a:pt x="1726691" y="124968"/>
                  </a:lnTo>
                  <a:lnTo>
                    <a:pt x="1720595" y="124968"/>
                  </a:lnTo>
                  <a:lnTo>
                    <a:pt x="1714500" y="126492"/>
                  </a:lnTo>
                  <a:lnTo>
                    <a:pt x="1776984" y="126492"/>
                  </a:lnTo>
                  <a:lnTo>
                    <a:pt x="1776984" y="124968"/>
                  </a:lnTo>
                  <a:lnTo>
                    <a:pt x="1787652" y="112776"/>
                  </a:lnTo>
                  <a:lnTo>
                    <a:pt x="1790395" y="108204"/>
                  </a:lnTo>
                  <a:lnTo>
                    <a:pt x="1758695" y="108204"/>
                  </a:lnTo>
                  <a:lnTo>
                    <a:pt x="1759330" y="107442"/>
                  </a:lnTo>
                  <a:close/>
                </a:path>
                <a:path w="1801495" h="151130">
                  <a:moveTo>
                    <a:pt x="42889" y="106680"/>
                  </a:moveTo>
                  <a:lnTo>
                    <a:pt x="42672" y="106680"/>
                  </a:lnTo>
                  <a:lnTo>
                    <a:pt x="44196" y="108204"/>
                  </a:lnTo>
                  <a:lnTo>
                    <a:pt x="42889" y="106680"/>
                  </a:lnTo>
                  <a:close/>
                </a:path>
                <a:path w="1801495" h="151130">
                  <a:moveTo>
                    <a:pt x="1760219" y="106680"/>
                  </a:moveTo>
                  <a:lnTo>
                    <a:pt x="1759330" y="107442"/>
                  </a:lnTo>
                  <a:lnTo>
                    <a:pt x="1758695" y="108204"/>
                  </a:lnTo>
                  <a:lnTo>
                    <a:pt x="1760219" y="106680"/>
                  </a:lnTo>
                  <a:close/>
                </a:path>
                <a:path w="1801495" h="151130">
                  <a:moveTo>
                    <a:pt x="1791309" y="106680"/>
                  </a:moveTo>
                  <a:lnTo>
                    <a:pt x="1760219" y="106680"/>
                  </a:lnTo>
                  <a:lnTo>
                    <a:pt x="1758695" y="108204"/>
                  </a:lnTo>
                  <a:lnTo>
                    <a:pt x="1790395" y="108204"/>
                  </a:lnTo>
                  <a:lnTo>
                    <a:pt x="1791309" y="106680"/>
                  </a:lnTo>
                  <a:close/>
                </a:path>
                <a:path w="1801495" h="151130">
                  <a:moveTo>
                    <a:pt x="1801367" y="0"/>
                  </a:moveTo>
                  <a:lnTo>
                    <a:pt x="1776984" y="0"/>
                  </a:lnTo>
                  <a:lnTo>
                    <a:pt x="1776984" y="71628"/>
                  </a:lnTo>
                  <a:lnTo>
                    <a:pt x="1773936" y="83820"/>
                  </a:lnTo>
                  <a:lnTo>
                    <a:pt x="1770888" y="89916"/>
                  </a:lnTo>
                  <a:lnTo>
                    <a:pt x="1769364" y="94488"/>
                  </a:lnTo>
                  <a:lnTo>
                    <a:pt x="1766315" y="99060"/>
                  </a:lnTo>
                  <a:lnTo>
                    <a:pt x="1759330" y="107442"/>
                  </a:lnTo>
                  <a:lnTo>
                    <a:pt x="1760219" y="106680"/>
                  </a:lnTo>
                  <a:lnTo>
                    <a:pt x="1791309" y="106680"/>
                  </a:lnTo>
                  <a:lnTo>
                    <a:pt x="1792224" y="105156"/>
                  </a:lnTo>
                  <a:lnTo>
                    <a:pt x="1798319" y="89916"/>
                  </a:lnTo>
                  <a:lnTo>
                    <a:pt x="1799843" y="82296"/>
                  </a:lnTo>
                  <a:lnTo>
                    <a:pt x="1801367" y="73152"/>
                  </a:lnTo>
                  <a:lnTo>
                    <a:pt x="1801367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/>
          <p:nvPr/>
        </p:nvSpPr>
        <p:spPr>
          <a:xfrm>
            <a:off x="1432752" y="3848892"/>
            <a:ext cx="2356346" cy="944252"/>
          </a:xfrm>
          <a:custGeom>
            <a:avLst/>
            <a:gdLst/>
            <a:ahLst/>
            <a:cxnLst/>
            <a:rect l="l" t="t" r="r" b="b"/>
            <a:pathLst>
              <a:path w="2137410" h="708025">
                <a:moveTo>
                  <a:pt x="59639" y="706070"/>
                </a:moveTo>
                <a:lnTo>
                  <a:pt x="67397" y="707591"/>
                </a:lnTo>
                <a:lnTo>
                  <a:pt x="2062366" y="707580"/>
                </a:lnTo>
                <a:lnTo>
                  <a:pt x="59639" y="706070"/>
                </a:lnTo>
                <a:close/>
              </a:path>
              <a:path w="2137410" h="708025">
                <a:moveTo>
                  <a:pt x="36406" y="700477"/>
                </a:moveTo>
                <a:lnTo>
                  <a:pt x="38607" y="701947"/>
                </a:lnTo>
                <a:lnTo>
                  <a:pt x="41498" y="702514"/>
                </a:lnTo>
                <a:lnTo>
                  <a:pt x="38441" y="701495"/>
                </a:lnTo>
                <a:lnTo>
                  <a:pt x="36406" y="700477"/>
                </a:lnTo>
                <a:close/>
              </a:path>
              <a:path w="2137410" h="708025">
                <a:moveTo>
                  <a:pt x="18230" y="688341"/>
                </a:moveTo>
                <a:lnTo>
                  <a:pt x="21123" y="690273"/>
                </a:lnTo>
                <a:lnTo>
                  <a:pt x="20153" y="689303"/>
                </a:lnTo>
                <a:lnTo>
                  <a:pt x="18230" y="688341"/>
                </a:lnTo>
                <a:close/>
              </a:path>
              <a:path w="2137410" h="708025">
                <a:moveTo>
                  <a:pt x="14625" y="685299"/>
                </a:moveTo>
                <a:lnTo>
                  <a:pt x="15390" y="686445"/>
                </a:lnTo>
                <a:lnTo>
                  <a:pt x="16537" y="687211"/>
                </a:lnTo>
                <a:lnTo>
                  <a:pt x="14625" y="685299"/>
                </a:lnTo>
                <a:close/>
              </a:path>
              <a:path w="2137410" h="708025">
                <a:moveTo>
                  <a:pt x="11563" y="680713"/>
                </a:moveTo>
                <a:lnTo>
                  <a:pt x="12533" y="682165"/>
                </a:lnTo>
                <a:lnTo>
                  <a:pt x="12533" y="681683"/>
                </a:lnTo>
                <a:lnTo>
                  <a:pt x="11563" y="680713"/>
                </a:lnTo>
                <a:close/>
              </a:path>
              <a:path w="2137410" h="708025">
                <a:moveTo>
                  <a:pt x="341" y="663395"/>
                </a:moveTo>
                <a:lnTo>
                  <a:pt x="0" y="663395"/>
                </a:lnTo>
                <a:lnTo>
                  <a:pt x="341" y="663906"/>
                </a:lnTo>
                <a:lnTo>
                  <a:pt x="341" y="663395"/>
                </a:lnTo>
                <a:close/>
              </a:path>
              <a:path w="2137410" h="708025">
                <a:moveTo>
                  <a:pt x="2118701" y="0"/>
                </a:moveTo>
                <a:lnTo>
                  <a:pt x="2118701" y="455"/>
                </a:lnTo>
                <a:lnTo>
                  <a:pt x="2119014" y="455"/>
                </a:lnTo>
                <a:lnTo>
                  <a:pt x="2118701" y="0"/>
                </a:lnTo>
                <a:close/>
              </a:path>
              <a:path w="2137410" h="708025">
                <a:moveTo>
                  <a:pt x="2126321" y="11073"/>
                </a:moveTo>
                <a:close/>
              </a:path>
              <a:path w="2137410" h="708025">
                <a:moveTo>
                  <a:pt x="2127845" y="13288"/>
                </a:moveTo>
                <a:lnTo>
                  <a:pt x="2127845" y="14171"/>
                </a:lnTo>
                <a:lnTo>
                  <a:pt x="2128452" y="14171"/>
                </a:lnTo>
                <a:lnTo>
                  <a:pt x="2127845" y="13288"/>
                </a:lnTo>
                <a:close/>
              </a:path>
              <a:path w="2137410" h="708025">
                <a:moveTo>
                  <a:pt x="2129369" y="15502"/>
                </a:moveTo>
                <a:lnTo>
                  <a:pt x="2129369" y="17219"/>
                </a:lnTo>
                <a:lnTo>
                  <a:pt x="2130550" y="17219"/>
                </a:lnTo>
                <a:lnTo>
                  <a:pt x="2129369" y="15502"/>
                </a:lnTo>
                <a:close/>
              </a:path>
              <a:path w="2137410" h="708025">
                <a:moveTo>
                  <a:pt x="2130893" y="17717"/>
                </a:moveTo>
                <a:lnTo>
                  <a:pt x="2131575" y="20267"/>
                </a:lnTo>
                <a:lnTo>
                  <a:pt x="2131107" y="18028"/>
                </a:lnTo>
                <a:lnTo>
                  <a:pt x="2130893" y="17717"/>
                </a:lnTo>
                <a:close/>
              </a:path>
              <a:path w="2137410" h="708025">
                <a:moveTo>
                  <a:pt x="2132417" y="24296"/>
                </a:moveTo>
                <a:lnTo>
                  <a:pt x="2132417" y="24839"/>
                </a:lnTo>
                <a:lnTo>
                  <a:pt x="2132417" y="24296"/>
                </a:lnTo>
                <a:close/>
              </a:path>
              <a:path w="2137410" h="708025">
                <a:moveTo>
                  <a:pt x="2135465" y="38882"/>
                </a:moveTo>
                <a:lnTo>
                  <a:pt x="2135465" y="41603"/>
                </a:lnTo>
                <a:lnTo>
                  <a:pt x="2136033" y="41603"/>
                </a:lnTo>
                <a:lnTo>
                  <a:pt x="2135465" y="38882"/>
                </a:lnTo>
                <a:close/>
              </a:path>
              <a:path w="2137410" h="708025">
                <a:moveTo>
                  <a:pt x="2136977" y="46120"/>
                </a:moveTo>
                <a:lnTo>
                  <a:pt x="2135465" y="640535"/>
                </a:lnTo>
                <a:lnTo>
                  <a:pt x="2134231" y="647937"/>
                </a:lnTo>
                <a:lnTo>
                  <a:pt x="2136989" y="634439"/>
                </a:lnTo>
                <a:lnTo>
                  <a:pt x="2136977" y="46120"/>
                </a:lnTo>
                <a:close/>
              </a:path>
              <a:path w="2137410" h="708025">
                <a:moveTo>
                  <a:pt x="2133582" y="651113"/>
                </a:moveTo>
                <a:lnTo>
                  <a:pt x="2132417" y="655775"/>
                </a:lnTo>
                <a:lnTo>
                  <a:pt x="2129369" y="664919"/>
                </a:lnTo>
                <a:lnTo>
                  <a:pt x="2127867" y="667921"/>
                </a:lnTo>
                <a:lnTo>
                  <a:pt x="2131107" y="663228"/>
                </a:lnTo>
                <a:lnTo>
                  <a:pt x="2133582" y="651113"/>
                </a:lnTo>
                <a:close/>
              </a:path>
              <a:path w="2137410" h="708025">
                <a:moveTo>
                  <a:pt x="2121024" y="677835"/>
                </a:moveTo>
                <a:lnTo>
                  <a:pt x="2120225" y="678635"/>
                </a:lnTo>
                <a:lnTo>
                  <a:pt x="2119574" y="679937"/>
                </a:lnTo>
                <a:lnTo>
                  <a:pt x="2121024" y="677835"/>
                </a:lnTo>
                <a:close/>
              </a:path>
              <a:path w="2137410" h="708025">
                <a:moveTo>
                  <a:pt x="2117628" y="682755"/>
                </a:moveTo>
                <a:lnTo>
                  <a:pt x="2111788" y="688596"/>
                </a:lnTo>
                <a:lnTo>
                  <a:pt x="2115081" y="686445"/>
                </a:lnTo>
                <a:lnTo>
                  <a:pt x="2117628" y="682755"/>
                </a:lnTo>
                <a:close/>
              </a:path>
              <a:path w="2137410" h="708025">
                <a:moveTo>
                  <a:pt x="2109477" y="690105"/>
                </a:moveTo>
                <a:lnTo>
                  <a:pt x="2108033" y="690827"/>
                </a:lnTo>
                <a:lnTo>
                  <a:pt x="2107396" y="691463"/>
                </a:lnTo>
                <a:lnTo>
                  <a:pt x="2109477" y="690105"/>
                </a:lnTo>
                <a:close/>
              </a:path>
              <a:path w="2137410" h="708025">
                <a:moveTo>
                  <a:pt x="2094532" y="699863"/>
                </a:moveTo>
                <a:lnTo>
                  <a:pt x="2091269" y="701495"/>
                </a:lnTo>
                <a:lnTo>
                  <a:pt x="2087912" y="702614"/>
                </a:lnTo>
                <a:lnTo>
                  <a:pt x="2091340" y="701947"/>
                </a:lnTo>
                <a:lnTo>
                  <a:pt x="2094532" y="69986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404567" y="3786491"/>
            <a:ext cx="2404649" cy="1033173"/>
          </a:xfrm>
          <a:custGeom>
            <a:avLst/>
            <a:gdLst/>
            <a:ahLst/>
            <a:cxnLst/>
            <a:rect l="l" t="t" r="r" b="b"/>
            <a:pathLst>
              <a:path w="2181225" h="774700">
                <a:moveTo>
                  <a:pt x="2087880" y="0"/>
                </a:moveTo>
                <a:lnTo>
                  <a:pt x="91440" y="0"/>
                </a:lnTo>
                <a:lnTo>
                  <a:pt x="64008" y="4572"/>
                </a:lnTo>
                <a:lnTo>
                  <a:pt x="56388" y="7619"/>
                </a:lnTo>
                <a:lnTo>
                  <a:pt x="47244" y="12192"/>
                </a:lnTo>
                <a:lnTo>
                  <a:pt x="39624" y="18287"/>
                </a:lnTo>
                <a:lnTo>
                  <a:pt x="28956" y="25907"/>
                </a:lnTo>
                <a:lnTo>
                  <a:pt x="27432" y="27431"/>
                </a:lnTo>
                <a:lnTo>
                  <a:pt x="27432" y="28956"/>
                </a:lnTo>
                <a:lnTo>
                  <a:pt x="25908" y="28956"/>
                </a:lnTo>
                <a:lnTo>
                  <a:pt x="1524" y="76200"/>
                </a:lnTo>
                <a:lnTo>
                  <a:pt x="0" y="85343"/>
                </a:lnTo>
                <a:lnTo>
                  <a:pt x="0" y="682752"/>
                </a:lnTo>
                <a:lnTo>
                  <a:pt x="12192" y="726948"/>
                </a:lnTo>
                <a:lnTo>
                  <a:pt x="41148" y="758952"/>
                </a:lnTo>
                <a:lnTo>
                  <a:pt x="74676" y="772668"/>
                </a:lnTo>
                <a:lnTo>
                  <a:pt x="83820" y="772668"/>
                </a:lnTo>
                <a:lnTo>
                  <a:pt x="92964" y="774192"/>
                </a:lnTo>
                <a:lnTo>
                  <a:pt x="2089403" y="774192"/>
                </a:lnTo>
                <a:lnTo>
                  <a:pt x="2116836" y="769620"/>
                </a:lnTo>
                <a:lnTo>
                  <a:pt x="2124456" y="766572"/>
                </a:lnTo>
                <a:lnTo>
                  <a:pt x="2133600" y="762000"/>
                </a:lnTo>
                <a:lnTo>
                  <a:pt x="2141220" y="757428"/>
                </a:lnTo>
                <a:lnTo>
                  <a:pt x="2144776" y="754380"/>
                </a:lnTo>
                <a:lnTo>
                  <a:pt x="2101596" y="754380"/>
                </a:lnTo>
                <a:lnTo>
                  <a:pt x="80772" y="752856"/>
                </a:lnTo>
                <a:lnTo>
                  <a:pt x="73152" y="751332"/>
                </a:lnTo>
                <a:lnTo>
                  <a:pt x="64008" y="748284"/>
                </a:lnTo>
                <a:lnTo>
                  <a:pt x="54864" y="743712"/>
                </a:lnTo>
                <a:lnTo>
                  <a:pt x="53340" y="742188"/>
                </a:lnTo>
                <a:lnTo>
                  <a:pt x="50292" y="740664"/>
                </a:lnTo>
                <a:lnTo>
                  <a:pt x="45720" y="736092"/>
                </a:lnTo>
                <a:lnTo>
                  <a:pt x="42672" y="734568"/>
                </a:lnTo>
                <a:lnTo>
                  <a:pt x="39624" y="731520"/>
                </a:lnTo>
                <a:lnTo>
                  <a:pt x="38100" y="731520"/>
                </a:lnTo>
                <a:lnTo>
                  <a:pt x="38100" y="728472"/>
                </a:lnTo>
                <a:lnTo>
                  <a:pt x="33528" y="723900"/>
                </a:lnTo>
                <a:lnTo>
                  <a:pt x="32004" y="723900"/>
                </a:lnTo>
                <a:lnTo>
                  <a:pt x="32004" y="720852"/>
                </a:lnTo>
                <a:lnTo>
                  <a:pt x="30480" y="719328"/>
                </a:lnTo>
                <a:lnTo>
                  <a:pt x="28956" y="719328"/>
                </a:lnTo>
                <a:lnTo>
                  <a:pt x="28956" y="716280"/>
                </a:lnTo>
                <a:lnTo>
                  <a:pt x="27432" y="716280"/>
                </a:lnTo>
                <a:lnTo>
                  <a:pt x="27432" y="713232"/>
                </a:lnTo>
                <a:lnTo>
                  <a:pt x="25908" y="713232"/>
                </a:lnTo>
                <a:lnTo>
                  <a:pt x="25908" y="710184"/>
                </a:lnTo>
                <a:lnTo>
                  <a:pt x="24384" y="710184"/>
                </a:lnTo>
                <a:lnTo>
                  <a:pt x="24384" y="705612"/>
                </a:lnTo>
                <a:lnTo>
                  <a:pt x="22860" y="705612"/>
                </a:lnTo>
                <a:lnTo>
                  <a:pt x="22860" y="701040"/>
                </a:lnTo>
                <a:lnTo>
                  <a:pt x="21336" y="701040"/>
                </a:lnTo>
                <a:lnTo>
                  <a:pt x="21336" y="694944"/>
                </a:lnTo>
                <a:lnTo>
                  <a:pt x="19812" y="694944"/>
                </a:lnTo>
                <a:lnTo>
                  <a:pt x="19812" y="80772"/>
                </a:lnTo>
                <a:lnTo>
                  <a:pt x="21336" y="73151"/>
                </a:lnTo>
                <a:lnTo>
                  <a:pt x="24384" y="64007"/>
                </a:lnTo>
                <a:lnTo>
                  <a:pt x="27432" y="57912"/>
                </a:lnTo>
                <a:lnTo>
                  <a:pt x="28956" y="56387"/>
                </a:lnTo>
                <a:lnTo>
                  <a:pt x="30480" y="53340"/>
                </a:lnTo>
                <a:lnTo>
                  <a:pt x="32004" y="51816"/>
                </a:lnTo>
                <a:lnTo>
                  <a:pt x="33528" y="48768"/>
                </a:lnTo>
                <a:lnTo>
                  <a:pt x="48768" y="33528"/>
                </a:lnTo>
                <a:lnTo>
                  <a:pt x="51816" y="32004"/>
                </a:lnTo>
                <a:lnTo>
                  <a:pt x="53340" y="30480"/>
                </a:lnTo>
                <a:lnTo>
                  <a:pt x="65532" y="24384"/>
                </a:lnTo>
                <a:lnTo>
                  <a:pt x="74676" y="21336"/>
                </a:lnTo>
                <a:lnTo>
                  <a:pt x="82296" y="19812"/>
                </a:lnTo>
                <a:lnTo>
                  <a:pt x="2143760" y="19812"/>
                </a:lnTo>
                <a:lnTo>
                  <a:pt x="2139696" y="16763"/>
                </a:lnTo>
                <a:lnTo>
                  <a:pt x="2132076" y="10668"/>
                </a:lnTo>
                <a:lnTo>
                  <a:pt x="2122932" y="7619"/>
                </a:lnTo>
                <a:lnTo>
                  <a:pt x="2115312" y="4572"/>
                </a:lnTo>
                <a:lnTo>
                  <a:pt x="2087880" y="0"/>
                </a:lnTo>
                <a:close/>
              </a:path>
              <a:path w="2181225" h="774700">
                <a:moveTo>
                  <a:pt x="2143760" y="19812"/>
                </a:moveTo>
                <a:lnTo>
                  <a:pt x="2098548" y="19812"/>
                </a:lnTo>
                <a:lnTo>
                  <a:pt x="2106168" y="21336"/>
                </a:lnTo>
                <a:lnTo>
                  <a:pt x="2112264" y="22860"/>
                </a:lnTo>
                <a:lnTo>
                  <a:pt x="2115312" y="24384"/>
                </a:lnTo>
                <a:lnTo>
                  <a:pt x="2119884" y="25907"/>
                </a:lnTo>
                <a:lnTo>
                  <a:pt x="2125980" y="28956"/>
                </a:lnTo>
                <a:lnTo>
                  <a:pt x="2127504" y="30480"/>
                </a:lnTo>
                <a:lnTo>
                  <a:pt x="2130552" y="32004"/>
                </a:lnTo>
                <a:lnTo>
                  <a:pt x="2135124" y="36575"/>
                </a:lnTo>
                <a:lnTo>
                  <a:pt x="2138172" y="38100"/>
                </a:lnTo>
                <a:lnTo>
                  <a:pt x="2144268" y="44195"/>
                </a:lnTo>
                <a:lnTo>
                  <a:pt x="2144268" y="47243"/>
                </a:lnTo>
                <a:lnTo>
                  <a:pt x="2145791" y="47243"/>
                </a:lnTo>
                <a:lnTo>
                  <a:pt x="2150364" y="51816"/>
                </a:lnTo>
                <a:lnTo>
                  <a:pt x="2150364" y="54863"/>
                </a:lnTo>
                <a:lnTo>
                  <a:pt x="2151888" y="54863"/>
                </a:lnTo>
                <a:lnTo>
                  <a:pt x="2151888" y="57912"/>
                </a:lnTo>
                <a:lnTo>
                  <a:pt x="2153412" y="57912"/>
                </a:lnTo>
                <a:lnTo>
                  <a:pt x="2153412" y="60960"/>
                </a:lnTo>
                <a:lnTo>
                  <a:pt x="2154936" y="60960"/>
                </a:lnTo>
                <a:lnTo>
                  <a:pt x="2154936" y="64007"/>
                </a:lnTo>
                <a:lnTo>
                  <a:pt x="2156460" y="64007"/>
                </a:lnTo>
                <a:lnTo>
                  <a:pt x="2156460" y="67056"/>
                </a:lnTo>
                <a:lnTo>
                  <a:pt x="2157984" y="67056"/>
                </a:lnTo>
                <a:lnTo>
                  <a:pt x="2157984" y="71628"/>
                </a:lnTo>
                <a:lnTo>
                  <a:pt x="2159508" y="71628"/>
                </a:lnTo>
                <a:lnTo>
                  <a:pt x="2159508" y="77724"/>
                </a:lnTo>
                <a:lnTo>
                  <a:pt x="2161032" y="77724"/>
                </a:lnTo>
                <a:lnTo>
                  <a:pt x="2161032" y="88392"/>
                </a:lnTo>
                <a:lnTo>
                  <a:pt x="2162556" y="88392"/>
                </a:lnTo>
                <a:lnTo>
                  <a:pt x="2161032" y="687324"/>
                </a:lnTo>
                <a:lnTo>
                  <a:pt x="2150364" y="719328"/>
                </a:lnTo>
                <a:lnTo>
                  <a:pt x="2148840" y="722376"/>
                </a:lnTo>
                <a:lnTo>
                  <a:pt x="2145791" y="725424"/>
                </a:lnTo>
                <a:lnTo>
                  <a:pt x="2144268" y="728472"/>
                </a:lnTo>
                <a:lnTo>
                  <a:pt x="2136648" y="736092"/>
                </a:lnTo>
                <a:lnTo>
                  <a:pt x="2133600" y="737616"/>
                </a:lnTo>
                <a:lnTo>
                  <a:pt x="2129028" y="742188"/>
                </a:lnTo>
                <a:lnTo>
                  <a:pt x="2116836" y="748284"/>
                </a:lnTo>
                <a:lnTo>
                  <a:pt x="2107691" y="751332"/>
                </a:lnTo>
                <a:lnTo>
                  <a:pt x="2101596" y="752856"/>
                </a:lnTo>
                <a:lnTo>
                  <a:pt x="2101596" y="754380"/>
                </a:lnTo>
                <a:lnTo>
                  <a:pt x="2144776" y="754380"/>
                </a:lnTo>
                <a:lnTo>
                  <a:pt x="2151888" y="748284"/>
                </a:lnTo>
                <a:lnTo>
                  <a:pt x="2153412" y="746760"/>
                </a:lnTo>
                <a:lnTo>
                  <a:pt x="2154936" y="746760"/>
                </a:lnTo>
                <a:lnTo>
                  <a:pt x="2154936" y="745236"/>
                </a:lnTo>
                <a:lnTo>
                  <a:pt x="2165604" y="731520"/>
                </a:lnTo>
                <a:lnTo>
                  <a:pt x="2174748" y="716280"/>
                </a:lnTo>
                <a:lnTo>
                  <a:pt x="2177796" y="707136"/>
                </a:lnTo>
                <a:lnTo>
                  <a:pt x="2179320" y="699516"/>
                </a:lnTo>
                <a:lnTo>
                  <a:pt x="2180844" y="690372"/>
                </a:lnTo>
                <a:lnTo>
                  <a:pt x="2180844" y="82295"/>
                </a:lnTo>
                <a:lnTo>
                  <a:pt x="2179320" y="73151"/>
                </a:lnTo>
                <a:lnTo>
                  <a:pt x="2176272" y="65531"/>
                </a:lnTo>
                <a:lnTo>
                  <a:pt x="2173224" y="56387"/>
                </a:lnTo>
                <a:lnTo>
                  <a:pt x="2168652" y="48768"/>
                </a:lnTo>
                <a:lnTo>
                  <a:pt x="2164080" y="39624"/>
                </a:lnTo>
                <a:lnTo>
                  <a:pt x="2154936" y="28956"/>
                </a:lnTo>
                <a:lnTo>
                  <a:pt x="2151888" y="25907"/>
                </a:lnTo>
                <a:lnTo>
                  <a:pt x="2143760" y="198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426408" y="3812914"/>
            <a:ext cx="2362646" cy="979820"/>
          </a:xfrm>
          <a:custGeom>
            <a:avLst/>
            <a:gdLst/>
            <a:ahLst/>
            <a:cxnLst/>
            <a:rect l="l" t="t" r="r" b="b"/>
            <a:pathLst>
              <a:path w="2143125" h="734695">
                <a:moveTo>
                  <a:pt x="2068068" y="0"/>
                </a:moveTo>
                <a:lnTo>
                  <a:pt x="73152" y="0"/>
                </a:lnTo>
                <a:lnTo>
                  <a:pt x="44362" y="5857"/>
                </a:lnTo>
                <a:lnTo>
                  <a:pt x="21145" y="21717"/>
                </a:lnTo>
                <a:lnTo>
                  <a:pt x="5643" y="45005"/>
                </a:lnTo>
                <a:lnTo>
                  <a:pt x="0" y="73151"/>
                </a:lnTo>
                <a:lnTo>
                  <a:pt x="0" y="661416"/>
                </a:lnTo>
                <a:lnTo>
                  <a:pt x="5643" y="690205"/>
                </a:lnTo>
                <a:lnTo>
                  <a:pt x="21145" y="713422"/>
                </a:lnTo>
                <a:lnTo>
                  <a:pt x="44362" y="728924"/>
                </a:lnTo>
                <a:lnTo>
                  <a:pt x="73152" y="734568"/>
                </a:lnTo>
                <a:lnTo>
                  <a:pt x="2068068" y="734568"/>
                </a:lnTo>
                <a:lnTo>
                  <a:pt x="2097095" y="728924"/>
                </a:lnTo>
                <a:lnTo>
                  <a:pt x="2120836" y="713422"/>
                </a:lnTo>
                <a:lnTo>
                  <a:pt x="2136862" y="690205"/>
                </a:lnTo>
                <a:lnTo>
                  <a:pt x="2142744" y="661416"/>
                </a:lnTo>
                <a:lnTo>
                  <a:pt x="2142744" y="73151"/>
                </a:lnTo>
                <a:lnTo>
                  <a:pt x="2136862" y="45005"/>
                </a:lnTo>
                <a:lnTo>
                  <a:pt x="2120836" y="21717"/>
                </a:lnTo>
                <a:lnTo>
                  <a:pt x="2097095" y="5857"/>
                </a:lnTo>
                <a:lnTo>
                  <a:pt x="2068068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404567" y="3786491"/>
            <a:ext cx="2404649" cy="1033173"/>
          </a:xfrm>
          <a:custGeom>
            <a:avLst/>
            <a:gdLst/>
            <a:ahLst/>
            <a:cxnLst/>
            <a:rect l="l" t="t" r="r" b="b"/>
            <a:pathLst>
              <a:path w="2181225" h="774700">
                <a:moveTo>
                  <a:pt x="2087880" y="0"/>
                </a:moveTo>
                <a:lnTo>
                  <a:pt x="91440" y="0"/>
                </a:lnTo>
                <a:lnTo>
                  <a:pt x="64008" y="4572"/>
                </a:lnTo>
                <a:lnTo>
                  <a:pt x="56388" y="7619"/>
                </a:lnTo>
                <a:lnTo>
                  <a:pt x="47244" y="12192"/>
                </a:lnTo>
                <a:lnTo>
                  <a:pt x="39624" y="18287"/>
                </a:lnTo>
                <a:lnTo>
                  <a:pt x="28956" y="25907"/>
                </a:lnTo>
                <a:lnTo>
                  <a:pt x="27432" y="27431"/>
                </a:lnTo>
                <a:lnTo>
                  <a:pt x="27432" y="28956"/>
                </a:lnTo>
                <a:lnTo>
                  <a:pt x="25908" y="28956"/>
                </a:lnTo>
                <a:lnTo>
                  <a:pt x="1524" y="76200"/>
                </a:lnTo>
                <a:lnTo>
                  <a:pt x="0" y="85343"/>
                </a:lnTo>
                <a:lnTo>
                  <a:pt x="0" y="682752"/>
                </a:lnTo>
                <a:lnTo>
                  <a:pt x="12192" y="726948"/>
                </a:lnTo>
                <a:lnTo>
                  <a:pt x="41148" y="758952"/>
                </a:lnTo>
                <a:lnTo>
                  <a:pt x="74676" y="772668"/>
                </a:lnTo>
                <a:lnTo>
                  <a:pt x="83820" y="772668"/>
                </a:lnTo>
                <a:lnTo>
                  <a:pt x="92964" y="774192"/>
                </a:lnTo>
                <a:lnTo>
                  <a:pt x="2089403" y="774192"/>
                </a:lnTo>
                <a:lnTo>
                  <a:pt x="2116836" y="769620"/>
                </a:lnTo>
                <a:lnTo>
                  <a:pt x="2151888" y="748284"/>
                </a:lnTo>
                <a:lnTo>
                  <a:pt x="2153412" y="746760"/>
                </a:lnTo>
                <a:lnTo>
                  <a:pt x="2154936" y="746760"/>
                </a:lnTo>
                <a:lnTo>
                  <a:pt x="2154936" y="745236"/>
                </a:lnTo>
                <a:lnTo>
                  <a:pt x="2162048" y="736092"/>
                </a:lnTo>
                <a:lnTo>
                  <a:pt x="92964" y="736092"/>
                </a:lnTo>
                <a:lnTo>
                  <a:pt x="86868" y="734568"/>
                </a:lnTo>
                <a:lnTo>
                  <a:pt x="80772" y="734568"/>
                </a:lnTo>
                <a:lnTo>
                  <a:pt x="76200" y="733044"/>
                </a:lnTo>
                <a:lnTo>
                  <a:pt x="70104" y="731520"/>
                </a:lnTo>
                <a:lnTo>
                  <a:pt x="60960" y="725424"/>
                </a:lnTo>
                <a:lnTo>
                  <a:pt x="56387" y="720852"/>
                </a:lnTo>
                <a:lnTo>
                  <a:pt x="54864" y="720852"/>
                </a:lnTo>
                <a:lnTo>
                  <a:pt x="47244" y="710184"/>
                </a:lnTo>
                <a:lnTo>
                  <a:pt x="44196" y="705612"/>
                </a:lnTo>
                <a:lnTo>
                  <a:pt x="39624" y="691896"/>
                </a:lnTo>
                <a:lnTo>
                  <a:pt x="38100" y="685800"/>
                </a:lnTo>
                <a:lnTo>
                  <a:pt x="38100" y="86868"/>
                </a:lnTo>
                <a:lnTo>
                  <a:pt x="39624" y="80772"/>
                </a:lnTo>
                <a:lnTo>
                  <a:pt x="42672" y="71628"/>
                </a:lnTo>
                <a:lnTo>
                  <a:pt x="54864" y="53340"/>
                </a:lnTo>
                <a:lnTo>
                  <a:pt x="56895" y="53340"/>
                </a:lnTo>
                <a:lnTo>
                  <a:pt x="64008" y="47243"/>
                </a:lnTo>
                <a:lnTo>
                  <a:pt x="67056" y="44195"/>
                </a:lnTo>
                <a:lnTo>
                  <a:pt x="71628" y="42672"/>
                </a:lnTo>
                <a:lnTo>
                  <a:pt x="77724" y="41148"/>
                </a:lnTo>
                <a:lnTo>
                  <a:pt x="82296" y="39624"/>
                </a:lnTo>
                <a:lnTo>
                  <a:pt x="88392" y="39624"/>
                </a:lnTo>
                <a:lnTo>
                  <a:pt x="92964" y="38100"/>
                </a:lnTo>
                <a:lnTo>
                  <a:pt x="2162773" y="38100"/>
                </a:lnTo>
                <a:lnTo>
                  <a:pt x="2154936" y="28956"/>
                </a:lnTo>
                <a:lnTo>
                  <a:pt x="2151888" y="25907"/>
                </a:lnTo>
                <a:lnTo>
                  <a:pt x="2139696" y="16763"/>
                </a:lnTo>
                <a:lnTo>
                  <a:pt x="2132076" y="10668"/>
                </a:lnTo>
                <a:lnTo>
                  <a:pt x="2122932" y="7619"/>
                </a:lnTo>
                <a:lnTo>
                  <a:pt x="2115312" y="4572"/>
                </a:lnTo>
                <a:lnTo>
                  <a:pt x="2087880" y="0"/>
                </a:lnTo>
                <a:close/>
              </a:path>
              <a:path w="2181225" h="774700">
                <a:moveTo>
                  <a:pt x="2127673" y="718819"/>
                </a:moveTo>
                <a:lnTo>
                  <a:pt x="2116836" y="726948"/>
                </a:lnTo>
                <a:lnTo>
                  <a:pt x="2113788" y="729996"/>
                </a:lnTo>
                <a:lnTo>
                  <a:pt x="2109216" y="731520"/>
                </a:lnTo>
                <a:lnTo>
                  <a:pt x="2103120" y="733044"/>
                </a:lnTo>
                <a:lnTo>
                  <a:pt x="2098548" y="734568"/>
                </a:lnTo>
                <a:lnTo>
                  <a:pt x="2092452" y="736092"/>
                </a:lnTo>
                <a:lnTo>
                  <a:pt x="2162048" y="736092"/>
                </a:lnTo>
                <a:lnTo>
                  <a:pt x="2165604" y="731520"/>
                </a:lnTo>
                <a:lnTo>
                  <a:pt x="2172004" y="720852"/>
                </a:lnTo>
                <a:lnTo>
                  <a:pt x="2125980" y="720852"/>
                </a:lnTo>
                <a:lnTo>
                  <a:pt x="2127673" y="718819"/>
                </a:lnTo>
                <a:close/>
              </a:path>
              <a:path w="2181225" h="774700">
                <a:moveTo>
                  <a:pt x="53340" y="717804"/>
                </a:moveTo>
                <a:lnTo>
                  <a:pt x="54864" y="720852"/>
                </a:lnTo>
                <a:lnTo>
                  <a:pt x="56387" y="720852"/>
                </a:lnTo>
                <a:lnTo>
                  <a:pt x="53340" y="717804"/>
                </a:lnTo>
                <a:close/>
              </a:path>
              <a:path w="2181225" h="774700">
                <a:moveTo>
                  <a:pt x="2129028" y="717804"/>
                </a:moveTo>
                <a:lnTo>
                  <a:pt x="2127673" y="718819"/>
                </a:lnTo>
                <a:lnTo>
                  <a:pt x="2125980" y="720852"/>
                </a:lnTo>
                <a:lnTo>
                  <a:pt x="2129028" y="717804"/>
                </a:lnTo>
                <a:close/>
              </a:path>
              <a:path w="2181225" h="774700">
                <a:moveTo>
                  <a:pt x="2173833" y="717804"/>
                </a:moveTo>
                <a:lnTo>
                  <a:pt x="2129028" y="717804"/>
                </a:lnTo>
                <a:lnTo>
                  <a:pt x="2125980" y="720852"/>
                </a:lnTo>
                <a:lnTo>
                  <a:pt x="2172004" y="720852"/>
                </a:lnTo>
                <a:lnTo>
                  <a:pt x="2173833" y="717804"/>
                </a:lnTo>
                <a:close/>
              </a:path>
              <a:path w="2181225" h="774700">
                <a:moveTo>
                  <a:pt x="2127504" y="55118"/>
                </a:moveTo>
                <a:lnTo>
                  <a:pt x="2135124" y="64007"/>
                </a:lnTo>
                <a:lnTo>
                  <a:pt x="2136648" y="68580"/>
                </a:lnTo>
                <a:lnTo>
                  <a:pt x="2139696" y="73151"/>
                </a:lnTo>
                <a:lnTo>
                  <a:pt x="2141220" y="77724"/>
                </a:lnTo>
                <a:lnTo>
                  <a:pt x="2142744" y="83819"/>
                </a:lnTo>
                <a:lnTo>
                  <a:pt x="2142744" y="687324"/>
                </a:lnTo>
                <a:lnTo>
                  <a:pt x="2141220" y="693420"/>
                </a:lnTo>
                <a:lnTo>
                  <a:pt x="2138172" y="702564"/>
                </a:lnTo>
                <a:lnTo>
                  <a:pt x="2136648" y="708660"/>
                </a:lnTo>
                <a:lnTo>
                  <a:pt x="2133600" y="711708"/>
                </a:lnTo>
                <a:lnTo>
                  <a:pt x="2127673" y="718819"/>
                </a:lnTo>
                <a:lnTo>
                  <a:pt x="2129028" y="717804"/>
                </a:lnTo>
                <a:lnTo>
                  <a:pt x="2173833" y="717804"/>
                </a:lnTo>
                <a:lnTo>
                  <a:pt x="2174748" y="716280"/>
                </a:lnTo>
                <a:lnTo>
                  <a:pt x="2177796" y="707136"/>
                </a:lnTo>
                <a:lnTo>
                  <a:pt x="2179320" y="699516"/>
                </a:lnTo>
                <a:lnTo>
                  <a:pt x="2180844" y="690372"/>
                </a:lnTo>
                <a:lnTo>
                  <a:pt x="2180844" y="82295"/>
                </a:lnTo>
                <a:lnTo>
                  <a:pt x="2179320" y="73151"/>
                </a:lnTo>
                <a:lnTo>
                  <a:pt x="2176272" y="65531"/>
                </a:lnTo>
                <a:lnTo>
                  <a:pt x="2173224" y="56387"/>
                </a:lnTo>
                <a:lnTo>
                  <a:pt x="2129028" y="56387"/>
                </a:lnTo>
                <a:lnTo>
                  <a:pt x="2127504" y="55118"/>
                </a:lnTo>
                <a:close/>
              </a:path>
              <a:path w="2181225" h="774700">
                <a:moveTo>
                  <a:pt x="56895" y="53340"/>
                </a:moveTo>
                <a:lnTo>
                  <a:pt x="54864" y="53340"/>
                </a:lnTo>
                <a:lnTo>
                  <a:pt x="53340" y="56387"/>
                </a:lnTo>
                <a:lnTo>
                  <a:pt x="56895" y="53340"/>
                </a:lnTo>
                <a:close/>
              </a:path>
              <a:path w="2181225" h="774700">
                <a:moveTo>
                  <a:pt x="2125980" y="53340"/>
                </a:moveTo>
                <a:lnTo>
                  <a:pt x="2127504" y="55118"/>
                </a:lnTo>
                <a:lnTo>
                  <a:pt x="2129028" y="56387"/>
                </a:lnTo>
                <a:lnTo>
                  <a:pt x="2125980" y="53340"/>
                </a:lnTo>
                <a:close/>
              </a:path>
              <a:path w="2181225" h="774700">
                <a:moveTo>
                  <a:pt x="2171395" y="53340"/>
                </a:moveTo>
                <a:lnTo>
                  <a:pt x="2125980" y="53340"/>
                </a:lnTo>
                <a:lnTo>
                  <a:pt x="2129028" y="56387"/>
                </a:lnTo>
                <a:lnTo>
                  <a:pt x="2173224" y="56387"/>
                </a:lnTo>
                <a:lnTo>
                  <a:pt x="2171395" y="53340"/>
                </a:lnTo>
                <a:close/>
              </a:path>
              <a:path w="2181225" h="774700">
                <a:moveTo>
                  <a:pt x="2162773" y="38100"/>
                </a:moveTo>
                <a:lnTo>
                  <a:pt x="2087880" y="38100"/>
                </a:lnTo>
                <a:lnTo>
                  <a:pt x="2095500" y="39624"/>
                </a:lnTo>
                <a:lnTo>
                  <a:pt x="2100072" y="39624"/>
                </a:lnTo>
                <a:lnTo>
                  <a:pt x="2106168" y="41148"/>
                </a:lnTo>
                <a:lnTo>
                  <a:pt x="2110740" y="44195"/>
                </a:lnTo>
                <a:lnTo>
                  <a:pt x="2115312" y="45719"/>
                </a:lnTo>
                <a:lnTo>
                  <a:pt x="2119884" y="48768"/>
                </a:lnTo>
                <a:lnTo>
                  <a:pt x="2127504" y="55118"/>
                </a:lnTo>
                <a:lnTo>
                  <a:pt x="2125980" y="53340"/>
                </a:lnTo>
                <a:lnTo>
                  <a:pt x="2171395" y="53340"/>
                </a:lnTo>
                <a:lnTo>
                  <a:pt x="2168652" y="48768"/>
                </a:lnTo>
                <a:lnTo>
                  <a:pt x="2164080" y="39624"/>
                </a:lnTo>
                <a:lnTo>
                  <a:pt x="2162773" y="381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567536" y="3975511"/>
            <a:ext cx="2362226" cy="9796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" name="object 47"/>
          <p:cNvSpPr/>
          <p:nvPr/>
        </p:nvSpPr>
        <p:spPr>
          <a:xfrm>
            <a:off x="1554097" y="3959251"/>
            <a:ext cx="2389248" cy="1014542"/>
          </a:xfrm>
          <a:custGeom>
            <a:avLst/>
            <a:gdLst/>
            <a:ahLst/>
            <a:cxnLst/>
            <a:rect l="l" t="t" r="r" b="b"/>
            <a:pathLst>
              <a:path w="2167254" h="760729">
                <a:moveTo>
                  <a:pt x="86868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3715" y="38100"/>
                </a:lnTo>
                <a:lnTo>
                  <a:pt x="9143" y="45719"/>
                </a:lnTo>
                <a:lnTo>
                  <a:pt x="3047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24384" y="734567"/>
                </a:lnTo>
                <a:lnTo>
                  <a:pt x="68580" y="758951"/>
                </a:lnTo>
                <a:lnTo>
                  <a:pt x="77724" y="758951"/>
                </a:lnTo>
                <a:lnTo>
                  <a:pt x="85343" y="760475"/>
                </a:lnTo>
                <a:lnTo>
                  <a:pt x="2081784" y="760475"/>
                </a:lnTo>
                <a:lnTo>
                  <a:pt x="2100072" y="757427"/>
                </a:lnTo>
                <a:lnTo>
                  <a:pt x="2141220" y="736091"/>
                </a:lnTo>
                <a:lnTo>
                  <a:pt x="2142744" y="734567"/>
                </a:lnTo>
                <a:lnTo>
                  <a:pt x="79247" y="734567"/>
                </a:lnTo>
                <a:lnTo>
                  <a:pt x="60959" y="729995"/>
                </a:lnTo>
                <a:lnTo>
                  <a:pt x="51815" y="723899"/>
                </a:lnTo>
                <a:lnTo>
                  <a:pt x="41147" y="716279"/>
                </a:lnTo>
                <a:lnTo>
                  <a:pt x="42889" y="716279"/>
                </a:lnTo>
                <a:lnTo>
                  <a:pt x="35052" y="707135"/>
                </a:lnTo>
                <a:lnTo>
                  <a:pt x="32003" y="702563"/>
                </a:lnTo>
                <a:lnTo>
                  <a:pt x="28956" y="696467"/>
                </a:lnTo>
                <a:lnTo>
                  <a:pt x="27431" y="691895"/>
                </a:lnTo>
                <a:lnTo>
                  <a:pt x="25908" y="685799"/>
                </a:lnTo>
                <a:lnTo>
                  <a:pt x="25908" y="679703"/>
                </a:lnTo>
                <a:lnTo>
                  <a:pt x="24384" y="673607"/>
                </a:lnTo>
                <a:lnTo>
                  <a:pt x="24384" y="85343"/>
                </a:lnTo>
                <a:lnTo>
                  <a:pt x="25908" y="79247"/>
                </a:lnTo>
                <a:lnTo>
                  <a:pt x="25908" y="73151"/>
                </a:lnTo>
                <a:lnTo>
                  <a:pt x="27431" y="67055"/>
                </a:lnTo>
                <a:lnTo>
                  <a:pt x="30480" y="60959"/>
                </a:lnTo>
                <a:lnTo>
                  <a:pt x="32003" y="56387"/>
                </a:lnTo>
                <a:lnTo>
                  <a:pt x="35052" y="51815"/>
                </a:lnTo>
                <a:lnTo>
                  <a:pt x="42671" y="44195"/>
                </a:lnTo>
                <a:lnTo>
                  <a:pt x="41147" y="44195"/>
                </a:lnTo>
                <a:lnTo>
                  <a:pt x="53340" y="35051"/>
                </a:lnTo>
                <a:lnTo>
                  <a:pt x="57912" y="32003"/>
                </a:lnTo>
                <a:lnTo>
                  <a:pt x="62484" y="30479"/>
                </a:lnTo>
                <a:lnTo>
                  <a:pt x="68580" y="27431"/>
                </a:lnTo>
                <a:lnTo>
                  <a:pt x="74675" y="25907"/>
                </a:lnTo>
                <a:lnTo>
                  <a:pt x="80772" y="25907"/>
                </a:lnTo>
                <a:lnTo>
                  <a:pt x="86868" y="24383"/>
                </a:lnTo>
                <a:close/>
              </a:path>
              <a:path w="2167254" h="760729">
                <a:moveTo>
                  <a:pt x="2156841" y="716279"/>
                </a:moveTo>
                <a:lnTo>
                  <a:pt x="2125979" y="716279"/>
                </a:lnTo>
                <a:lnTo>
                  <a:pt x="2113788" y="725423"/>
                </a:lnTo>
                <a:lnTo>
                  <a:pt x="2109216" y="726947"/>
                </a:lnTo>
                <a:lnTo>
                  <a:pt x="2104644" y="729995"/>
                </a:lnTo>
                <a:lnTo>
                  <a:pt x="2086355" y="734567"/>
                </a:lnTo>
                <a:lnTo>
                  <a:pt x="2142744" y="734567"/>
                </a:lnTo>
                <a:lnTo>
                  <a:pt x="2153412" y="720851"/>
                </a:lnTo>
                <a:lnTo>
                  <a:pt x="2156841" y="716279"/>
                </a:lnTo>
                <a:close/>
              </a:path>
              <a:path w="2167254" h="760729">
                <a:moveTo>
                  <a:pt x="42889" y="716279"/>
                </a:moveTo>
                <a:lnTo>
                  <a:pt x="41147" y="716279"/>
                </a:lnTo>
                <a:lnTo>
                  <a:pt x="44196" y="717803"/>
                </a:lnTo>
                <a:lnTo>
                  <a:pt x="42889" y="716279"/>
                </a:lnTo>
                <a:close/>
              </a:path>
              <a:path w="2167254" h="760729">
                <a:moveTo>
                  <a:pt x="2122932" y="42671"/>
                </a:moveTo>
                <a:lnTo>
                  <a:pt x="2132076" y="53339"/>
                </a:lnTo>
                <a:lnTo>
                  <a:pt x="2138172" y="62483"/>
                </a:lnTo>
                <a:lnTo>
                  <a:pt x="2142744" y="80771"/>
                </a:lnTo>
                <a:lnTo>
                  <a:pt x="2142744" y="673607"/>
                </a:lnTo>
                <a:lnTo>
                  <a:pt x="2141220" y="681227"/>
                </a:lnTo>
                <a:lnTo>
                  <a:pt x="2141220" y="687323"/>
                </a:lnTo>
                <a:lnTo>
                  <a:pt x="2139696" y="691895"/>
                </a:lnTo>
                <a:lnTo>
                  <a:pt x="2136648" y="697991"/>
                </a:lnTo>
                <a:lnTo>
                  <a:pt x="2135124" y="704087"/>
                </a:lnTo>
                <a:lnTo>
                  <a:pt x="2132076" y="708659"/>
                </a:lnTo>
                <a:lnTo>
                  <a:pt x="2122932" y="717803"/>
                </a:lnTo>
                <a:lnTo>
                  <a:pt x="2125979" y="716279"/>
                </a:lnTo>
                <a:lnTo>
                  <a:pt x="2156841" y="716279"/>
                </a:lnTo>
                <a:lnTo>
                  <a:pt x="2157984" y="714755"/>
                </a:lnTo>
                <a:lnTo>
                  <a:pt x="2164079" y="699515"/>
                </a:lnTo>
                <a:lnTo>
                  <a:pt x="2165604" y="690371"/>
                </a:lnTo>
                <a:lnTo>
                  <a:pt x="2167128" y="682751"/>
                </a:lnTo>
                <a:lnTo>
                  <a:pt x="2167128" y="76200"/>
                </a:lnTo>
                <a:lnTo>
                  <a:pt x="2165604" y="68579"/>
                </a:lnTo>
                <a:lnTo>
                  <a:pt x="2164079" y="59435"/>
                </a:lnTo>
                <a:lnTo>
                  <a:pt x="2161032" y="51815"/>
                </a:lnTo>
                <a:lnTo>
                  <a:pt x="2156460" y="44195"/>
                </a:lnTo>
                <a:lnTo>
                  <a:pt x="2125979" y="44195"/>
                </a:lnTo>
                <a:lnTo>
                  <a:pt x="2122932" y="42671"/>
                </a:lnTo>
                <a:close/>
              </a:path>
              <a:path w="2167254" h="760729">
                <a:moveTo>
                  <a:pt x="44196" y="42671"/>
                </a:moveTo>
                <a:lnTo>
                  <a:pt x="41147" y="44195"/>
                </a:lnTo>
                <a:lnTo>
                  <a:pt x="42671" y="44195"/>
                </a:lnTo>
                <a:lnTo>
                  <a:pt x="44196" y="42671"/>
                </a:lnTo>
                <a:close/>
              </a:path>
              <a:path w="2167254" h="760729">
                <a:moveTo>
                  <a:pt x="2142744" y="24383"/>
                </a:moveTo>
                <a:lnTo>
                  <a:pt x="2081784" y="24383"/>
                </a:lnTo>
                <a:lnTo>
                  <a:pt x="2087879" y="25907"/>
                </a:lnTo>
                <a:lnTo>
                  <a:pt x="2093976" y="25907"/>
                </a:lnTo>
                <a:lnTo>
                  <a:pt x="2100072" y="27431"/>
                </a:lnTo>
                <a:lnTo>
                  <a:pt x="2106167" y="30479"/>
                </a:lnTo>
                <a:lnTo>
                  <a:pt x="2110740" y="33527"/>
                </a:lnTo>
                <a:lnTo>
                  <a:pt x="2115312" y="35051"/>
                </a:lnTo>
                <a:lnTo>
                  <a:pt x="2125979" y="44195"/>
                </a:lnTo>
                <a:lnTo>
                  <a:pt x="2156460" y="44195"/>
                </a:lnTo>
                <a:lnTo>
                  <a:pt x="2151888" y="36575"/>
                </a:lnTo>
                <a:lnTo>
                  <a:pt x="2142744" y="25907"/>
                </a:lnTo>
                <a:lnTo>
                  <a:pt x="2142744" y="24383"/>
                </a:lnTo>
                <a:close/>
              </a:path>
              <a:path w="2167254" h="760729">
                <a:moveTo>
                  <a:pt x="2089403" y="0"/>
                </a:moveTo>
                <a:lnTo>
                  <a:pt x="76200" y="0"/>
                </a:lnTo>
                <a:lnTo>
                  <a:pt x="67056" y="1523"/>
                </a:lnTo>
                <a:lnTo>
                  <a:pt x="59436" y="4571"/>
                </a:lnTo>
                <a:lnTo>
                  <a:pt x="51815" y="6095"/>
                </a:lnTo>
                <a:lnTo>
                  <a:pt x="36575" y="15239"/>
                </a:lnTo>
                <a:lnTo>
                  <a:pt x="25908" y="24383"/>
                </a:lnTo>
                <a:lnTo>
                  <a:pt x="2141220" y="24383"/>
                </a:lnTo>
                <a:lnTo>
                  <a:pt x="2129028" y="13715"/>
                </a:lnTo>
                <a:lnTo>
                  <a:pt x="2121408" y="9143"/>
                </a:lnTo>
                <a:lnTo>
                  <a:pt x="2106167" y="3047"/>
                </a:lnTo>
                <a:lnTo>
                  <a:pt x="2098548" y="1523"/>
                </a:lnTo>
                <a:lnTo>
                  <a:pt x="208940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1782009" y="4062272"/>
            <a:ext cx="1933700" cy="772695"/>
          </a:xfrm>
          <a:prstGeom prst="rect">
            <a:avLst/>
          </a:prstGeom>
        </p:spPr>
        <p:txBody>
          <a:bodyPr vert="horz" wrap="square" lIns="0" tIns="69262" rIns="0" bIns="0" rtlCol="0">
            <a:spAutoFit/>
          </a:bodyPr>
          <a:lstStyle/>
          <a:p>
            <a:pPr marL="1506" algn="ctr">
              <a:spcBef>
                <a:spcPts val="544"/>
              </a:spcBef>
            </a:pPr>
            <a:r>
              <a:rPr lang="tr-TR" sz="1300" spc="-53" dirty="0" smtClean="0">
                <a:latin typeface="Arial"/>
                <a:cs typeface="Arial"/>
              </a:rPr>
              <a:t>Davut KURT</a:t>
            </a:r>
            <a:endParaRPr sz="1300" dirty="0">
              <a:latin typeface="Arial"/>
              <a:cs typeface="Arial"/>
            </a:endParaRPr>
          </a:p>
          <a:p>
            <a:pPr marL="2259" algn="ctr">
              <a:spcBef>
                <a:spcPts val="426"/>
              </a:spcBef>
            </a:pPr>
            <a:r>
              <a:rPr lang="tr-TR" sz="1300" dirty="0" smtClean="0">
                <a:latin typeface="Arial"/>
                <a:cs typeface="Arial"/>
              </a:rPr>
              <a:t>Bilgisayar İşletmeni </a:t>
            </a:r>
          </a:p>
          <a:p>
            <a:pPr marL="2259" algn="ctr">
              <a:spcBef>
                <a:spcPts val="426"/>
              </a:spcBef>
            </a:pPr>
            <a:r>
              <a:rPr lang="tr-TR" sz="1300" b="1" spc="-36" dirty="0" smtClean="0">
                <a:solidFill>
                  <a:srgbClr val="FE66E8"/>
                </a:solidFill>
                <a:latin typeface="Arial"/>
                <a:cs typeface="Arial"/>
              </a:rPr>
              <a:t>Mali </a:t>
            </a:r>
            <a:r>
              <a:rPr lang="tr-TR" sz="1300" b="1" spc="-71" dirty="0">
                <a:solidFill>
                  <a:srgbClr val="FE66E8"/>
                </a:solidFill>
                <a:latin typeface="Arial"/>
                <a:cs typeface="Arial"/>
              </a:rPr>
              <a:t>İşlemler</a:t>
            </a:r>
            <a:r>
              <a:rPr lang="tr-TR" sz="1300" b="1" spc="-219" dirty="0">
                <a:solidFill>
                  <a:srgbClr val="FE66E8"/>
                </a:solidFill>
                <a:latin typeface="Arial"/>
                <a:cs typeface="Arial"/>
              </a:rPr>
              <a:t> 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416009" y="5214043"/>
            <a:ext cx="1269179" cy="952721"/>
          </a:xfrm>
          <a:custGeom>
            <a:avLst/>
            <a:gdLst/>
            <a:ahLst/>
            <a:cxnLst/>
            <a:rect l="l" t="t" r="r" b="b"/>
            <a:pathLst>
              <a:path w="1151255" h="714375">
                <a:moveTo>
                  <a:pt x="16791" y="0"/>
                </a:moveTo>
                <a:lnTo>
                  <a:pt x="15645" y="765"/>
                </a:lnTo>
                <a:lnTo>
                  <a:pt x="14879" y="1912"/>
                </a:lnTo>
                <a:lnTo>
                  <a:pt x="16791" y="0"/>
                </a:lnTo>
                <a:close/>
              </a:path>
              <a:path w="1151255" h="714375">
                <a:moveTo>
                  <a:pt x="60185" y="712668"/>
                </a:moveTo>
                <a:lnTo>
                  <a:pt x="67651" y="714188"/>
                </a:lnTo>
                <a:lnTo>
                  <a:pt x="1078063" y="714188"/>
                </a:lnTo>
                <a:lnTo>
                  <a:pt x="60185" y="712668"/>
                </a:lnTo>
                <a:close/>
              </a:path>
              <a:path w="1151255" h="714375">
                <a:moveTo>
                  <a:pt x="33854" y="704909"/>
                </a:moveTo>
                <a:lnTo>
                  <a:pt x="38862" y="708330"/>
                </a:lnTo>
                <a:lnTo>
                  <a:pt x="44180" y="709412"/>
                </a:lnTo>
                <a:lnTo>
                  <a:pt x="40219" y="708092"/>
                </a:lnTo>
                <a:lnTo>
                  <a:pt x="33854" y="704909"/>
                </a:lnTo>
                <a:close/>
              </a:path>
              <a:path w="1151255" h="714375">
                <a:moveTo>
                  <a:pt x="12990" y="688482"/>
                </a:moveTo>
                <a:lnTo>
                  <a:pt x="15645" y="692471"/>
                </a:lnTo>
                <a:lnTo>
                  <a:pt x="19852" y="695345"/>
                </a:lnTo>
                <a:lnTo>
                  <a:pt x="12990" y="688482"/>
                </a:lnTo>
                <a:close/>
              </a:path>
              <a:path w="1151255" h="714375">
                <a:moveTo>
                  <a:pt x="2119" y="671516"/>
                </a:moveTo>
                <a:lnTo>
                  <a:pt x="1696" y="671516"/>
                </a:lnTo>
                <a:lnTo>
                  <a:pt x="2119" y="672151"/>
                </a:lnTo>
                <a:lnTo>
                  <a:pt x="2119" y="671516"/>
                </a:lnTo>
                <a:close/>
              </a:path>
              <a:path w="1151255" h="714375">
                <a:moveTo>
                  <a:pt x="595" y="668468"/>
                </a:moveTo>
                <a:lnTo>
                  <a:pt x="0" y="668468"/>
                </a:lnTo>
                <a:lnTo>
                  <a:pt x="143" y="669182"/>
                </a:lnTo>
                <a:lnTo>
                  <a:pt x="595" y="669862"/>
                </a:lnTo>
                <a:lnTo>
                  <a:pt x="595" y="668468"/>
                </a:lnTo>
                <a:close/>
              </a:path>
              <a:path w="1151255" h="714375">
                <a:moveTo>
                  <a:pt x="1131403" y="2762"/>
                </a:moveTo>
                <a:lnTo>
                  <a:pt x="1131403" y="4004"/>
                </a:lnTo>
                <a:lnTo>
                  <a:pt x="1132232" y="4004"/>
                </a:lnTo>
                <a:lnTo>
                  <a:pt x="1131403" y="2762"/>
                </a:lnTo>
                <a:close/>
              </a:path>
              <a:path w="1151255" h="714375">
                <a:moveTo>
                  <a:pt x="1145119" y="23305"/>
                </a:moveTo>
                <a:lnTo>
                  <a:pt x="1145119" y="23816"/>
                </a:lnTo>
                <a:lnTo>
                  <a:pt x="1145460" y="23816"/>
                </a:lnTo>
                <a:lnTo>
                  <a:pt x="1145119" y="23305"/>
                </a:lnTo>
                <a:close/>
              </a:path>
              <a:path w="1151255" h="714375">
                <a:moveTo>
                  <a:pt x="1151185" y="52619"/>
                </a:moveTo>
                <a:lnTo>
                  <a:pt x="1149703" y="648579"/>
                </a:lnTo>
                <a:lnTo>
                  <a:pt x="1151215" y="641036"/>
                </a:lnTo>
                <a:lnTo>
                  <a:pt x="1151185" y="52619"/>
                </a:lnTo>
                <a:close/>
              </a:path>
              <a:path w="1151255" h="714375">
                <a:moveTo>
                  <a:pt x="1146114" y="666479"/>
                </a:moveTo>
                <a:lnTo>
                  <a:pt x="1145119" y="668468"/>
                </a:lnTo>
                <a:lnTo>
                  <a:pt x="1144188" y="671260"/>
                </a:lnTo>
                <a:lnTo>
                  <a:pt x="1145572" y="669182"/>
                </a:lnTo>
                <a:lnTo>
                  <a:pt x="1146114" y="666479"/>
                </a:lnTo>
                <a:close/>
              </a:path>
              <a:path w="1151255" h="714375">
                <a:moveTo>
                  <a:pt x="1132724" y="688482"/>
                </a:moveTo>
                <a:lnTo>
                  <a:pt x="1125862" y="695345"/>
                </a:lnTo>
                <a:lnTo>
                  <a:pt x="1130070" y="692471"/>
                </a:lnTo>
                <a:lnTo>
                  <a:pt x="1132724" y="688482"/>
                </a:lnTo>
                <a:close/>
              </a:path>
              <a:path w="1151255" h="714375">
                <a:moveTo>
                  <a:pt x="1111860" y="704909"/>
                </a:moveTo>
                <a:lnTo>
                  <a:pt x="1105495" y="708092"/>
                </a:lnTo>
                <a:lnTo>
                  <a:pt x="1101535" y="709412"/>
                </a:lnTo>
                <a:lnTo>
                  <a:pt x="1106852" y="708330"/>
                </a:lnTo>
                <a:lnTo>
                  <a:pt x="1111860" y="704909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88103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4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6" y="25907"/>
                </a:lnTo>
                <a:lnTo>
                  <a:pt x="7620" y="57911"/>
                </a:lnTo>
                <a:lnTo>
                  <a:pt x="4571" y="67055"/>
                </a:lnTo>
                <a:lnTo>
                  <a:pt x="1524" y="74675"/>
                </a:lnTo>
                <a:lnTo>
                  <a:pt x="1524" y="83819"/>
                </a:lnTo>
                <a:lnTo>
                  <a:pt x="0" y="92963"/>
                </a:lnTo>
                <a:lnTo>
                  <a:pt x="0" y="681227"/>
                </a:lnTo>
                <a:lnTo>
                  <a:pt x="12192" y="725423"/>
                </a:lnTo>
                <a:lnTo>
                  <a:pt x="15240" y="731519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27432" y="745235"/>
                </a:lnTo>
                <a:lnTo>
                  <a:pt x="27432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2" y="763523"/>
                </a:lnTo>
                <a:lnTo>
                  <a:pt x="57912" y="766571"/>
                </a:lnTo>
                <a:lnTo>
                  <a:pt x="67056" y="769619"/>
                </a:lnTo>
                <a:lnTo>
                  <a:pt x="74676" y="771143"/>
                </a:lnTo>
                <a:lnTo>
                  <a:pt x="92964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6" y="761999"/>
                </a:lnTo>
                <a:lnTo>
                  <a:pt x="1156716" y="755903"/>
                </a:lnTo>
                <a:lnTo>
                  <a:pt x="1158849" y="754379"/>
                </a:lnTo>
                <a:lnTo>
                  <a:pt x="1114044" y="754379"/>
                </a:lnTo>
                <a:lnTo>
                  <a:pt x="82296" y="752855"/>
                </a:lnTo>
                <a:lnTo>
                  <a:pt x="74676" y="751331"/>
                </a:lnTo>
                <a:lnTo>
                  <a:pt x="65532" y="748283"/>
                </a:lnTo>
                <a:lnTo>
                  <a:pt x="53340" y="742187"/>
                </a:lnTo>
                <a:lnTo>
                  <a:pt x="50292" y="739139"/>
                </a:lnTo>
                <a:lnTo>
                  <a:pt x="47244" y="737615"/>
                </a:lnTo>
                <a:lnTo>
                  <a:pt x="36576" y="726947"/>
                </a:lnTo>
                <a:lnTo>
                  <a:pt x="35052" y="726947"/>
                </a:lnTo>
                <a:lnTo>
                  <a:pt x="35052" y="723899"/>
                </a:lnTo>
                <a:lnTo>
                  <a:pt x="32003" y="720851"/>
                </a:lnTo>
                <a:lnTo>
                  <a:pt x="30480" y="720851"/>
                </a:lnTo>
                <a:lnTo>
                  <a:pt x="30480" y="717803"/>
                </a:lnTo>
                <a:lnTo>
                  <a:pt x="28956" y="717803"/>
                </a:lnTo>
                <a:lnTo>
                  <a:pt x="28956" y="714755"/>
                </a:lnTo>
                <a:lnTo>
                  <a:pt x="27432" y="714755"/>
                </a:lnTo>
                <a:lnTo>
                  <a:pt x="27432" y="711707"/>
                </a:lnTo>
                <a:lnTo>
                  <a:pt x="25908" y="711707"/>
                </a:lnTo>
                <a:lnTo>
                  <a:pt x="25908" y="708659"/>
                </a:lnTo>
                <a:lnTo>
                  <a:pt x="24384" y="708659"/>
                </a:lnTo>
                <a:lnTo>
                  <a:pt x="24384" y="704087"/>
                </a:lnTo>
                <a:lnTo>
                  <a:pt x="22860" y="704087"/>
                </a:lnTo>
                <a:lnTo>
                  <a:pt x="22860" y="699515"/>
                </a:lnTo>
                <a:lnTo>
                  <a:pt x="21335" y="699515"/>
                </a:lnTo>
                <a:lnTo>
                  <a:pt x="21335" y="691895"/>
                </a:lnTo>
                <a:lnTo>
                  <a:pt x="19812" y="691895"/>
                </a:lnTo>
                <a:lnTo>
                  <a:pt x="19812" y="82295"/>
                </a:lnTo>
                <a:lnTo>
                  <a:pt x="21335" y="74675"/>
                </a:lnTo>
                <a:lnTo>
                  <a:pt x="24384" y="65531"/>
                </a:lnTo>
                <a:lnTo>
                  <a:pt x="25908" y="62483"/>
                </a:lnTo>
                <a:lnTo>
                  <a:pt x="27432" y="57911"/>
                </a:lnTo>
                <a:lnTo>
                  <a:pt x="28956" y="56387"/>
                </a:lnTo>
                <a:lnTo>
                  <a:pt x="30480" y="53339"/>
                </a:lnTo>
                <a:lnTo>
                  <a:pt x="32003" y="51815"/>
                </a:lnTo>
                <a:lnTo>
                  <a:pt x="33528" y="48767"/>
                </a:lnTo>
                <a:lnTo>
                  <a:pt x="48768" y="33527"/>
                </a:lnTo>
                <a:lnTo>
                  <a:pt x="51816" y="32003"/>
                </a:lnTo>
                <a:lnTo>
                  <a:pt x="53340" y="30479"/>
                </a:lnTo>
                <a:lnTo>
                  <a:pt x="56387" y="28955"/>
                </a:lnTo>
                <a:lnTo>
                  <a:pt x="57912" y="27431"/>
                </a:lnTo>
                <a:lnTo>
                  <a:pt x="62484" y="25907"/>
                </a:lnTo>
                <a:lnTo>
                  <a:pt x="65532" y="24383"/>
                </a:lnTo>
                <a:lnTo>
                  <a:pt x="74676" y="21335"/>
                </a:lnTo>
                <a:lnTo>
                  <a:pt x="82296" y="19811"/>
                </a:lnTo>
                <a:lnTo>
                  <a:pt x="1159546" y="19811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8" y="7619"/>
                </a:lnTo>
                <a:lnTo>
                  <a:pt x="1129284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40" h="774700">
                <a:moveTo>
                  <a:pt x="1159546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27760" y="22859"/>
                </a:lnTo>
                <a:lnTo>
                  <a:pt x="1133856" y="25907"/>
                </a:lnTo>
                <a:lnTo>
                  <a:pt x="1138428" y="27431"/>
                </a:lnTo>
                <a:lnTo>
                  <a:pt x="1139952" y="28955"/>
                </a:lnTo>
                <a:lnTo>
                  <a:pt x="1143000" y="30479"/>
                </a:lnTo>
                <a:lnTo>
                  <a:pt x="1144524" y="32003"/>
                </a:lnTo>
                <a:lnTo>
                  <a:pt x="1147572" y="33527"/>
                </a:lnTo>
                <a:lnTo>
                  <a:pt x="1152144" y="38099"/>
                </a:lnTo>
                <a:lnTo>
                  <a:pt x="1155192" y="39623"/>
                </a:lnTo>
                <a:lnTo>
                  <a:pt x="1156716" y="41147"/>
                </a:lnTo>
                <a:lnTo>
                  <a:pt x="1156716" y="44195"/>
                </a:lnTo>
                <a:lnTo>
                  <a:pt x="1158240" y="44195"/>
                </a:lnTo>
                <a:lnTo>
                  <a:pt x="1162812" y="48767"/>
                </a:lnTo>
                <a:lnTo>
                  <a:pt x="1162812" y="51815"/>
                </a:lnTo>
                <a:lnTo>
                  <a:pt x="1164336" y="51815"/>
                </a:lnTo>
                <a:lnTo>
                  <a:pt x="1165860" y="53339"/>
                </a:lnTo>
                <a:lnTo>
                  <a:pt x="1165860" y="56387"/>
                </a:lnTo>
                <a:lnTo>
                  <a:pt x="1167384" y="56387"/>
                </a:lnTo>
                <a:lnTo>
                  <a:pt x="1168908" y="57911"/>
                </a:lnTo>
                <a:lnTo>
                  <a:pt x="1168908" y="60959"/>
                </a:lnTo>
                <a:lnTo>
                  <a:pt x="1170432" y="60959"/>
                </a:lnTo>
                <a:lnTo>
                  <a:pt x="1170432" y="64007"/>
                </a:lnTo>
                <a:lnTo>
                  <a:pt x="1171956" y="64007"/>
                </a:lnTo>
                <a:lnTo>
                  <a:pt x="1171956" y="68579"/>
                </a:lnTo>
                <a:lnTo>
                  <a:pt x="1173480" y="68579"/>
                </a:lnTo>
                <a:lnTo>
                  <a:pt x="1173480" y="73151"/>
                </a:lnTo>
                <a:lnTo>
                  <a:pt x="1175004" y="73151"/>
                </a:lnTo>
                <a:lnTo>
                  <a:pt x="1175004" y="80771"/>
                </a:lnTo>
                <a:lnTo>
                  <a:pt x="1176528" y="80771"/>
                </a:lnTo>
                <a:lnTo>
                  <a:pt x="1175004" y="693419"/>
                </a:lnTo>
                <a:lnTo>
                  <a:pt x="1171956" y="705611"/>
                </a:lnTo>
                <a:lnTo>
                  <a:pt x="1170432" y="708659"/>
                </a:lnTo>
                <a:lnTo>
                  <a:pt x="1168908" y="713231"/>
                </a:lnTo>
                <a:lnTo>
                  <a:pt x="1167384" y="716279"/>
                </a:lnTo>
                <a:lnTo>
                  <a:pt x="1165860" y="717803"/>
                </a:lnTo>
                <a:lnTo>
                  <a:pt x="1164336" y="720851"/>
                </a:lnTo>
                <a:lnTo>
                  <a:pt x="1162812" y="722375"/>
                </a:lnTo>
                <a:lnTo>
                  <a:pt x="1161288" y="725423"/>
                </a:lnTo>
                <a:lnTo>
                  <a:pt x="1147572" y="739139"/>
                </a:lnTo>
                <a:lnTo>
                  <a:pt x="1144524" y="740663"/>
                </a:lnTo>
                <a:lnTo>
                  <a:pt x="1143000" y="742187"/>
                </a:lnTo>
                <a:lnTo>
                  <a:pt x="1130808" y="748283"/>
                </a:lnTo>
                <a:lnTo>
                  <a:pt x="1121664" y="751331"/>
                </a:lnTo>
                <a:lnTo>
                  <a:pt x="1114044" y="752855"/>
                </a:lnTo>
                <a:lnTo>
                  <a:pt x="1114044" y="754379"/>
                </a:lnTo>
                <a:lnTo>
                  <a:pt x="1158849" y="754379"/>
                </a:lnTo>
                <a:lnTo>
                  <a:pt x="1167384" y="748283"/>
                </a:lnTo>
                <a:lnTo>
                  <a:pt x="1168908" y="746759"/>
                </a:lnTo>
                <a:lnTo>
                  <a:pt x="1168908" y="745235"/>
                </a:lnTo>
                <a:lnTo>
                  <a:pt x="1170432" y="745235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2" y="723899"/>
                </a:lnTo>
                <a:lnTo>
                  <a:pt x="1188720" y="716279"/>
                </a:lnTo>
                <a:lnTo>
                  <a:pt x="1194816" y="697991"/>
                </a:lnTo>
                <a:lnTo>
                  <a:pt x="1194816" y="688847"/>
                </a:lnTo>
                <a:lnTo>
                  <a:pt x="1196340" y="681227"/>
                </a:lnTo>
                <a:lnTo>
                  <a:pt x="1196340" y="91439"/>
                </a:lnTo>
                <a:lnTo>
                  <a:pt x="1191768" y="64007"/>
                </a:lnTo>
                <a:lnTo>
                  <a:pt x="1170432" y="28955"/>
                </a:lnTo>
                <a:lnTo>
                  <a:pt x="1167384" y="25907"/>
                </a:lnTo>
                <a:lnTo>
                  <a:pt x="1159546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09945" y="5186864"/>
            <a:ext cx="1275479" cy="979820"/>
          </a:xfrm>
          <a:custGeom>
            <a:avLst/>
            <a:gdLst/>
            <a:ahLst/>
            <a:cxnLst/>
            <a:rect l="l" t="t" r="r" b="b"/>
            <a:pathLst>
              <a:path w="1156970" h="734695">
                <a:moveTo>
                  <a:pt x="1083564" y="0"/>
                </a:moveTo>
                <a:lnTo>
                  <a:pt x="73151" y="0"/>
                </a:lnTo>
                <a:lnTo>
                  <a:pt x="44362" y="5643"/>
                </a:lnTo>
                <a:lnTo>
                  <a:pt x="21145" y="21145"/>
                </a:lnTo>
                <a:lnTo>
                  <a:pt x="5643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643" y="689562"/>
                </a:lnTo>
                <a:lnTo>
                  <a:pt x="21145" y="712851"/>
                </a:lnTo>
                <a:lnTo>
                  <a:pt x="44362" y="728710"/>
                </a:lnTo>
                <a:lnTo>
                  <a:pt x="73151" y="734568"/>
                </a:lnTo>
                <a:lnTo>
                  <a:pt x="1083564" y="734568"/>
                </a:lnTo>
                <a:lnTo>
                  <a:pt x="1112353" y="728710"/>
                </a:lnTo>
                <a:lnTo>
                  <a:pt x="1135570" y="712851"/>
                </a:lnTo>
                <a:lnTo>
                  <a:pt x="1151072" y="689562"/>
                </a:lnTo>
                <a:lnTo>
                  <a:pt x="1156716" y="661416"/>
                </a:lnTo>
                <a:lnTo>
                  <a:pt x="1156716" y="73152"/>
                </a:lnTo>
                <a:lnTo>
                  <a:pt x="1151072" y="44362"/>
                </a:lnTo>
                <a:lnTo>
                  <a:pt x="1135570" y="21145"/>
                </a:lnTo>
                <a:lnTo>
                  <a:pt x="1112353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88103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40" h="774700">
                <a:moveTo>
                  <a:pt x="1168908" y="745235"/>
                </a:moveTo>
                <a:lnTo>
                  <a:pt x="27432" y="745235"/>
                </a:lnTo>
                <a:lnTo>
                  <a:pt x="27432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2" y="763523"/>
                </a:lnTo>
                <a:lnTo>
                  <a:pt x="57912" y="766571"/>
                </a:lnTo>
                <a:lnTo>
                  <a:pt x="67056" y="769619"/>
                </a:lnTo>
                <a:lnTo>
                  <a:pt x="74676" y="771143"/>
                </a:lnTo>
                <a:lnTo>
                  <a:pt x="92964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6" y="761999"/>
                </a:lnTo>
                <a:lnTo>
                  <a:pt x="1156716" y="755903"/>
                </a:lnTo>
                <a:lnTo>
                  <a:pt x="1167384" y="748283"/>
                </a:lnTo>
                <a:lnTo>
                  <a:pt x="1168908" y="746759"/>
                </a:lnTo>
                <a:lnTo>
                  <a:pt x="1168908" y="745235"/>
                </a:lnTo>
                <a:close/>
              </a:path>
              <a:path w="119634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6" y="25907"/>
                </a:lnTo>
                <a:lnTo>
                  <a:pt x="7620" y="57911"/>
                </a:lnTo>
                <a:lnTo>
                  <a:pt x="4571" y="67055"/>
                </a:lnTo>
                <a:lnTo>
                  <a:pt x="1524" y="74675"/>
                </a:lnTo>
                <a:lnTo>
                  <a:pt x="1524" y="83819"/>
                </a:lnTo>
                <a:lnTo>
                  <a:pt x="0" y="92963"/>
                </a:lnTo>
                <a:lnTo>
                  <a:pt x="0" y="681227"/>
                </a:lnTo>
                <a:lnTo>
                  <a:pt x="12192" y="725423"/>
                </a:lnTo>
                <a:lnTo>
                  <a:pt x="15240" y="731519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1170432" y="745235"/>
                </a:lnTo>
                <a:lnTo>
                  <a:pt x="1178269" y="736091"/>
                </a:lnTo>
                <a:lnTo>
                  <a:pt x="92964" y="736091"/>
                </a:lnTo>
                <a:lnTo>
                  <a:pt x="86868" y="734567"/>
                </a:lnTo>
                <a:lnTo>
                  <a:pt x="80772" y="734567"/>
                </a:lnTo>
                <a:lnTo>
                  <a:pt x="76200" y="733043"/>
                </a:lnTo>
                <a:lnTo>
                  <a:pt x="71628" y="729995"/>
                </a:lnTo>
                <a:lnTo>
                  <a:pt x="65532" y="728471"/>
                </a:lnTo>
                <a:lnTo>
                  <a:pt x="62484" y="725423"/>
                </a:lnTo>
                <a:lnTo>
                  <a:pt x="56997" y="720851"/>
                </a:lnTo>
                <a:lnTo>
                  <a:pt x="56387" y="720851"/>
                </a:lnTo>
                <a:lnTo>
                  <a:pt x="53340" y="717803"/>
                </a:lnTo>
                <a:lnTo>
                  <a:pt x="53775" y="717803"/>
                </a:lnTo>
                <a:lnTo>
                  <a:pt x="47244" y="710183"/>
                </a:lnTo>
                <a:lnTo>
                  <a:pt x="47625" y="710183"/>
                </a:lnTo>
                <a:lnTo>
                  <a:pt x="44196" y="705611"/>
                </a:lnTo>
                <a:lnTo>
                  <a:pt x="41148" y="696467"/>
                </a:lnTo>
                <a:lnTo>
                  <a:pt x="39624" y="690371"/>
                </a:lnTo>
                <a:lnTo>
                  <a:pt x="38100" y="685799"/>
                </a:lnTo>
                <a:lnTo>
                  <a:pt x="38100" y="92963"/>
                </a:lnTo>
                <a:lnTo>
                  <a:pt x="39624" y="86867"/>
                </a:lnTo>
                <a:lnTo>
                  <a:pt x="39624" y="80771"/>
                </a:lnTo>
                <a:lnTo>
                  <a:pt x="42671" y="71627"/>
                </a:lnTo>
                <a:lnTo>
                  <a:pt x="45720" y="65531"/>
                </a:lnTo>
                <a:lnTo>
                  <a:pt x="48768" y="62483"/>
                </a:lnTo>
                <a:lnTo>
                  <a:pt x="53848" y="56387"/>
                </a:lnTo>
                <a:lnTo>
                  <a:pt x="53340" y="56387"/>
                </a:lnTo>
                <a:lnTo>
                  <a:pt x="56387" y="53339"/>
                </a:lnTo>
                <a:lnTo>
                  <a:pt x="56895" y="53339"/>
                </a:lnTo>
                <a:lnTo>
                  <a:pt x="64007" y="47243"/>
                </a:lnTo>
                <a:lnTo>
                  <a:pt x="68579" y="44195"/>
                </a:lnTo>
                <a:lnTo>
                  <a:pt x="82296" y="39623"/>
                </a:lnTo>
                <a:lnTo>
                  <a:pt x="88392" y="38099"/>
                </a:lnTo>
                <a:lnTo>
                  <a:pt x="1178269" y="38099"/>
                </a:lnTo>
                <a:lnTo>
                  <a:pt x="1170432" y="28955"/>
                </a:lnTo>
                <a:lnTo>
                  <a:pt x="1138428" y="7619"/>
                </a:lnTo>
                <a:lnTo>
                  <a:pt x="1129284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40" h="774700">
                <a:moveTo>
                  <a:pt x="1141358" y="719210"/>
                </a:moveTo>
                <a:lnTo>
                  <a:pt x="1132332" y="726947"/>
                </a:lnTo>
                <a:lnTo>
                  <a:pt x="1127760" y="729995"/>
                </a:lnTo>
                <a:lnTo>
                  <a:pt x="1114044" y="734567"/>
                </a:lnTo>
                <a:lnTo>
                  <a:pt x="1107948" y="734567"/>
                </a:lnTo>
                <a:lnTo>
                  <a:pt x="1101852" y="736091"/>
                </a:lnTo>
                <a:lnTo>
                  <a:pt x="1178269" y="736091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2" y="723899"/>
                </a:lnTo>
                <a:lnTo>
                  <a:pt x="1186891" y="720851"/>
                </a:lnTo>
                <a:lnTo>
                  <a:pt x="1139952" y="720851"/>
                </a:lnTo>
                <a:lnTo>
                  <a:pt x="1141358" y="719210"/>
                </a:lnTo>
                <a:close/>
              </a:path>
              <a:path w="1196340" h="774700">
                <a:moveTo>
                  <a:pt x="53340" y="717803"/>
                </a:moveTo>
                <a:lnTo>
                  <a:pt x="56387" y="720851"/>
                </a:lnTo>
                <a:lnTo>
                  <a:pt x="54863" y="719073"/>
                </a:lnTo>
                <a:lnTo>
                  <a:pt x="53340" y="717803"/>
                </a:lnTo>
                <a:close/>
              </a:path>
              <a:path w="1196340" h="774700">
                <a:moveTo>
                  <a:pt x="54863" y="719073"/>
                </a:moveTo>
                <a:lnTo>
                  <a:pt x="56387" y="720851"/>
                </a:lnTo>
                <a:lnTo>
                  <a:pt x="56997" y="720851"/>
                </a:lnTo>
                <a:lnTo>
                  <a:pt x="54863" y="719073"/>
                </a:lnTo>
                <a:close/>
              </a:path>
              <a:path w="1196340" h="774700">
                <a:moveTo>
                  <a:pt x="1143000" y="717803"/>
                </a:moveTo>
                <a:lnTo>
                  <a:pt x="1141358" y="719210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6340" h="774700">
                <a:moveTo>
                  <a:pt x="1188110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6891" y="720851"/>
                </a:lnTo>
                <a:lnTo>
                  <a:pt x="1188110" y="717803"/>
                </a:lnTo>
                <a:close/>
              </a:path>
              <a:path w="1196340" h="774700">
                <a:moveTo>
                  <a:pt x="1190752" y="710183"/>
                </a:moveTo>
                <a:lnTo>
                  <a:pt x="1149096" y="710183"/>
                </a:lnTo>
                <a:lnTo>
                  <a:pt x="1141358" y="719210"/>
                </a:lnTo>
                <a:lnTo>
                  <a:pt x="1143000" y="717803"/>
                </a:lnTo>
                <a:lnTo>
                  <a:pt x="1188110" y="717803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6340" h="774700">
                <a:moveTo>
                  <a:pt x="53775" y="717803"/>
                </a:moveTo>
                <a:lnTo>
                  <a:pt x="53340" y="717803"/>
                </a:lnTo>
                <a:lnTo>
                  <a:pt x="54863" y="719073"/>
                </a:lnTo>
                <a:lnTo>
                  <a:pt x="53775" y="717803"/>
                </a:lnTo>
                <a:close/>
              </a:path>
              <a:path w="1196340" h="774700">
                <a:moveTo>
                  <a:pt x="47625" y="710183"/>
                </a:moveTo>
                <a:lnTo>
                  <a:pt x="47244" y="710183"/>
                </a:lnTo>
                <a:lnTo>
                  <a:pt x="48768" y="711707"/>
                </a:lnTo>
                <a:lnTo>
                  <a:pt x="47625" y="710183"/>
                </a:lnTo>
                <a:close/>
              </a:path>
              <a:path w="1196340" h="774700">
                <a:moveTo>
                  <a:pt x="1141476" y="55117"/>
                </a:moveTo>
                <a:lnTo>
                  <a:pt x="1149096" y="64007"/>
                </a:lnTo>
                <a:lnTo>
                  <a:pt x="1152144" y="68579"/>
                </a:lnTo>
                <a:lnTo>
                  <a:pt x="1156716" y="82295"/>
                </a:lnTo>
                <a:lnTo>
                  <a:pt x="1158240" y="88391"/>
                </a:lnTo>
                <a:lnTo>
                  <a:pt x="1158240" y="681227"/>
                </a:lnTo>
                <a:lnTo>
                  <a:pt x="1156716" y="687323"/>
                </a:lnTo>
                <a:lnTo>
                  <a:pt x="1156716" y="693419"/>
                </a:lnTo>
                <a:lnTo>
                  <a:pt x="1153668" y="702563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90752" y="710183"/>
                </a:lnTo>
                <a:lnTo>
                  <a:pt x="1194816" y="697991"/>
                </a:lnTo>
                <a:lnTo>
                  <a:pt x="1194816" y="688847"/>
                </a:lnTo>
                <a:lnTo>
                  <a:pt x="1196340" y="681227"/>
                </a:lnTo>
                <a:lnTo>
                  <a:pt x="1196340" y="91439"/>
                </a:lnTo>
                <a:lnTo>
                  <a:pt x="1191768" y="64007"/>
                </a:lnTo>
                <a:lnTo>
                  <a:pt x="1188720" y="56387"/>
                </a:lnTo>
                <a:lnTo>
                  <a:pt x="1143000" y="56387"/>
                </a:lnTo>
                <a:lnTo>
                  <a:pt x="1141476" y="55117"/>
                </a:lnTo>
                <a:close/>
              </a:path>
              <a:path w="1196340" h="774700">
                <a:moveTo>
                  <a:pt x="56387" y="53339"/>
                </a:moveTo>
                <a:lnTo>
                  <a:pt x="53340" y="56387"/>
                </a:lnTo>
                <a:lnTo>
                  <a:pt x="55118" y="54863"/>
                </a:lnTo>
                <a:lnTo>
                  <a:pt x="56387" y="53339"/>
                </a:lnTo>
                <a:close/>
              </a:path>
              <a:path w="1196340" h="774700">
                <a:moveTo>
                  <a:pt x="55118" y="54863"/>
                </a:moveTo>
                <a:lnTo>
                  <a:pt x="53340" y="56387"/>
                </a:lnTo>
                <a:lnTo>
                  <a:pt x="53848" y="56387"/>
                </a:lnTo>
                <a:lnTo>
                  <a:pt x="55118" y="54863"/>
                </a:lnTo>
                <a:close/>
              </a:path>
              <a:path w="1196340" h="774700">
                <a:moveTo>
                  <a:pt x="1139952" y="53339"/>
                </a:moveTo>
                <a:lnTo>
                  <a:pt x="1141476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6340" h="774700">
                <a:moveTo>
                  <a:pt x="1187195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8720" y="56387"/>
                </a:lnTo>
                <a:lnTo>
                  <a:pt x="1187195" y="53339"/>
                </a:lnTo>
                <a:close/>
              </a:path>
              <a:path w="1196340" h="774700">
                <a:moveTo>
                  <a:pt x="1178269" y="38099"/>
                </a:moveTo>
                <a:lnTo>
                  <a:pt x="1103376" y="38099"/>
                </a:lnTo>
                <a:lnTo>
                  <a:pt x="1109472" y="39623"/>
                </a:lnTo>
                <a:lnTo>
                  <a:pt x="1115568" y="39623"/>
                </a:lnTo>
                <a:lnTo>
                  <a:pt x="1124712" y="42671"/>
                </a:lnTo>
                <a:lnTo>
                  <a:pt x="1130808" y="45719"/>
                </a:lnTo>
                <a:lnTo>
                  <a:pt x="1133856" y="48767"/>
                </a:lnTo>
                <a:lnTo>
                  <a:pt x="1141476" y="55117"/>
                </a:lnTo>
                <a:lnTo>
                  <a:pt x="1139952" y="53339"/>
                </a:lnTo>
                <a:lnTo>
                  <a:pt x="1187195" y="53339"/>
                </a:lnTo>
                <a:lnTo>
                  <a:pt x="1184148" y="47243"/>
                </a:lnTo>
                <a:lnTo>
                  <a:pt x="1179576" y="39623"/>
                </a:lnTo>
                <a:lnTo>
                  <a:pt x="1178269" y="38099"/>
                </a:lnTo>
                <a:close/>
              </a:path>
              <a:path w="1196340" h="774700">
                <a:moveTo>
                  <a:pt x="56895" y="53339"/>
                </a:moveTo>
                <a:lnTo>
                  <a:pt x="56387" y="53339"/>
                </a:lnTo>
                <a:lnTo>
                  <a:pt x="55118" y="54863"/>
                </a:lnTo>
                <a:lnTo>
                  <a:pt x="56895" y="533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51074" y="5349461"/>
            <a:ext cx="1276879" cy="9796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37634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5" h="759460">
                <a:moveTo>
                  <a:pt x="1156715" y="734567"/>
                </a:moveTo>
                <a:lnTo>
                  <a:pt x="25907" y="734567"/>
                </a:lnTo>
                <a:lnTo>
                  <a:pt x="38100" y="745235"/>
                </a:lnTo>
                <a:lnTo>
                  <a:pt x="45720" y="749807"/>
                </a:lnTo>
                <a:lnTo>
                  <a:pt x="60960" y="755903"/>
                </a:lnTo>
                <a:lnTo>
                  <a:pt x="68579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4" y="757427"/>
                </a:lnTo>
                <a:lnTo>
                  <a:pt x="1123188" y="755903"/>
                </a:lnTo>
                <a:lnTo>
                  <a:pt x="1130808" y="752855"/>
                </a:lnTo>
                <a:lnTo>
                  <a:pt x="1146047" y="743711"/>
                </a:lnTo>
                <a:lnTo>
                  <a:pt x="1156715" y="734567"/>
                </a:lnTo>
                <a:close/>
              </a:path>
              <a:path w="1183005" h="759460">
                <a:moveTo>
                  <a:pt x="80772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3715" y="38099"/>
                </a:lnTo>
                <a:lnTo>
                  <a:pt x="9143" y="45719"/>
                </a:lnTo>
                <a:lnTo>
                  <a:pt x="3048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4" y="691895"/>
                </a:lnTo>
                <a:lnTo>
                  <a:pt x="4571" y="699515"/>
                </a:lnTo>
                <a:lnTo>
                  <a:pt x="6096" y="707135"/>
                </a:lnTo>
                <a:lnTo>
                  <a:pt x="15240" y="722375"/>
                </a:lnTo>
                <a:lnTo>
                  <a:pt x="24384" y="733043"/>
                </a:lnTo>
                <a:lnTo>
                  <a:pt x="24384" y="734567"/>
                </a:lnTo>
                <a:lnTo>
                  <a:pt x="79248" y="734567"/>
                </a:lnTo>
                <a:lnTo>
                  <a:pt x="67056" y="731519"/>
                </a:lnTo>
                <a:lnTo>
                  <a:pt x="62484" y="729995"/>
                </a:lnTo>
                <a:lnTo>
                  <a:pt x="56388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1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4" y="702563"/>
                </a:lnTo>
                <a:lnTo>
                  <a:pt x="30479" y="696467"/>
                </a:lnTo>
                <a:lnTo>
                  <a:pt x="27432" y="690371"/>
                </a:lnTo>
                <a:lnTo>
                  <a:pt x="25907" y="685799"/>
                </a:lnTo>
                <a:lnTo>
                  <a:pt x="25907" y="73151"/>
                </a:lnTo>
                <a:lnTo>
                  <a:pt x="27432" y="67055"/>
                </a:lnTo>
                <a:lnTo>
                  <a:pt x="30479" y="60959"/>
                </a:lnTo>
                <a:lnTo>
                  <a:pt x="36576" y="51815"/>
                </a:lnTo>
                <a:lnTo>
                  <a:pt x="44196" y="41147"/>
                </a:lnTo>
                <a:lnTo>
                  <a:pt x="46227" y="41147"/>
                </a:lnTo>
                <a:lnTo>
                  <a:pt x="53340" y="35051"/>
                </a:lnTo>
                <a:lnTo>
                  <a:pt x="62484" y="28955"/>
                </a:lnTo>
                <a:lnTo>
                  <a:pt x="80772" y="24383"/>
                </a:lnTo>
                <a:close/>
              </a:path>
              <a:path w="1183005" h="759460">
                <a:moveTo>
                  <a:pt x="1139324" y="716728"/>
                </a:moveTo>
                <a:lnTo>
                  <a:pt x="1129283" y="723899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9670" y="717803"/>
                </a:lnTo>
                <a:lnTo>
                  <a:pt x="1138427" y="717803"/>
                </a:lnTo>
                <a:lnTo>
                  <a:pt x="1139324" y="716728"/>
                </a:lnTo>
                <a:close/>
              </a:path>
              <a:path w="1183005" h="759460">
                <a:moveTo>
                  <a:pt x="42671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1" y="716279"/>
                </a:lnTo>
                <a:close/>
              </a:path>
              <a:path w="1183005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5" h="759460">
                <a:moveTo>
                  <a:pt x="1139952" y="716279"/>
                </a:moveTo>
                <a:lnTo>
                  <a:pt x="1139324" y="716728"/>
                </a:lnTo>
                <a:lnTo>
                  <a:pt x="1138427" y="717803"/>
                </a:lnTo>
                <a:lnTo>
                  <a:pt x="1139952" y="716279"/>
                </a:lnTo>
                <a:close/>
              </a:path>
              <a:path w="1183005" h="759460">
                <a:moveTo>
                  <a:pt x="1170813" y="716279"/>
                </a:moveTo>
                <a:lnTo>
                  <a:pt x="1139952" y="716279"/>
                </a:lnTo>
                <a:lnTo>
                  <a:pt x="1138427" y="717803"/>
                </a:lnTo>
                <a:lnTo>
                  <a:pt x="1169670" y="717803"/>
                </a:lnTo>
                <a:lnTo>
                  <a:pt x="1170813" y="716279"/>
                </a:lnTo>
                <a:close/>
              </a:path>
              <a:path w="1183005" h="759460">
                <a:moveTo>
                  <a:pt x="42889" y="716279"/>
                </a:moveTo>
                <a:lnTo>
                  <a:pt x="42671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5" h="759460">
                <a:moveTo>
                  <a:pt x="1170127" y="41147"/>
                </a:moveTo>
                <a:lnTo>
                  <a:pt x="1138427" y="41147"/>
                </a:lnTo>
                <a:lnTo>
                  <a:pt x="1147571" y="53339"/>
                </a:lnTo>
                <a:lnTo>
                  <a:pt x="1150620" y="57911"/>
                </a:lnTo>
                <a:lnTo>
                  <a:pt x="1152144" y="62483"/>
                </a:lnTo>
                <a:lnTo>
                  <a:pt x="1155192" y="68579"/>
                </a:lnTo>
                <a:lnTo>
                  <a:pt x="1156715" y="74675"/>
                </a:lnTo>
                <a:lnTo>
                  <a:pt x="1156715" y="679703"/>
                </a:lnTo>
                <a:lnTo>
                  <a:pt x="1152144" y="697991"/>
                </a:lnTo>
                <a:lnTo>
                  <a:pt x="1149095" y="702563"/>
                </a:lnTo>
                <a:lnTo>
                  <a:pt x="1146047" y="708659"/>
                </a:lnTo>
                <a:lnTo>
                  <a:pt x="1139324" y="716728"/>
                </a:lnTo>
                <a:lnTo>
                  <a:pt x="1139952" y="716279"/>
                </a:lnTo>
                <a:lnTo>
                  <a:pt x="1170813" y="716279"/>
                </a:lnTo>
                <a:lnTo>
                  <a:pt x="1171956" y="714755"/>
                </a:lnTo>
                <a:lnTo>
                  <a:pt x="1176527" y="707135"/>
                </a:lnTo>
                <a:lnTo>
                  <a:pt x="1178052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1956" y="44195"/>
                </a:lnTo>
                <a:lnTo>
                  <a:pt x="1170127" y="41147"/>
                </a:lnTo>
                <a:close/>
              </a:path>
              <a:path w="1183005" h="759460">
                <a:moveTo>
                  <a:pt x="46227" y="41147"/>
                </a:moveTo>
                <a:lnTo>
                  <a:pt x="44196" y="41147"/>
                </a:lnTo>
                <a:lnTo>
                  <a:pt x="42671" y="44195"/>
                </a:lnTo>
                <a:lnTo>
                  <a:pt x="46227" y="41147"/>
                </a:lnTo>
                <a:close/>
              </a:path>
              <a:path w="1183005" h="759460">
                <a:moveTo>
                  <a:pt x="1158239" y="24383"/>
                </a:moveTo>
                <a:lnTo>
                  <a:pt x="1095756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8" y="27431"/>
                </a:lnTo>
                <a:lnTo>
                  <a:pt x="1120139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39952" y="44195"/>
                </a:lnTo>
                <a:lnTo>
                  <a:pt x="1138427" y="41147"/>
                </a:lnTo>
                <a:lnTo>
                  <a:pt x="1170127" y="41147"/>
                </a:lnTo>
                <a:lnTo>
                  <a:pt x="1167383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  <a:path w="1183005" h="759460">
                <a:moveTo>
                  <a:pt x="1104900" y="0"/>
                </a:moveTo>
                <a:lnTo>
                  <a:pt x="76200" y="0"/>
                </a:lnTo>
                <a:lnTo>
                  <a:pt x="68579" y="1523"/>
                </a:lnTo>
                <a:lnTo>
                  <a:pt x="59436" y="3047"/>
                </a:lnTo>
                <a:lnTo>
                  <a:pt x="51815" y="6095"/>
                </a:lnTo>
                <a:lnTo>
                  <a:pt x="36576" y="15239"/>
                </a:lnTo>
                <a:lnTo>
                  <a:pt x="25907" y="24383"/>
                </a:lnTo>
                <a:lnTo>
                  <a:pt x="1156715" y="24383"/>
                </a:lnTo>
                <a:lnTo>
                  <a:pt x="1144524" y="13715"/>
                </a:lnTo>
                <a:lnTo>
                  <a:pt x="1136904" y="9143"/>
                </a:lnTo>
                <a:lnTo>
                  <a:pt x="1121664" y="3047"/>
                </a:lnTo>
                <a:lnTo>
                  <a:pt x="1112520" y="1523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673215" y="5483010"/>
            <a:ext cx="1028364" cy="574339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15057" marR="6023" algn="ctr">
              <a:lnSpc>
                <a:spcPts val="1435"/>
              </a:lnSpc>
              <a:spcBef>
                <a:spcPts val="279"/>
              </a:spcBef>
            </a:pPr>
            <a:r>
              <a:rPr lang="tr-TR" sz="1300" spc="-101" dirty="0">
                <a:latin typeface="Arial"/>
                <a:cs typeface="Arial"/>
              </a:rPr>
              <a:t>Ön </a:t>
            </a:r>
            <a:r>
              <a:rPr lang="tr-TR" sz="1300" spc="-83" dirty="0">
                <a:latin typeface="Arial"/>
                <a:cs typeface="Arial"/>
              </a:rPr>
              <a:t>Ödeme </a:t>
            </a:r>
            <a:r>
              <a:rPr lang="tr-TR" sz="1300" spc="-83" dirty="0" smtClean="0">
                <a:latin typeface="Arial"/>
                <a:cs typeface="Arial"/>
              </a:rPr>
              <a:t>ve </a:t>
            </a:r>
            <a:r>
              <a:rPr lang="tr-TR" sz="1300" spc="-71" dirty="0" smtClean="0">
                <a:latin typeface="Arial"/>
                <a:cs typeface="Arial"/>
              </a:rPr>
              <a:t> </a:t>
            </a:r>
            <a:r>
              <a:rPr lang="tr-TR" sz="1300" spc="-65" dirty="0">
                <a:latin typeface="Arial"/>
                <a:cs typeface="Arial"/>
              </a:rPr>
              <a:t>Yolluk </a:t>
            </a:r>
            <a:r>
              <a:rPr lang="tr-TR" sz="1300" spc="-59" dirty="0" smtClean="0">
                <a:latin typeface="Arial"/>
                <a:cs typeface="Arial"/>
              </a:rPr>
              <a:t> İşlemleri</a:t>
            </a:r>
            <a:endParaRPr lang="tr-TR" sz="1300" dirty="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1975376" y="5217729"/>
            <a:ext cx="1269179" cy="949333"/>
          </a:xfrm>
          <a:custGeom>
            <a:avLst/>
            <a:gdLst/>
            <a:ahLst/>
            <a:cxnLst/>
            <a:rect l="l" t="t" r="r" b="b"/>
            <a:pathLst>
              <a:path w="1151255" h="711835">
                <a:moveTo>
                  <a:pt x="60144" y="709906"/>
                </a:moveTo>
                <a:lnTo>
                  <a:pt x="67442" y="711425"/>
                </a:lnTo>
                <a:lnTo>
                  <a:pt x="1077854" y="711425"/>
                </a:lnTo>
                <a:lnTo>
                  <a:pt x="60144" y="709906"/>
                </a:lnTo>
                <a:close/>
              </a:path>
              <a:path w="1151255" h="711835">
                <a:moveTo>
                  <a:pt x="36007" y="703327"/>
                </a:moveTo>
                <a:lnTo>
                  <a:pt x="39296" y="705567"/>
                </a:lnTo>
                <a:lnTo>
                  <a:pt x="43099" y="706359"/>
                </a:lnTo>
                <a:lnTo>
                  <a:pt x="40010" y="705329"/>
                </a:lnTo>
                <a:lnTo>
                  <a:pt x="36007" y="703327"/>
                </a:lnTo>
                <a:close/>
              </a:path>
              <a:path w="1151255" h="711835">
                <a:moveTo>
                  <a:pt x="14381" y="687319"/>
                </a:moveTo>
                <a:lnTo>
                  <a:pt x="16007" y="689708"/>
                </a:lnTo>
                <a:lnTo>
                  <a:pt x="18396" y="691334"/>
                </a:lnTo>
                <a:lnTo>
                  <a:pt x="14381" y="687319"/>
                </a:lnTo>
                <a:close/>
              </a:path>
              <a:path w="1151255" h="711835">
                <a:moveTo>
                  <a:pt x="1910" y="668753"/>
                </a:moveTo>
                <a:lnTo>
                  <a:pt x="1737" y="668753"/>
                </a:lnTo>
                <a:lnTo>
                  <a:pt x="1910" y="669007"/>
                </a:lnTo>
                <a:lnTo>
                  <a:pt x="1910" y="668753"/>
                </a:lnTo>
                <a:close/>
              </a:path>
              <a:path w="1151255" h="711835">
                <a:moveTo>
                  <a:pt x="386" y="665705"/>
                </a:moveTo>
                <a:lnTo>
                  <a:pt x="0" y="665705"/>
                </a:lnTo>
                <a:lnTo>
                  <a:pt x="148" y="666419"/>
                </a:lnTo>
                <a:lnTo>
                  <a:pt x="386" y="666769"/>
                </a:lnTo>
                <a:lnTo>
                  <a:pt x="386" y="665705"/>
                </a:lnTo>
                <a:close/>
              </a:path>
              <a:path w="1151255" h="711835">
                <a:moveTo>
                  <a:pt x="1131194" y="0"/>
                </a:moveTo>
                <a:lnTo>
                  <a:pt x="1131194" y="1241"/>
                </a:lnTo>
                <a:lnTo>
                  <a:pt x="1132023" y="1241"/>
                </a:lnTo>
                <a:lnTo>
                  <a:pt x="1131194" y="0"/>
                </a:lnTo>
                <a:close/>
              </a:path>
              <a:path w="1151255" h="711835">
                <a:moveTo>
                  <a:pt x="1144910" y="20542"/>
                </a:moveTo>
                <a:lnTo>
                  <a:pt x="1144910" y="21053"/>
                </a:lnTo>
                <a:lnTo>
                  <a:pt x="1145251" y="21053"/>
                </a:lnTo>
                <a:lnTo>
                  <a:pt x="1144910" y="20542"/>
                </a:lnTo>
                <a:close/>
              </a:path>
              <a:path w="1151255" h="711835">
                <a:moveTo>
                  <a:pt x="1150973" y="49838"/>
                </a:moveTo>
                <a:lnTo>
                  <a:pt x="1149498" y="645797"/>
                </a:lnTo>
                <a:lnTo>
                  <a:pt x="1151006" y="638273"/>
                </a:lnTo>
                <a:lnTo>
                  <a:pt x="1150973" y="49838"/>
                </a:lnTo>
                <a:close/>
              </a:path>
              <a:path w="1151255" h="711835">
                <a:moveTo>
                  <a:pt x="1145638" y="665045"/>
                </a:moveTo>
                <a:lnTo>
                  <a:pt x="1144997" y="666969"/>
                </a:lnTo>
                <a:lnTo>
                  <a:pt x="1145363" y="666419"/>
                </a:lnTo>
                <a:lnTo>
                  <a:pt x="1145638" y="665045"/>
                </a:lnTo>
                <a:close/>
              </a:path>
              <a:path w="1151255" h="711835">
                <a:moveTo>
                  <a:pt x="1132516" y="685720"/>
                </a:moveTo>
                <a:lnTo>
                  <a:pt x="1131194" y="687041"/>
                </a:lnTo>
                <a:lnTo>
                  <a:pt x="1129861" y="689708"/>
                </a:lnTo>
                <a:lnTo>
                  <a:pt x="1132516" y="685720"/>
                </a:lnTo>
                <a:close/>
              </a:path>
              <a:path w="1151255" h="711835">
                <a:moveTo>
                  <a:pt x="1128300" y="690774"/>
                </a:moveTo>
                <a:lnTo>
                  <a:pt x="1126622" y="691613"/>
                </a:lnTo>
                <a:lnTo>
                  <a:pt x="1125653" y="692582"/>
                </a:lnTo>
                <a:lnTo>
                  <a:pt x="1128300" y="690774"/>
                </a:lnTo>
                <a:close/>
              </a:path>
              <a:path w="1151255" h="711835">
                <a:moveTo>
                  <a:pt x="1110071" y="703226"/>
                </a:moveTo>
                <a:lnTo>
                  <a:pt x="1108334" y="703805"/>
                </a:lnTo>
                <a:lnTo>
                  <a:pt x="1105286" y="705329"/>
                </a:lnTo>
                <a:lnTo>
                  <a:pt x="1101326" y="706649"/>
                </a:lnTo>
                <a:lnTo>
                  <a:pt x="1106644" y="705567"/>
                </a:lnTo>
                <a:lnTo>
                  <a:pt x="1110071" y="703226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947241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39" h="774700">
                <a:moveTo>
                  <a:pt x="1103376" y="0"/>
                </a:moveTo>
                <a:lnTo>
                  <a:pt x="92963" y="0"/>
                </a:lnTo>
                <a:lnTo>
                  <a:pt x="82295" y="1523"/>
                </a:lnTo>
                <a:lnTo>
                  <a:pt x="73151" y="3047"/>
                </a:lnTo>
                <a:lnTo>
                  <a:pt x="65531" y="4571"/>
                </a:lnTo>
                <a:lnTo>
                  <a:pt x="56387" y="7619"/>
                </a:lnTo>
                <a:lnTo>
                  <a:pt x="48767" y="12191"/>
                </a:lnTo>
                <a:lnTo>
                  <a:pt x="39623" y="16763"/>
                </a:lnTo>
                <a:lnTo>
                  <a:pt x="28956" y="25907"/>
                </a:lnTo>
                <a:lnTo>
                  <a:pt x="28956" y="27431"/>
                </a:lnTo>
                <a:lnTo>
                  <a:pt x="27431" y="27431"/>
                </a:lnTo>
                <a:lnTo>
                  <a:pt x="25907" y="28955"/>
                </a:lnTo>
                <a:lnTo>
                  <a:pt x="16763" y="42671"/>
                </a:lnTo>
                <a:lnTo>
                  <a:pt x="10667" y="50291"/>
                </a:lnTo>
                <a:lnTo>
                  <a:pt x="7619" y="57911"/>
                </a:lnTo>
                <a:lnTo>
                  <a:pt x="4571" y="67055"/>
                </a:lnTo>
                <a:lnTo>
                  <a:pt x="3047" y="74675"/>
                </a:lnTo>
                <a:lnTo>
                  <a:pt x="0" y="92963"/>
                </a:lnTo>
                <a:lnTo>
                  <a:pt x="0" y="681227"/>
                </a:lnTo>
                <a:lnTo>
                  <a:pt x="1523" y="691895"/>
                </a:lnTo>
                <a:lnTo>
                  <a:pt x="3047" y="701039"/>
                </a:lnTo>
                <a:lnTo>
                  <a:pt x="4571" y="708659"/>
                </a:lnTo>
                <a:lnTo>
                  <a:pt x="9143" y="717803"/>
                </a:lnTo>
                <a:lnTo>
                  <a:pt x="12191" y="725423"/>
                </a:lnTo>
                <a:lnTo>
                  <a:pt x="16763" y="731519"/>
                </a:lnTo>
                <a:lnTo>
                  <a:pt x="16763" y="733043"/>
                </a:lnTo>
                <a:lnTo>
                  <a:pt x="18287" y="734567"/>
                </a:lnTo>
                <a:lnTo>
                  <a:pt x="25907" y="745235"/>
                </a:lnTo>
                <a:lnTo>
                  <a:pt x="27431" y="745235"/>
                </a:lnTo>
                <a:lnTo>
                  <a:pt x="28956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1" y="763523"/>
                </a:lnTo>
                <a:lnTo>
                  <a:pt x="57911" y="766571"/>
                </a:lnTo>
                <a:lnTo>
                  <a:pt x="67056" y="769619"/>
                </a:lnTo>
                <a:lnTo>
                  <a:pt x="85343" y="772667"/>
                </a:lnTo>
                <a:lnTo>
                  <a:pt x="92963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5" y="761999"/>
                </a:lnTo>
                <a:lnTo>
                  <a:pt x="1156715" y="755903"/>
                </a:lnTo>
                <a:lnTo>
                  <a:pt x="1158849" y="754379"/>
                </a:lnTo>
                <a:lnTo>
                  <a:pt x="1114044" y="754379"/>
                </a:lnTo>
                <a:lnTo>
                  <a:pt x="82295" y="752855"/>
                </a:lnTo>
                <a:lnTo>
                  <a:pt x="74675" y="751331"/>
                </a:lnTo>
                <a:lnTo>
                  <a:pt x="65531" y="748283"/>
                </a:lnTo>
                <a:lnTo>
                  <a:pt x="53339" y="742187"/>
                </a:lnTo>
                <a:lnTo>
                  <a:pt x="50291" y="739139"/>
                </a:lnTo>
                <a:lnTo>
                  <a:pt x="47243" y="737615"/>
                </a:lnTo>
                <a:lnTo>
                  <a:pt x="36575" y="726947"/>
                </a:lnTo>
                <a:lnTo>
                  <a:pt x="35051" y="726947"/>
                </a:lnTo>
                <a:lnTo>
                  <a:pt x="35051" y="723899"/>
                </a:lnTo>
                <a:lnTo>
                  <a:pt x="32003" y="720851"/>
                </a:lnTo>
                <a:lnTo>
                  <a:pt x="30479" y="720851"/>
                </a:lnTo>
                <a:lnTo>
                  <a:pt x="30479" y="717803"/>
                </a:lnTo>
                <a:lnTo>
                  <a:pt x="28956" y="717803"/>
                </a:lnTo>
                <a:lnTo>
                  <a:pt x="28956" y="714755"/>
                </a:lnTo>
                <a:lnTo>
                  <a:pt x="27431" y="714755"/>
                </a:lnTo>
                <a:lnTo>
                  <a:pt x="27431" y="711707"/>
                </a:lnTo>
                <a:lnTo>
                  <a:pt x="25907" y="711707"/>
                </a:lnTo>
                <a:lnTo>
                  <a:pt x="25907" y="708659"/>
                </a:lnTo>
                <a:lnTo>
                  <a:pt x="24383" y="708659"/>
                </a:lnTo>
                <a:lnTo>
                  <a:pt x="24383" y="704087"/>
                </a:lnTo>
                <a:lnTo>
                  <a:pt x="22859" y="704087"/>
                </a:lnTo>
                <a:lnTo>
                  <a:pt x="22859" y="699515"/>
                </a:lnTo>
                <a:lnTo>
                  <a:pt x="21335" y="699515"/>
                </a:lnTo>
                <a:lnTo>
                  <a:pt x="21335" y="690371"/>
                </a:lnTo>
                <a:lnTo>
                  <a:pt x="19811" y="690371"/>
                </a:lnTo>
                <a:lnTo>
                  <a:pt x="19811" y="83819"/>
                </a:lnTo>
                <a:lnTo>
                  <a:pt x="21335" y="74675"/>
                </a:lnTo>
                <a:lnTo>
                  <a:pt x="24383" y="65531"/>
                </a:lnTo>
                <a:lnTo>
                  <a:pt x="30479" y="53339"/>
                </a:lnTo>
                <a:lnTo>
                  <a:pt x="33527" y="50291"/>
                </a:lnTo>
                <a:lnTo>
                  <a:pt x="35051" y="47243"/>
                </a:lnTo>
                <a:lnTo>
                  <a:pt x="47243" y="35051"/>
                </a:lnTo>
                <a:lnTo>
                  <a:pt x="50291" y="33527"/>
                </a:lnTo>
                <a:lnTo>
                  <a:pt x="53339" y="30479"/>
                </a:lnTo>
                <a:lnTo>
                  <a:pt x="65531" y="24383"/>
                </a:lnTo>
                <a:lnTo>
                  <a:pt x="74675" y="21335"/>
                </a:lnTo>
                <a:lnTo>
                  <a:pt x="82295" y="19811"/>
                </a:lnTo>
                <a:lnTo>
                  <a:pt x="1160417" y="19811"/>
                </a:lnTo>
                <a:lnTo>
                  <a:pt x="1155191" y="15239"/>
                </a:lnTo>
                <a:lnTo>
                  <a:pt x="1146047" y="10667"/>
                </a:lnTo>
                <a:lnTo>
                  <a:pt x="1130808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39" h="774700">
                <a:moveTo>
                  <a:pt x="1160417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27759" y="22859"/>
                </a:lnTo>
                <a:lnTo>
                  <a:pt x="1130808" y="24383"/>
                </a:lnTo>
                <a:lnTo>
                  <a:pt x="1135379" y="25907"/>
                </a:lnTo>
                <a:lnTo>
                  <a:pt x="1138427" y="27431"/>
                </a:lnTo>
                <a:lnTo>
                  <a:pt x="1139952" y="28955"/>
                </a:lnTo>
                <a:lnTo>
                  <a:pt x="1146047" y="32003"/>
                </a:lnTo>
                <a:lnTo>
                  <a:pt x="1152144" y="38099"/>
                </a:lnTo>
                <a:lnTo>
                  <a:pt x="1155191" y="39623"/>
                </a:lnTo>
                <a:lnTo>
                  <a:pt x="1156715" y="41147"/>
                </a:lnTo>
                <a:lnTo>
                  <a:pt x="1156715" y="44195"/>
                </a:lnTo>
                <a:lnTo>
                  <a:pt x="1158239" y="44195"/>
                </a:lnTo>
                <a:lnTo>
                  <a:pt x="1164335" y="50291"/>
                </a:lnTo>
                <a:lnTo>
                  <a:pt x="1164335" y="53339"/>
                </a:lnTo>
                <a:lnTo>
                  <a:pt x="1165859" y="53339"/>
                </a:lnTo>
                <a:lnTo>
                  <a:pt x="1167383" y="54863"/>
                </a:lnTo>
                <a:lnTo>
                  <a:pt x="1167383" y="57911"/>
                </a:lnTo>
                <a:lnTo>
                  <a:pt x="1168908" y="57911"/>
                </a:lnTo>
                <a:lnTo>
                  <a:pt x="1168908" y="60959"/>
                </a:lnTo>
                <a:lnTo>
                  <a:pt x="1170432" y="60959"/>
                </a:lnTo>
                <a:lnTo>
                  <a:pt x="1170432" y="64007"/>
                </a:lnTo>
                <a:lnTo>
                  <a:pt x="1171956" y="64007"/>
                </a:lnTo>
                <a:lnTo>
                  <a:pt x="1171956" y="68579"/>
                </a:lnTo>
                <a:lnTo>
                  <a:pt x="1173479" y="68579"/>
                </a:lnTo>
                <a:lnTo>
                  <a:pt x="1173479" y="73151"/>
                </a:lnTo>
                <a:lnTo>
                  <a:pt x="1175003" y="73151"/>
                </a:lnTo>
                <a:lnTo>
                  <a:pt x="1175003" y="79247"/>
                </a:lnTo>
                <a:lnTo>
                  <a:pt x="1176527" y="79247"/>
                </a:lnTo>
                <a:lnTo>
                  <a:pt x="1175003" y="694943"/>
                </a:lnTo>
                <a:lnTo>
                  <a:pt x="1173479" y="701039"/>
                </a:lnTo>
                <a:lnTo>
                  <a:pt x="1170432" y="710183"/>
                </a:lnTo>
                <a:lnTo>
                  <a:pt x="1165859" y="719327"/>
                </a:lnTo>
                <a:lnTo>
                  <a:pt x="1164335" y="720851"/>
                </a:lnTo>
                <a:lnTo>
                  <a:pt x="1162811" y="723899"/>
                </a:lnTo>
                <a:lnTo>
                  <a:pt x="1156715" y="729995"/>
                </a:lnTo>
                <a:lnTo>
                  <a:pt x="1155191" y="733043"/>
                </a:lnTo>
                <a:lnTo>
                  <a:pt x="1152144" y="734567"/>
                </a:lnTo>
                <a:lnTo>
                  <a:pt x="1147571" y="739139"/>
                </a:lnTo>
                <a:lnTo>
                  <a:pt x="1144523" y="740663"/>
                </a:lnTo>
                <a:lnTo>
                  <a:pt x="1143000" y="742187"/>
                </a:lnTo>
                <a:lnTo>
                  <a:pt x="1139952" y="743711"/>
                </a:lnTo>
                <a:lnTo>
                  <a:pt x="1138427" y="745235"/>
                </a:lnTo>
                <a:lnTo>
                  <a:pt x="1133856" y="746759"/>
                </a:lnTo>
                <a:lnTo>
                  <a:pt x="1130808" y="748283"/>
                </a:lnTo>
                <a:lnTo>
                  <a:pt x="1121664" y="751331"/>
                </a:lnTo>
                <a:lnTo>
                  <a:pt x="1114044" y="752855"/>
                </a:lnTo>
                <a:lnTo>
                  <a:pt x="1114044" y="754379"/>
                </a:lnTo>
                <a:lnTo>
                  <a:pt x="1158849" y="754379"/>
                </a:lnTo>
                <a:lnTo>
                  <a:pt x="1167383" y="748283"/>
                </a:lnTo>
                <a:lnTo>
                  <a:pt x="1168908" y="746759"/>
                </a:lnTo>
                <a:lnTo>
                  <a:pt x="1168908" y="745235"/>
                </a:lnTo>
                <a:lnTo>
                  <a:pt x="1170432" y="745235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1" y="723899"/>
                </a:lnTo>
                <a:lnTo>
                  <a:pt x="1188720" y="716279"/>
                </a:lnTo>
                <a:lnTo>
                  <a:pt x="1194815" y="697991"/>
                </a:lnTo>
                <a:lnTo>
                  <a:pt x="1196339" y="688847"/>
                </a:lnTo>
                <a:lnTo>
                  <a:pt x="1196339" y="91439"/>
                </a:lnTo>
                <a:lnTo>
                  <a:pt x="1184147" y="47243"/>
                </a:lnTo>
                <a:lnTo>
                  <a:pt x="1167383" y="25907"/>
                </a:lnTo>
                <a:lnTo>
                  <a:pt x="1160417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969081" y="5186864"/>
            <a:ext cx="1275479" cy="979820"/>
          </a:xfrm>
          <a:custGeom>
            <a:avLst/>
            <a:gdLst/>
            <a:ahLst/>
            <a:cxnLst/>
            <a:rect l="l" t="t" r="r" b="b"/>
            <a:pathLst>
              <a:path w="1156970" h="734695">
                <a:moveTo>
                  <a:pt x="1083564" y="0"/>
                </a:moveTo>
                <a:lnTo>
                  <a:pt x="73152" y="0"/>
                </a:lnTo>
                <a:lnTo>
                  <a:pt x="45005" y="5643"/>
                </a:lnTo>
                <a:lnTo>
                  <a:pt x="21717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7" y="712851"/>
                </a:lnTo>
                <a:lnTo>
                  <a:pt x="45005" y="728710"/>
                </a:lnTo>
                <a:lnTo>
                  <a:pt x="73152" y="734568"/>
                </a:lnTo>
                <a:lnTo>
                  <a:pt x="1083564" y="734568"/>
                </a:lnTo>
                <a:lnTo>
                  <a:pt x="1112353" y="728710"/>
                </a:lnTo>
                <a:lnTo>
                  <a:pt x="1135570" y="712851"/>
                </a:lnTo>
                <a:lnTo>
                  <a:pt x="1151072" y="689562"/>
                </a:lnTo>
                <a:lnTo>
                  <a:pt x="1156716" y="661416"/>
                </a:lnTo>
                <a:lnTo>
                  <a:pt x="1156716" y="73152"/>
                </a:lnTo>
                <a:lnTo>
                  <a:pt x="1151072" y="44362"/>
                </a:lnTo>
                <a:lnTo>
                  <a:pt x="1135570" y="21145"/>
                </a:lnTo>
                <a:lnTo>
                  <a:pt x="1112353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947241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39" h="774700">
                <a:moveTo>
                  <a:pt x="1168908" y="745235"/>
                </a:moveTo>
                <a:lnTo>
                  <a:pt x="27431" y="745235"/>
                </a:lnTo>
                <a:lnTo>
                  <a:pt x="28956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1" y="763523"/>
                </a:lnTo>
                <a:lnTo>
                  <a:pt x="57911" y="766571"/>
                </a:lnTo>
                <a:lnTo>
                  <a:pt x="67056" y="769619"/>
                </a:lnTo>
                <a:lnTo>
                  <a:pt x="85343" y="772667"/>
                </a:lnTo>
                <a:lnTo>
                  <a:pt x="92963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5" y="761999"/>
                </a:lnTo>
                <a:lnTo>
                  <a:pt x="1156715" y="755903"/>
                </a:lnTo>
                <a:lnTo>
                  <a:pt x="1167383" y="748283"/>
                </a:lnTo>
                <a:lnTo>
                  <a:pt x="1168908" y="746759"/>
                </a:lnTo>
                <a:lnTo>
                  <a:pt x="1168908" y="745235"/>
                </a:lnTo>
                <a:close/>
              </a:path>
              <a:path w="1196339" h="774700">
                <a:moveTo>
                  <a:pt x="1103376" y="0"/>
                </a:moveTo>
                <a:lnTo>
                  <a:pt x="92963" y="0"/>
                </a:lnTo>
                <a:lnTo>
                  <a:pt x="82295" y="1523"/>
                </a:lnTo>
                <a:lnTo>
                  <a:pt x="73151" y="3047"/>
                </a:lnTo>
                <a:lnTo>
                  <a:pt x="65531" y="4571"/>
                </a:lnTo>
                <a:lnTo>
                  <a:pt x="56387" y="7619"/>
                </a:lnTo>
                <a:lnTo>
                  <a:pt x="48767" y="12191"/>
                </a:lnTo>
                <a:lnTo>
                  <a:pt x="39623" y="16763"/>
                </a:lnTo>
                <a:lnTo>
                  <a:pt x="28956" y="25907"/>
                </a:lnTo>
                <a:lnTo>
                  <a:pt x="28956" y="27431"/>
                </a:lnTo>
                <a:lnTo>
                  <a:pt x="27431" y="27431"/>
                </a:lnTo>
                <a:lnTo>
                  <a:pt x="25907" y="28955"/>
                </a:lnTo>
                <a:lnTo>
                  <a:pt x="16763" y="42671"/>
                </a:lnTo>
                <a:lnTo>
                  <a:pt x="10667" y="50291"/>
                </a:lnTo>
                <a:lnTo>
                  <a:pt x="7619" y="57911"/>
                </a:lnTo>
                <a:lnTo>
                  <a:pt x="4571" y="67055"/>
                </a:lnTo>
                <a:lnTo>
                  <a:pt x="3047" y="74675"/>
                </a:lnTo>
                <a:lnTo>
                  <a:pt x="0" y="92963"/>
                </a:lnTo>
                <a:lnTo>
                  <a:pt x="0" y="681227"/>
                </a:lnTo>
                <a:lnTo>
                  <a:pt x="1523" y="691895"/>
                </a:lnTo>
                <a:lnTo>
                  <a:pt x="3047" y="701039"/>
                </a:lnTo>
                <a:lnTo>
                  <a:pt x="4571" y="708659"/>
                </a:lnTo>
                <a:lnTo>
                  <a:pt x="9143" y="717803"/>
                </a:lnTo>
                <a:lnTo>
                  <a:pt x="12191" y="725423"/>
                </a:lnTo>
                <a:lnTo>
                  <a:pt x="16763" y="731519"/>
                </a:lnTo>
                <a:lnTo>
                  <a:pt x="16763" y="733043"/>
                </a:lnTo>
                <a:lnTo>
                  <a:pt x="18287" y="734567"/>
                </a:lnTo>
                <a:lnTo>
                  <a:pt x="25907" y="745235"/>
                </a:lnTo>
                <a:lnTo>
                  <a:pt x="1170432" y="745235"/>
                </a:lnTo>
                <a:lnTo>
                  <a:pt x="1178269" y="736091"/>
                </a:lnTo>
                <a:lnTo>
                  <a:pt x="92963" y="736091"/>
                </a:lnTo>
                <a:lnTo>
                  <a:pt x="86867" y="734567"/>
                </a:lnTo>
                <a:lnTo>
                  <a:pt x="80771" y="734567"/>
                </a:lnTo>
                <a:lnTo>
                  <a:pt x="76200" y="733043"/>
                </a:lnTo>
                <a:lnTo>
                  <a:pt x="71627" y="729995"/>
                </a:lnTo>
                <a:lnTo>
                  <a:pt x="65531" y="728471"/>
                </a:lnTo>
                <a:lnTo>
                  <a:pt x="62483" y="725423"/>
                </a:lnTo>
                <a:lnTo>
                  <a:pt x="56997" y="720851"/>
                </a:lnTo>
                <a:lnTo>
                  <a:pt x="56387" y="720851"/>
                </a:lnTo>
                <a:lnTo>
                  <a:pt x="53339" y="717803"/>
                </a:lnTo>
                <a:lnTo>
                  <a:pt x="53775" y="717803"/>
                </a:lnTo>
                <a:lnTo>
                  <a:pt x="47243" y="710183"/>
                </a:lnTo>
                <a:lnTo>
                  <a:pt x="47624" y="710183"/>
                </a:lnTo>
                <a:lnTo>
                  <a:pt x="44195" y="705611"/>
                </a:lnTo>
                <a:lnTo>
                  <a:pt x="41147" y="696467"/>
                </a:lnTo>
                <a:lnTo>
                  <a:pt x="39623" y="690371"/>
                </a:lnTo>
                <a:lnTo>
                  <a:pt x="39623" y="685799"/>
                </a:lnTo>
                <a:lnTo>
                  <a:pt x="38100" y="679703"/>
                </a:lnTo>
                <a:lnTo>
                  <a:pt x="38100" y="92963"/>
                </a:lnTo>
                <a:lnTo>
                  <a:pt x="39623" y="86867"/>
                </a:lnTo>
                <a:lnTo>
                  <a:pt x="39623" y="80771"/>
                </a:lnTo>
                <a:lnTo>
                  <a:pt x="41147" y="76199"/>
                </a:lnTo>
                <a:lnTo>
                  <a:pt x="44195" y="71627"/>
                </a:lnTo>
                <a:lnTo>
                  <a:pt x="45719" y="65531"/>
                </a:lnTo>
                <a:lnTo>
                  <a:pt x="48767" y="62483"/>
                </a:lnTo>
                <a:lnTo>
                  <a:pt x="53848" y="56387"/>
                </a:lnTo>
                <a:lnTo>
                  <a:pt x="53339" y="56387"/>
                </a:lnTo>
                <a:lnTo>
                  <a:pt x="56387" y="53339"/>
                </a:lnTo>
                <a:lnTo>
                  <a:pt x="56895" y="53339"/>
                </a:lnTo>
                <a:lnTo>
                  <a:pt x="64007" y="47243"/>
                </a:lnTo>
                <a:lnTo>
                  <a:pt x="68579" y="44195"/>
                </a:lnTo>
                <a:lnTo>
                  <a:pt x="77723" y="41147"/>
                </a:lnTo>
                <a:lnTo>
                  <a:pt x="83819" y="39623"/>
                </a:lnTo>
                <a:lnTo>
                  <a:pt x="88391" y="38099"/>
                </a:lnTo>
                <a:lnTo>
                  <a:pt x="1178269" y="38099"/>
                </a:lnTo>
                <a:lnTo>
                  <a:pt x="1170432" y="28955"/>
                </a:lnTo>
                <a:lnTo>
                  <a:pt x="1130808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39" h="774700">
                <a:moveTo>
                  <a:pt x="1143000" y="717803"/>
                </a:moveTo>
                <a:lnTo>
                  <a:pt x="1132332" y="726947"/>
                </a:lnTo>
                <a:lnTo>
                  <a:pt x="1129283" y="729995"/>
                </a:lnTo>
                <a:lnTo>
                  <a:pt x="1124711" y="731519"/>
                </a:lnTo>
                <a:lnTo>
                  <a:pt x="1118615" y="733043"/>
                </a:lnTo>
                <a:lnTo>
                  <a:pt x="1114044" y="734567"/>
                </a:lnTo>
                <a:lnTo>
                  <a:pt x="1107947" y="734567"/>
                </a:lnTo>
                <a:lnTo>
                  <a:pt x="1101852" y="736091"/>
                </a:lnTo>
                <a:lnTo>
                  <a:pt x="1178269" y="736091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1" y="723899"/>
                </a:lnTo>
                <a:lnTo>
                  <a:pt x="1186891" y="720851"/>
                </a:lnTo>
                <a:lnTo>
                  <a:pt x="1141476" y="720851"/>
                </a:lnTo>
                <a:lnTo>
                  <a:pt x="1143000" y="717803"/>
                </a:lnTo>
                <a:close/>
              </a:path>
              <a:path w="1196339" h="774700">
                <a:moveTo>
                  <a:pt x="53339" y="717803"/>
                </a:moveTo>
                <a:lnTo>
                  <a:pt x="56387" y="720851"/>
                </a:lnTo>
                <a:lnTo>
                  <a:pt x="54864" y="719073"/>
                </a:lnTo>
                <a:lnTo>
                  <a:pt x="53339" y="717803"/>
                </a:lnTo>
                <a:close/>
              </a:path>
              <a:path w="1196339" h="774700">
                <a:moveTo>
                  <a:pt x="54864" y="719073"/>
                </a:moveTo>
                <a:lnTo>
                  <a:pt x="56387" y="720851"/>
                </a:lnTo>
                <a:lnTo>
                  <a:pt x="56997" y="720851"/>
                </a:lnTo>
                <a:lnTo>
                  <a:pt x="54864" y="719073"/>
                </a:lnTo>
                <a:close/>
              </a:path>
              <a:path w="1196339" h="774700">
                <a:moveTo>
                  <a:pt x="1190752" y="710183"/>
                </a:moveTo>
                <a:lnTo>
                  <a:pt x="1149095" y="710183"/>
                </a:lnTo>
                <a:lnTo>
                  <a:pt x="1141476" y="720851"/>
                </a:lnTo>
                <a:lnTo>
                  <a:pt x="1186891" y="720851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6339" h="774700">
                <a:moveTo>
                  <a:pt x="53775" y="717803"/>
                </a:moveTo>
                <a:lnTo>
                  <a:pt x="53339" y="717803"/>
                </a:lnTo>
                <a:lnTo>
                  <a:pt x="54864" y="719073"/>
                </a:lnTo>
                <a:lnTo>
                  <a:pt x="53775" y="717803"/>
                </a:lnTo>
                <a:close/>
              </a:path>
              <a:path w="1196339" h="774700">
                <a:moveTo>
                  <a:pt x="47624" y="710183"/>
                </a:moveTo>
                <a:lnTo>
                  <a:pt x="47243" y="710183"/>
                </a:lnTo>
                <a:lnTo>
                  <a:pt x="48767" y="711707"/>
                </a:lnTo>
                <a:lnTo>
                  <a:pt x="47624" y="710183"/>
                </a:lnTo>
                <a:close/>
              </a:path>
              <a:path w="1196339" h="774700">
                <a:moveTo>
                  <a:pt x="1187195" y="53339"/>
                </a:moveTo>
                <a:lnTo>
                  <a:pt x="1141476" y="53339"/>
                </a:lnTo>
                <a:lnTo>
                  <a:pt x="1149095" y="64007"/>
                </a:lnTo>
                <a:lnTo>
                  <a:pt x="1152144" y="68579"/>
                </a:lnTo>
                <a:lnTo>
                  <a:pt x="1156715" y="82295"/>
                </a:lnTo>
                <a:lnTo>
                  <a:pt x="1158239" y="88391"/>
                </a:lnTo>
                <a:lnTo>
                  <a:pt x="1158239" y="687323"/>
                </a:lnTo>
                <a:lnTo>
                  <a:pt x="1156715" y="693419"/>
                </a:lnTo>
                <a:lnTo>
                  <a:pt x="1153667" y="702563"/>
                </a:lnTo>
                <a:lnTo>
                  <a:pt x="1147571" y="711707"/>
                </a:lnTo>
                <a:lnTo>
                  <a:pt x="1149095" y="710183"/>
                </a:lnTo>
                <a:lnTo>
                  <a:pt x="1190752" y="710183"/>
                </a:lnTo>
                <a:lnTo>
                  <a:pt x="1194815" y="697991"/>
                </a:lnTo>
                <a:lnTo>
                  <a:pt x="1196339" y="688847"/>
                </a:lnTo>
                <a:lnTo>
                  <a:pt x="1196339" y="91439"/>
                </a:lnTo>
                <a:lnTo>
                  <a:pt x="1191767" y="64007"/>
                </a:lnTo>
                <a:lnTo>
                  <a:pt x="1188720" y="56387"/>
                </a:lnTo>
                <a:lnTo>
                  <a:pt x="1187195" y="53339"/>
                </a:lnTo>
                <a:close/>
              </a:path>
              <a:path w="1196339" h="774700">
                <a:moveTo>
                  <a:pt x="56387" y="53339"/>
                </a:moveTo>
                <a:lnTo>
                  <a:pt x="53339" y="56387"/>
                </a:lnTo>
                <a:lnTo>
                  <a:pt x="55118" y="54863"/>
                </a:lnTo>
                <a:lnTo>
                  <a:pt x="56387" y="53339"/>
                </a:lnTo>
                <a:close/>
              </a:path>
              <a:path w="1196339" h="774700">
                <a:moveTo>
                  <a:pt x="55118" y="54863"/>
                </a:moveTo>
                <a:lnTo>
                  <a:pt x="53339" y="56387"/>
                </a:lnTo>
                <a:lnTo>
                  <a:pt x="53848" y="56387"/>
                </a:lnTo>
                <a:lnTo>
                  <a:pt x="55118" y="54863"/>
                </a:lnTo>
                <a:close/>
              </a:path>
              <a:path w="1196339" h="774700">
                <a:moveTo>
                  <a:pt x="1178269" y="38099"/>
                </a:moveTo>
                <a:lnTo>
                  <a:pt x="1103376" y="38099"/>
                </a:lnTo>
                <a:lnTo>
                  <a:pt x="1109471" y="39623"/>
                </a:lnTo>
                <a:lnTo>
                  <a:pt x="1115567" y="39623"/>
                </a:lnTo>
                <a:lnTo>
                  <a:pt x="1120139" y="41147"/>
                </a:lnTo>
                <a:lnTo>
                  <a:pt x="1126235" y="42671"/>
                </a:lnTo>
                <a:lnTo>
                  <a:pt x="1130808" y="45719"/>
                </a:lnTo>
                <a:lnTo>
                  <a:pt x="1133856" y="48767"/>
                </a:lnTo>
                <a:lnTo>
                  <a:pt x="1143000" y="56387"/>
                </a:lnTo>
                <a:lnTo>
                  <a:pt x="1141476" y="53339"/>
                </a:lnTo>
                <a:lnTo>
                  <a:pt x="1187195" y="53339"/>
                </a:lnTo>
                <a:lnTo>
                  <a:pt x="1184147" y="47243"/>
                </a:lnTo>
                <a:lnTo>
                  <a:pt x="1179576" y="39623"/>
                </a:lnTo>
                <a:lnTo>
                  <a:pt x="1178269" y="38099"/>
                </a:lnTo>
                <a:close/>
              </a:path>
              <a:path w="1196339" h="774700">
                <a:moveTo>
                  <a:pt x="56895" y="53339"/>
                </a:moveTo>
                <a:lnTo>
                  <a:pt x="56387" y="53339"/>
                </a:lnTo>
                <a:lnTo>
                  <a:pt x="55118" y="54863"/>
                </a:lnTo>
                <a:lnTo>
                  <a:pt x="56895" y="533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110211" y="5349461"/>
            <a:ext cx="1276878" cy="9796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096769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5" h="759460">
                <a:moveTo>
                  <a:pt x="1156716" y="734567"/>
                </a:moveTo>
                <a:lnTo>
                  <a:pt x="25908" y="734567"/>
                </a:lnTo>
                <a:lnTo>
                  <a:pt x="38100" y="745235"/>
                </a:lnTo>
                <a:lnTo>
                  <a:pt x="45720" y="749807"/>
                </a:lnTo>
                <a:lnTo>
                  <a:pt x="60960" y="755903"/>
                </a:lnTo>
                <a:lnTo>
                  <a:pt x="70104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4" y="757427"/>
                </a:lnTo>
                <a:lnTo>
                  <a:pt x="1123188" y="755903"/>
                </a:lnTo>
                <a:lnTo>
                  <a:pt x="1130808" y="752855"/>
                </a:lnTo>
                <a:lnTo>
                  <a:pt x="1146048" y="743711"/>
                </a:lnTo>
                <a:lnTo>
                  <a:pt x="1156716" y="734567"/>
                </a:lnTo>
                <a:close/>
              </a:path>
              <a:path w="1183005" h="759460">
                <a:moveTo>
                  <a:pt x="80772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5240" y="38099"/>
                </a:lnTo>
                <a:lnTo>
                  <a:pt x="6096" y="53339"/>
                </a:lnTo>
                <a:lnTo>
                  <a:pt x="3048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4" y="691895"/>
                </a:lnTo>
                <a:lnTo>
                  <a:pt x="10668" y="714755"/>
                </a:lnTo>
                <a:lnTo>
                  <a:pt x="15240" y="722375"/>
                </a:lnTo>
                <a:lnTo>
                  <a:pt x="24384" y="733043"/>
                </a:lnTo>
                <a:lnTo>
                  <a:pt x="24384" y="734567"/>
                </a:lnTo>
                <a:lnTo>
                  <a:pt x="79248" y="734567"/>
                </a:lnTo>
                <a:lnTo>
                  <a:pt x="67056" y="731519"/>
                </a:lnTo>
                <a:lnTo>
                  <a:pt x="62484" y="729995"/>
                </a:lnTo>
                <a:lnTo>
                  <a:pt x="56387" y="726947"/>
                </a:lnTo>
                <a:lnTo>
                  <a:pt x="51816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2" y="707135"/>
                </a:lnTo>
                <a:lnTo>
                  <a:pt x="32004" y="702563"/>
                </a:lnTo>
                <a:lnTo>
                  <a:pt x="30480" y="696467"/>
                </a:lnTo>
                <a:lnTo>
                  <a:pt x="27431" y="690371"/>
                </a:lnTo>
                <a:lnTo>
                  <a:pt x="25908" y="685799"/>
                </a:lnTo>
                <a:lnTo>
                  <a:pt x="25908" y="79247"/>
                </a:lnTo>
                <a:lnTo>
                  <a:pt x="30480" y="60959"/>
                </a:lnTo>
                <a:lnTo>
                  <a:pt x="36575" y="51815"/>
                </a:lnTo>
                <a:lnTo>
                  <a:pt x="44196" y="41147"/>
                </a:lnTo>
                <a:lnTo>
                  <a:pt x="46228" y="41147"/>
                </a:lnTo>
                <a:lnTo>
                  <a:pt x="53340" y="35051"/>
                </a:lnTo>
                <a:lnTo>
                  <a:pt x="62484" y="28955"/>
                </a:lnTo>
                <a:lnTo>
                  <a:pt x="80772" y="24383"/>
                </a:lnTo>
                <a:close/>
              </a:path>
              <a:path w="1183005" h="759460">
                <a:moveTo>
                  <a:pt x="1139324" y="716728"/>
                </a:moveTo>
                <a:lnTo>
                  <a:pt x="1129284" y="723899"/>
                </a:lnTo>
                <a:lnTo>
                  <a:pt x="1120140" y="729995"/>
                </a:lnTo>
                <a:lnTo>
                  <a:pt x="1101852" y="734567"/>
                </a:lnTo>
                <a:lnTo>
                  <a:pt x="1158240" y="734567"/>
                </a:lnTo>
                <a:lnTo>
                  <a:pt x="1158240" y="733043"/>
                </a:lnTo>
                <a:lnTo>
                  <a:pt x="1168908" y="720851"/>
                </a:lnTo>
                <a:lnTo>
                  <a:pt x="1170432" y="717803"/>
                </a:lnTo>
                <a:lnTo>
                  <a:pt x="1138428" y="717803"/>
                </a:lnTo>
                <a:lnTo>
                  <a:pt x="1139324" y="716728"/>
                </a:lnTo>
                <a:close/>
              </a:path>
              <a:path w="1183005" h="759460">
                <a:moveTo>
                  <a:pt x="42672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2" y="716279"/>
                </a:lnTo>
                <a:close/>
              </a:path>
              <a:path w="1183005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5" h="759460">
                <a:moveTo>
                  <a:pt x="1139952" y="716279"/>
                </a:moveTo>
                <a:lnTo>
                  <a:pt x="1139324" y="716728"/>
                </a:lnTo>
                <a:lnTo>
                  <a:pt x="1138428" y="717803"/>
                </a:lnTo>
                <a:lnTo>
                  <a:pt x="1139952" y="716279"/>
                </a:lnTo>
                <a:close/>
              </a:path>
              <a:path w="1183005" h="759460">
                <a:moveTo>
                  <a:pt x="1171194" y="716279"/>
                </a:moveTo>
                <a:lnTo>
                  <a:pt x="1139952" y="716279"/>
                </a:lnTo>
                <a:lnTo>
                  <a:pt x="1138428" y="717803"/>
                </a:lnTo>
                <a:lnTo>
                  <a:pt x="1170432" y="717803"/>
                </a:lnTo>
                <a:lnTo>
                  <a:pt x="1171194" y="716279"/>
                </a:lnTo>
                <a:close/>
              </a:path>
              <a:path w="1183005" h="759460">
                <a:moveTo>
                  <a:pt x="42889" y="716279"/>
                </a:moveTo>
                <a:lnTo>
                  <a:pt x="42672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5" h="759460">
                <a:moveTo>
                  <a:pt x="1170127" y="41147"/>
                </a:moveTo>
                <a:lnTo>
                  <a:pt x="1138428" y="41147"/>
                </a:lnTo>
                <a:lnTo>
                  <a:pt x="1147572" y="53339"/>
                </a:lnTo>
                <a:lnTo>
                  <a:pt x="1150620" y="57911"/>
                </a:lnTo>
                <a:lnTo>
                  <a:pt x="1152144" y="62483"/>
                </a:lnTo>
                <a:lnTo>
                  <a:pt x="1155192" y="68579"/>
                </a:lnTo>
                <a:lnTo>
                  <a:pt x="1156716" y="74675"/>
                </a:lnTo>
                <a:lnTo>
                  <a:pt x="1156716" y="679703"/>
                </a:lnTo>
                <a:lnTo>
                  <a:pt x="1152144" y="697991"/>
                </a:lnTo>
                <a:lnTo>
                  <a:pt x="1149096" y="702563"/>
                </a:lnTo>
                <a:lnTo>
                  <a:pt x="1146048" y="708659"/>
                </a:lnTo>
                <a:lnTo>
                  <a:pt x="1139324" y="716728"/>
                </a:lnTo>
                <a:lnTo>
                  <a:pt x="1139952" y="716279"/>
                </a:lnTo>
                <a:lnTo>
                  <a:pt x="1171194" y="716279"/>
                </a:lnTo>
                <a:lnTo>
                  <a:pt x="1171956" y="714755"/>
                </a:lnTo>
                <a:lnTo>
                  <a:pt x="1176528" y="707135"/>
                </a:lnTo>
                <a:lnTo>
                  <a:pt x="1179576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1956" y="44195"/>
                </a:lnTo>
                <a:lnTo>
                  <a:pt x="1170127" y="41147"/>
                </a:lnTo>
                <a:close/>
              </a:path>
              <a:path w="1183005" h="759460">
                <a:moveTo>
                  <a:pt x="46228" y="41147"/>
                </a:moveTo>
                <a:lnTo>
                  <a:pt x="44196" y="41147"/>
                </a:lnTo>
                <a:lnTo>
                  <a:pt x="42672" y="44195"/>
                </a:lnTo>
                <a:lnTo>
                  <a:pt x="46228" y="41147"/>
                </a:lnTo>
                <a:close/>
              </a:path>
              <a:path w="1183005" h="759460">
                <a:moveTo>
                  <a:pt x="1158240" y="24383"/>
                </a:moveTo>
                <a:lnTo>
                  <a:pt x="1095756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8" y="27431"/>
                </a:lnTo>
                <a:lnTo>
                  <a:pt x="1120140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39952" y="44195"/>
                </a:lnTo>
                <a:lnTo>
                  <a:pt x="1138428" y="41147"/>
                </a:lnTo>
                <a:lnTo>
                  <a:pt x="1170127" y="41147"/>
                </a:lnTo>
                <a:lnTo>
                  <a:pt x="1167384" y="36575"/>
                </a:lnTo>
                <a:lnTo>
                  <a:pt x="1158240" y="25907"/>
                </a:lnTo>
                <a:lnTo>
                  <a:pt x="1158240" y="24383"/>
                </a:lnTo>
                <a:close/>
              </a:path>
              <a:path w="1183005" h="759460">
                <a:moveTo>
                  <a:pt x="1104900" y="0"/>
                </a:moveTo>
                <a:lnTo>
                  <a:pt x="76200" y="0"/>
                </a:lnTo>
                <a:lnTo>
                  <a:pt x="68580" y="1523"/>
                </a:lnTo>
                <a:lnTo>
                  <a:pt x="59436" y="3047"/>
                </a:lnTo>
                <a:lnTo>
                  <a:pt x="51816" y="6095"/>
                </a:lnTo>
                <a:lnTo>
                  <a:pt x="36575" y="15239"/>
                </a:lnTo>
                <a:lnTo>
                  <a:pt x="25908" y="24383"/>
                </a:lnTo>
                <a:lnTo>
                  <a:pt x="1156716" y="24383"/>
                </a:lnTo>
                <a:lnTo>
                  <a:pt x="1144524" y="13715"/>
                </a:lnTo>
                <a:lnTo>
                  <a:pt x="1136904" y="9143"/>
                </a:lnTo>
                <a:lnTo>
                  <a:pt x="1121664" y="3047"/>
                </a:lnTo>
                <a:lnTo>
                  <a:pt x="1112520" y="1523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2170064" y="5686080"/>
            <a:ext cx="1152271" cy="415314"/>
          </a:xfrm>
          <a:prstGeom prst="rect">
            <a:avLst/>
          </a:prstGeom>
        </p:spPr>
        <p:txBody>
          <a:bodyPr vert="horz" wrap="square" lIns="0" tIns="15057" rIns="0" bIns="0" rtlCol="0">
            <a:spAutoFit/>
          </a:bodyPr>
          <a:lstStyle/>
          <a:p>
            <a:pPr marL="15057" algn="ctr">
              <a:spcBef>
                <a:spcPts val="119"/>
              </a:spcBef>
            </a:pPr>
            <a:r>
              <a:rPr lang="tr-TR" sz="1300" spc="-89" dirty="0" smtClean="0">
                <a:latin typeface="Arial"/>
                <a:cs typeface="Arial"/>
              </a:rPr>
              <a:t>Taşınır  </a:t>
            </a:r>
            <a:r>
              <a:rPr sz="1300" spc="-71" dirty="0" err="1" smtClean="0">
                <a:latin typeface="Arial"/>
                <a:cs typeface="Arial"/>
              </a:rPr>
              <a:t>Kayıt</a:t>
            </a:r>
            <a:r>
              <a:rPr sz="1300" spc="-119" dirty="0" smtClean="0">
                <a:latin typeface="Arial"/>
                <a:cs typeface="Arial"/>
              </a:rPr>
              <a:t> </a:t>
            </a:r>
            <a:r>
              <a:rPr lang="tr-TR" sz="1300" spc="-119" dirty="0" smtClean="0">
                <a:latin typeface="Arial"/>
                <a:cs typeface="Arial"/>
              </a:rPr>
              <a:t>İşlemleri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534163" y="5220773"/>
            <a:ext cx="1269879" cy="945946"/>
          </a:xfrm>
          <a:custGeom>
            <a:avLst/>
            <a:gdLst/>
            <a:ahLst/>
            <a:cxnLst/>
            <a:rect l="l" t="t" r="r" b="b"/>
            <a:pathLst>
              <a:path w="1151889" h="709295">
                <a:moveTo>
                  <a:pt x="60461" y="707623"/>
                </a:moveTo>
                <a:lnTo>
                  <a:pt x="67759" y="709142"/>
                </a:lnTo>
                <a:lnTo>
                  <a:pt x="1078171" y="709142"/>
                </a:lnTo>
                <a:lnTo>
                  <a:pt x="60461" y="707623"/>
                </a:lnTo>
                <a:close/>
              </a:path>
              <a:path w="1151889" h="709295">
                <a:moveTo>
                  <a:pt x="36324" y="701044"/>
                </a:moveTo>
                <a:lnTo>
                  <a:pt x="39613" y="703284"/>
                </a:lnTo>
                <a:lnTo>
                  <a:pt x="43417" y="704076"/>
                </a:lnTo>
                <a:lnTo>
                  <a:pt x="40327" y="703046"/>
                </a:lnTo>
                <a:lnTo>
                  <a:pt x="36324" y="701044"/>
                </a:lnTo>
                <a:close/>
              </a:path>
              <a:path w="1151889" h="709295">
                <a:moveTo>
                  <a:pt x="14698" y="685037"/>
                </a:moveTo>
                <a:lnTo>
                  <a:pt x="16324" y="687425"/>
                </a:lnTo>
                <a:lnTo>
                  <a:pt x="18713" y="689052"/>
                </a:lnTo>
                <a:lnTo>
                  <a:pt x="14698" y="685037"/>
                </a:lnTo>
                <a:close/>
              </a:path>
              <a:path w="1151889" h="709295">
                <a:moveTo>
                  <a:pt x="2227" y="666470"/>
                </a:moveTo>
                <a:lnTo>
                  <a:pt x="2055" y="666470"/>
                </a:lnTo>
                <a:lnTo>
                  <a:pt x="2227" y="666724"/>
                </a:lnTo>
                <a:lnTo>
                  <a:pt x="2227" y="666470"/>
                </a:lnTo>
                <a:close/>
              </a:path>
              <a:path w="1151889" h="709295">
                <a:moveTo>
                  <a:pt x="703" y="661898"/>
                </a:moveTo>
                <a:lnTo>
                  <a:pt x="0" y="661898"/>
                </a:lnTo>
                <a:lnTo>
                  <a:pt x="465" y="664137"/>
                </a:lnTo>
                <a:lnTo>
                  <a:pt x="703" y="664486"/>
                </a:lnTo>
                <a:lnTo>
                  <a:pt x="703" y="661898"/>
                </a:lnTo>
                <a:close/>
              </a:path>
              <a:path w="1151889" h="709295">
                <a:moveTo>
                  <a:pt x="1133035" y="0"/>
                </a:moveTo>
                <a:lnTo>
                  <a:pt x="1133035" y="482"/>
                </a:lnTo>
                <a:lnTo>
                  <a:pt x="1133358" y="482"/>
                </a:lnTo>
                <a:lnTo>
                  <a:pt x="1133035" y="0"/>
                </a:lnTo>
                <a:close/>
              </a:path>
              <a:path w="1151889" h="709295">
                <a:moveTo>
                  <a:pt x="1145227" y="18259"/>
                </a:moveTo>
                <a:lnTo>
                  <a:pt x="1145227" y="18770"/>
                </a:lnTo>
                <a:lnTo>
                  <a:pt x="1145569" y="18770"/>
                </a:lnTo>
                <a:lnTo>
                  <a:pt x="1145227" y="18259"/>
                </a:lnTo>
                <a:close/>
              </a:path>
              <a:path w="1151889" h="709295">
                <a:moveTo>
                  <a:pt x="1151286" y="47537"/>
                </a:moveTo>
                <a:lnTo>
                  <a:pt x="1149819" y="643496"/>
                </a:lnTo>
                <a:lnTo>
                  <a:pt x="1151323" y="635990"/>
                </a:lnTo>
                <a:lnTo>
                  <a:pt x="1151286" y="47537"/>
                </a:lnTo>
                <a:close/>
              </a:path>
              <a:path w="1151889" h="709295">
                <a:moveTo>
                  <a:pt x="1145956" y="662762"/>
                </a:moveTo>
                <a:lnTo>
                  <a:pt x="1145314" y="664686"/>
                </a:lnTo>
                <a:lnTo>
                  <a:pt x="1145680" y="664137"/>
                </a:lnTo>
                <a:lnTo>
                  <a:pt x="1145956" y="662762"/>
                </a:lnTo>
                <a:close/>
              </a:path>
              <a:path w="1151889" h="709295">
                <a:moveTo>
                  <a:pt x="1128617" y="688491"/>
                </a:moveTo>
                <a:lnTo>
                  <a:pt x="1126939" y="689330"/>
                </a:lnTo>
                <a:lnTo>
                  <a:pt x="1125970" y="690299"/>
                </a:lnTo>
                <a:lnTo>
                  <a:pt x="1128617" y="688491"/>
                </a:lnTo>
                <a:close/>
              </a:path>
              <a:path w="1151889" h="709295">
                <a:moveTo>
                  <a:pt x="1108935" y="701936"/>
                </a:moveTo>
                <a:lnTo>
                  <a:pt x="1105603" y="703046"/>
                </a:lnTo>
                <a:lnTo>
                  <a:pt x="1103869" y="703914"/>
                </a:lnTo>
                <a:lnTo>
                  <a:pt x="1106961" y="703284"/>
                </a:lnTo>
                <a:lnTo>
                  <a:pt x="1108935" y="701936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508056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80772" y="1523"/>
                </a:lnTo>
                <a:lnTo>
                  <a:pt x="71627" y="3047"/>
                </a:lnTo>
                <a:lnTo>
                  <a:pt x="64007" y="4571"/>
                </a:lnTo>
                <a:lnTo>
                  <a:pt x="54863" y="7619"/>
                </a:lnTo>
                <a:lnTo>
                  <a:pt x="47243" y="12191"/>
                </a:lnTo>
                <a:lnTo>
                  <a:pt x="38100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8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20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8427" y="766571"/>
                </a:lnTo>
                <a:lnTo>
                  <a:pt x="1147572" y="761999"/>
                </a:lnTo>
                <a:lnTo>
                  <a:pt x="1155191" y="755903"/>
                </a:lnTo>
                <a:lnTo>
                  <a:pt x="1157325" y="754379"/>
                </a:lnTo>
                <a:lnTo>
                  <a:pt x="1112520" y="754379"/>
                </a:lnTo>
                <a:lnTo>
                  <a:pt x="80772" y="752855"/>
                </a:lnTo>
                <a:lnTo>
                  <a:pt x="73151" y="751331"/>
                </a:lnTo>
                <a:lnTo>
                  <a:pt x="64007" y="748283"/>
                </a:lnTo>
                <a:lnTo>
                  <a:pt x="51815" y="742187"/>
                </a:lnTo>
                <a:lnTo>
                  <a:pt x="47243" y="737615"/>
                </a:lnTo>
                <a:lnTo>
                  <a:pt x="44195" y="736091"/>
                </a:lnTo>
                <a:lnTo>
                  <a:pt x="36575" y="728471"/>
                </a:lnTo>
                <a:lnTo>
                  <a:pt x="35051" y="728471"/>
                </a:lnTo>
                <a:lnTo>
                  <a:pt x="35051" y="725423"/>
                </a:lnTo>
                <a:lnTo>
                  <a:pt x="32004" y="722375"/>
                </a:lnTo>
                <a:lnTo>
                  <a:pt x="30480" y="722375"/>
                </a:lnTo>
                <a:lnTo>
                  <a:pt x="30480" y="719327"/>
                </a:lnTo>
                <a:lnTo>
                  <a:pt x="28956" y="717803"/>
                </a:lnTo>
                <a:lnTo>
                  <a:pt x="27431" y="717803"/>
                </a:lnTo>
                <a:lnTo>
                  <a:pt x="27431" y="714755"/>
                </a:lnTo>
                <a:lnTo>
                  <a:pt x="25907" y="714755"/>
                </a:lnTo>
                <a:lnTo>
                  <a:pt x="25907" y="711707"/>
                </a:lnTo>
                <a:lnTo>
                  <a:pt x="24383" y="711707"/>
                </a:lnTo>
                <a:lnTo>
                  <a:pt x="24383" y="707135"/>
                </a:lnTo>
                <a:lnTo>
                  <a:pt x="22860" y="707135"/>
                </a:lnTo>
                <a:lnTo>
                  <a:pt x="22860" y="704087"/>
                </a:lnTo>
                <a:lnTo>
                  <a:pt x="21336" y="704087"/>
                </a:lnTo>
                <a:lnTo>
                  <a:pt x="21336" y="697991"/>
                </a:lnTo>
                <a:lnTo>
                  <a:pt x="19812" y="697991"/>
                </a:lnTo>
                <a:lnTo>
                  <a:pt x="19812" y="690371"/>
                </a:lnTo>
                <a:lnTo>
                  <a:pt x="18287" y="690371"/>
                </a:lnTo>
                <a:lnTo>
                  <a:pt x="18287" y="83819"/>
                </a:lnTo>
                <a:lnTo>
                  <a:pt x="19812" y="76199"/>
                </a:lnTo>
                <a:lnTo>
                  <a:pt x="21336" y="70103"/>
                </a:lnTo>
                <a:lnTo>
                  <a:pt x="22860" y="67055"/>
                </a:lnTo>
                <a:lnTo>
                  <a:pt x="24383" y="62483"/>
                </a:lnTo>
                <a:lnTo>
                  <a:pt x="27431" y="56387"/>
                </a:lnTo>
                <a:lnTo>
                  <a:pt x="28956" y="54863"/>
                </a:lnTo>
                <a:lnTo>
                  <a:pt x="30480" y="51815"/>
                </a:lnTo>
                <a:lnTo>
                  <a:pt x="33527" y="48767"/>
                </a:lnTo>
                <a:lnTo>
                  <a:pt x="35051" y="45719"/>
                </a:lnTo>
                <a:lnTo>
                  <a:pt x="45719" y="35051"/>
                </a:lnTo>
                <a:lnTo>
                  <a:pt x="48768" y="33527"/>
                </a:lnTo>
                <a:lnTo>
                  <a:pt x="51815" y="30479"/>
                </a:lnTo>
                <a:lnTo>
                  <a:pt x="64007" y="24383"/>
                </a:lnTo>
                <a:lnTo>
                  <a:pt x="73151" y="21335"/>
                </a:lnTo>
                <a:lnTo>
                  <a:pt x="80772" y="19811"/>
                </a:lnTo>
                <a:lnTo>
                  <a:pt x="1158893" y="19811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4" y="4571"/>
                </a:lnTo>
                <a:lnTo>
                  <a:pt x="1120139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58893" y="19811"/>
                </a:moveTo>
                <a:lnTo>
                  <a:pt x="1114043" y="19811"/>
                </a:lnTo>
                <a:lnTo>
                  <a:pt x="1126236" y="22859"/>
                </a:lnTo>
                <a:lnTo>
                  <a:pt x="1129284" y="24383"/>
                </a:lnTo>
                <a:lnTo>
                  <a:pt x="1133855" y="25907"/>
                </a:lnTo>
                <a:lnTo>
                  <a:pt x="1139952" y="28955"/>
                </a:lnTo>
                <a:lnTo>
                  <a:pt x="1141476" y="30479"/>
                </a:lnTo>
                <a:lnTo>
                  <a:pt x="1144524" y="32003"/>
                </a:lnTo>
                <a:lnTo>
                  <a:pt x="1149096" y="36575"/>
                </a:lnTo>
                <a:lnTo>
                  <a:pt x="1152143" y="38099"/>
                </a:lnTo>
                <a:lnTo>
                  <a:pt x="1156715" y="42671"/>
                </a:lnTo>
                <a:lnTo>
                  <a:pt x="1156715" y="45719"/>
                </a:lnTo>
                <a:lnTo>
                  <a:pt x="1158239" y="45719"/>
                </a:lnTo>
                <a:lnTo>
                  <a:pt x="1162812" y="50291"/>
                </a:lnTo>
                <a:lnTo>
                  <a:pt x="1162812" y="53339"/>
                </a:lnTo>
                <a:lnTo>
                  <a:pt x="1164336" y="53339"/>
                </a:lnTo>
                <a:lnTo>
                  <a:pt x="1165860" y="54863"/>
                </a:lnTo>
                <a:lnTo>
                  <a:pt x="1165860" y="57911"/>
                </a:lnTo>
                <a:lnTo>
                  <a:pt x="1167384" y="57911"/>
                </a:lnTo>
                <a:lnTo>
                  <a:pt x="1167384" y="60959"/>
                </a:lnTo>
                <a:lnTo>
                  <a:pt x="1168908" y="60959"/>
                </a:lnTo>
                <a:lnTo>
                  <a:pt x="1168908" y="64007"/>
                </a:lnTo>
                <a:lnTo>
                  <a:pt x="1170432" y="64007"/>
                </a:lnTo>
                <a:lnTo>
                  <a:pt x="1170432" y="68579"/>
                </a:lnTo>
                <a:lnTo>
                  <a:pt x="1171955" y="68579"/>
                </a:lnTo>
                <a:lnTo>
                  <a:pt x="1171955" y="71627"/>
                </a:lnTo>
                <a:lnTo>
                  <a:pt x="1173479" y="71627"/>
                </a:lnTo>
                <a:lnTo>
                  <a:pt x="1173479" y="77723"/>
                </a:lnTo>
                <a:lnTo>
                  <a:pt x="1175003" y="77723"/>
                </a:lnTo>
                <a:lnTo>
                  <a:pt x="1173479" y="696467"/>
                </a:lnTo>
                <a:lnTo>
                  <a:pt x="1168908" y="710183"/>
                </a:lnTo>
                <a:lnTo>
                  <a:pt x="1164336" y="719327"/>
                </a:lnTo>
                <a:lnTo>
                  <a:pt x="1162812" y="720851"/>
                </a:lnTo>
                <a:lnTo>
                  <a:pt x="1161288" y="723899"/>
                </a:lnTo>
                <a:lnTo>
                  <a:pt x="1156715" y="728471"/>
                </a:lnTo>
                <a:lnTo>
                  <a:pt x="1155191" y="731519"/>
                </a:lnTo>
                <a:lnTo>
                  <a:pt x="1153667" y="733043"/>
                </a:lnTo>
                <a:lnTo>
                  <a:pt x="1150620" y="734567"/>
                </a:lnTo>
                <a:lnTo>
                  <a:pt x="1144524" y="740663"/>
                </a:lnTo>
                <a:lnTo>
                  <a:pt x="1138427" y="743711"/>
                </a:lnTo>
                <a:lnTo>
                  <a:pt x="1136903" y="745235"/>
                </a:lnTo>
                <a:lnTo>
                  <a:pt x="1133855" y="746759"/>
                </a:lnTo>
                <a:lnTo>
                  <a:pt x="1129284" y="748283"/>
                </a:lnTo>
                <a:lnTo>
                  <a:pt x="1126236" y="749807"/>
                </a:lnTo>
                <a:lnTo>
                  <a:pt x="1120139" y="751331"/>
                </a:lnTo>
                <a:lnTo>
                  <a:pt x="1112520" y="752855"/>
                </a:lnTo>
                <a:lnTo>
                  <a:pt x="1112520" y="754379"/>
                </a:lnTo>
                <a:lnTo>
                  <a:pt x="1157325" y="754379"/>
                </a:lnTo>
                <a:lnTo>
                  <a:pt x="1165860" y="748283"/>
                </a:lnTo>
                <a:lnTo>
                  <a:pt x="1167384" y="746759"/>
                </a:lnTo>
                <a:lnTo>
                  <a:pt x="1167384" y="745235"/>
                </a:lnTo>
                <a:lnTo>
                  <a:pt x="1168908" y="745235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4148" y="723899"/>
                </a:lnTo>
                <a:lnTo>
                  <a:pt x="1187196" y="716279"/>
                </a:lnTo>
                <a:lnTo>
                  <a:pt x="1193291" y="697991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78052" y="39623"/>
                </a:lnTo>
                <a:lnTo>
                  <a:pt x="1165860" y="25907"/>
                </a:lnTo>
                <a:lnTo>
                  <a:pt x="1158893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528219" y="5186864"/>
            <a:ext cx="1275479" cy="979820"/>
          </a:xfrm>
          <a:custGeom>
            <a:avLst/>
            <a:gdLst/>
            <a:ahLst/>
            <a:cxnLst/>
            <a:rect l="l" t="t" r="r" b="b"/>
            <a:pathLst>
              <a:path w="1156970" h="734695">
                <a:moveTo>
                  <a:pt x="1083564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7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8"/>
                </a:lnTo>
                <a:lnTo>
                  <a:pt x="1083564" y="734568"/>
                </a:lnTo>
                <a:lnTo>
                  <a:pt x="1112353" y="728710"/>
                </a:lnTo>
                <a:lnTo>
                  <a:pt x="1135570" y="712851"/>
                </a:lnTo>
                <a:lnTo>
                  <a:pt x="1151072" y="689562"/>
                </a:lnTo>
                <a:lnTo>
                  <a:pt x="1156715" y="661416"/>
                </a:lnTo>
                <a:lnTo>
                  <a:pt x="1156715" y="73152"/>
                </a:lnTo>
                <a:lnTo>
                  <a:pt x="1151072" y="44362"/>
                </a:lnTo>
                <a:lnTo>
                  <a:pt x="1135570" y="21145"/>
                </a:lnTo>
                <a:lnTo>
                  <a:pt x="1112353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508056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80772" y="1523"/>
                </a:lnTo>
                <a:lnTo>
                  <a:pt x="71627" y="3047"/>
                </a:lnTo>
                <a:lnTo>
                  <a:pt x="64007" y="4571"/>
                </a:lnTo>
                <a:lnTo>
                  <a:pt x="54863" y="7619"/>
                </a:lnTo>
                <a:lnTo>
                  <a:pt x="47243" y="12191"/>
                </a:lnTo>
                <a:lnTo>
                  <a:pt x="38100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8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20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8427" y="766571"/>
                </a:lnTo>
                <a:lnTo>
                  <a:pt x="1147572" y="761999"/>
                </a:lnTo>
                <a:lnTo>
                  <a:pt x="1155191" y="755903"/>
                </a:lnTo>
                <a:lnTo>
                  <a:pt x="1165860" y="748283"/>
                </a:lnTo>
                <a:lnTo>
                  <a:pt x="1167384" y="746759"/>
                </a:lnTo>
                <a:lnTo>
                  <a:pt x="1167384" y="745235"/>
                </a:lnTo>
                <a:lnTo>
                  <a:pt x="1168908" y="745235"/>
                </a:lnTo>
                <a:lnTo>
                  <a:pt x="1176745" y="736091"/>
                </a:lnTo>
                <a:lnTo>
                  <a:pt x="91439" y="736091"/>
                </a:lnTo>
                <a:lnTo>
                  <a:pt x="85343" y="734567"/>
                </a:lnTo>
                <a:lnTo>
                  <a:pt x="80772" y="734567"/>
                </a:lnTo>
                <a:lnTo>
                  <a:pt x="74675" y="733043"/>
                </a:lnTo>
                <a:lnTo>
                  <a:pt x="70103" y="729995"/>
                </a:lnTo>
                <a:lnTo>
                  <a:pt x="65531" y="728471"/>
                </a:lnTo>
                <a:lnTo>
                  <a:pt x="60960" y="725423"/>
                </a:lnTo>
                <a:lnTo>
                  <a:pt x="55473" y="720851"/>
                </a:lnTo>
                <a:lnTo>
                  <a:pt x="54863" y="720851"/>
                </a:lnTo>
                <a:lnTo>
                  <a:pt x="51815" y="717803"/>
                </a:lnTo>
                <a:lnTo>
                  <a:pt x="52251" y="717803"/>
                </a:lnTo>
                <a:lnTo>
                  <a:pt x="45719" y="710183"/>
                </a:lnTo>
                <a:lnTo>
                  <a:pt x="46481" y="710183"/>
                </a:lnTo>
                <a:lnTo>
                  <a:pt x="44195" y="705611"/>
                </a:lnTo>
                <a:lnTo>
                  <a:pt x="41148" y="701039"/>
                </a:lnTo>
                <a:lnTo>
                  <a:pt x="39624" y="696467"/>
                </a:lnTo>
                <a:lnTo>
                  <a:pt x="38100" y="690371"/>
                </a:lnTo>
                <a:lnTo>
                  <a:pt x="38100" y="80771"/>
                </a:lnTo>
                <a:lnTo>
                  <a:pt x="39624" y="76199"/>
                </a:lnTo>
                <a:lnTo>
                  <a:pt x="42671" y="71627"/>
                </a:lnTo>
                <a:lnTo>
                  <a:pt x="44195" y="65531"/>
                </a:lnTo>
                <a:lnTo>
                  <a:pt x="47243" y="62483"/>
                </a:lnTo>
                <a:lnTo>
                  <a:pt x="52324" y="56387"/>
                </a:lnTo>
                <a:lnTo>
                  <a:pt x="51815" y="56387"/>
                </a:lnTo>
                <a:lnTo>
                  <a:pt x="54863" y="53339"/>
                </a:lnTo>
                <a:lnTo>
                  <a:pt x="55371" y="53339"/>
                </a:lnTo>
                <a:lnTo>
                  <a:pt x="62483" y="47243"/>
                </a:lnTo>
                <a:lnTo>
                  <a:pt x="67056" y="44195"/>
                </a:lnTo>
                <a:lnTo>
                  <a:pt x="76200" y="41147"/>
                </a:lnTo>
                <a:lnTo>
                  <a:pt x="82296" y="39623"/>
                </a:lnTo>
                <a:lnTo>
                  <a:pt x="86867" y="38099"/>
                </a:lnTo>
                <a:lnTo>
                  <a:pt x="1176745" y="38099"/>
                </a:lnTo>
                <a:lnTo>
                  <a:pt x="1168908" y="28955"/>
                </a:lnTo>
                <a:lnTo>
                  <a:pt x="1165860" y="25907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4" y="4571"/>
                </a:lnTo>
                <a:lnTo>
                  <a:pt x="1120139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41476" y="717803"/>
                </a:moveTo>
                <a:lnTo>
                  <a:pt x="1130808" y="726947"/>
                </a:lnTo>
                <a:lnTo>
                  <a:pt x="1127760" y="729995"/>
                </a:lnTo>
                <a:lnTo>
                  <a:pt x="1123188" y="731519"/>
                </a:lnTo>
                <a:lnTo>
                  <a:pt x="1117091" y="733043"/>
                </a:lnTo>
                <a:lnTo>
                  <a:pt x="1112520" y="734567"/>
                </a:lnTo>
                <a:lnTo>
                  <a:pt x="1106424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4148" y="723899"/>
                </a:lnTo>
                <a:lnTo>
                  <a:pt x="1185367" y="720851"/>
                </a:lnTo>
                <a:lnTo>
                  <a:pt x="1139952" y="720851"/>
                </a:lnTo>
                <a:lnTo>
                  <a:pt x="1141476" y="717803"/>
                </a:lnTo>
                <a:close/>
              </a:path>
              <a:path w="1195070" h="774700">
                <a:moveTo>
                  <a:pt x="51815" y="717803"/>
                </a:moveTo>
                <a:lnTo>
                  <a:pt x="54863" y="720851"/>
                </a:lnTo>
                <a:lnTo>
                  <a:pt x="53339" y="719073"/>
                </a:lnTo>
                <a:lnTo>
                  <a:pt x="51815" y="717803"/>
                </a:lnTo>
                <a:close/>
              </a:path>
              <a:path w="1195070" h="774700">
                <a:moveTo>
                  <a:pt x="53339" y="719073"/>
                </a:moveTo>
                <a:lnTo>
                  <a:pt x="54863" y="720851"/>
                </a:lnTo>
                <a:lnTo>
                  <a:pt x="55473" y="720851"/>
                </a:lnTo>
                <a:lnTo>
                  <a:pt x="53339" y="719073"/>
                </a:lnTo>
                <a:close/>
              </a:path>
              <a:path w="1195070" h="774700">
                <a:moveTo>
                  <a:pt x="1189227" y="710183"/>
                </a:moveTo>
                <a:lnTo>
                  <a:pt x="1149096" y="710183"/>
                </a:lnTo>
                <a:lnTo>
                  <a:pt x="1139952" y="720851"/>
                </a:lnTo>
                <a:lnTo>
                  <a:pt x="1185367" y="720851"/>
                </a:lnTo>
                <a:lnTo>
                  <a:pt x="1187196" y="716279"/>
                </a:lnTo>
                <a:lnTo>
                  <a:pt x="1189227" y="710183"/>
                </a:lnTo>
                <a:close/>
              </a:path>
              <a:path w="1195070" h="774700">
                <a:moveTo>
                  <a:pt x="52251" y="717803"/>
                </a:moveTo>
                <a:lnTo>
                  <a:pt x="51815" y="717803"/>
                </a:lnTo>
                <a:lnTo>
                  <a:pt x="53339" y="719073"/>
                </a:lnTo>
                <a:lnTo>
                  <a:pt x="52251" y="717803"/>
                </a:lnTo>
                <a:close/>
              </a:path>
              <a:path w="1195070" h="774700">
                <a:moveTo>
                  <a:pt x="46481" y="710183"/>
                </a:moveTo>
                <a:lnTo>
                  <a:pt x="45719" y="710183"/>
                </a:lnTo>
                <a:lnTo>
                  <a:pt x="47243" y="711707"/>
                </a:lnTo>
                <a:lnTo>
                  <a:pt x="46481" y="710183"/>
                </a:lnTo>
                <a:close/>
              </a:path>
              <a:path w="1195070" h="774700">
                <a:moveTo>
                  <a:pt x="1185672" y="53339"/>
                </a:moveTo>
                <a:lnTo>
                  <a:pt x="1139952" y="53339"/>
                </a:lnTo>
                <a:lnTo>
                  <a:pt x="1149096" y="64007"/>
                </a:lnTo>
                <a:lnTo>
                  <a:pt x="1152143" y="73151"/>
                </a:lnTo>
                <a:lnTo>
                  <a:pt x="1155191" y="77723"/>
                </a:lnTo>
                <a:lnTo>
                  <a:pt x="1155191" y="82295"/>
                </a:lnTo>
                <a:lnTo>
                  <a:pt x="1156715" y="88391"/>
                </a:lnTo>
                <a:lnTo>
                  <a:pt x="1156715" y="687323"/>
                </a:lnTo>
                <a:lnTo>
                  <a:pt x="1155191" y="693419"/>
                </a:lnTo>
                <a:lnTo>
                  <a:pt x="1152143" y="702563"/>
                </a:lnTo>
                <a:lnTo>
                  <a:pt x="1149096" y="707135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89227" y="710183"/>
                </a:lnTo>
                <a:lnTo>
                  <a:pt x="1193291" y="697991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93291" y="73151"/>
                </a:lnTo>
                <a:lnTo>
                  <a:pt x="1190243" y="64007"/>
                </a:lnTo>
                <a:lnTo>
                  <a:pt x="1187196" y="56387"/>
                </a:lnTo>
                <a:lnTo>
                  <a:pt x="1185672" y="53339"/>
                </a:lnTo>
                <a:close/>
              </a:path>
              <a:path w="1195070" h="774700">
                <a:moveTo>
                  <a:pt x="54863" y="53339"/>
                </a:moveTo>
                <a:lnTo>
                  <a:pt x="51815" y="56387"/>
                </a:lnTo>
                <a:lnTo>
                  <a:pt x="53594" y="54863"/>
                </a:lnTo>
                <a:lnTo>
                  <a:pt x="54863" y="53339"/>
                </a:lnTo>
                <a:close/>
              </a:path>
              <a:path w="1195070" h="774700">
                <a:moveTo>
                  <a:pt x="53594" y="54863"/>
                </a:moveTo>
                <a:lnTo>
                  <a:pt x="51815" y="56387"/>
                </a:lnTo>
                <a:lnTo>
                  <a:pt x="52324" y="56387"/>
                </a:lnTo>
                <a:lnTo>
                  <a:pt x="53594" y="54863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1852" y="38099"/>
                </a:lnTo>
                <a:lnTo>
                  <a:pt x="1109472" y="39623"/>
                </a:lnTo>
                <a:lnTo>
                  <a:pt x="1114043" y="39623"/>
                </a:lnTo>
                <a:lnTo>
                  <a:pt x="1118615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6" y="56387"/>
                </a:lnTo>
                <a:lnTo>
                  <a:pt x="1139952" y="53339"/>
                </a:lnTo>
                <a:lnTo>
                  <a:pt x="1185672" y="53339"/>
                </a:lnTo>
                <a:lnTo>
                  <a:pt x="1182624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55371" y="53339"/>
                </a:moveTo>
                <a:lnTo>
                  <a:pt x="54863" y="53339"/>
                </a:lnTo>
                <a:lnTo>
                  <a:pt x="53594" y="54863"/>
                </a:lnTo>
                <a:lnTo>
                  <a:pt x="55371" y="533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669347" y="5349462"/>
            <a:ext cx="1276878" cy="67105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06906" marR="6023" indent="-92601">
              <a:lnSpc>
                <a:spcPts val="1435"/>
              </a:lnSpc>
              <a:spcBef>
                <a:spcPts val="279"/>
              </a:spcBef>
            </a:pPr>
            <a:r>
              <a:rPr lang="tr-TR" sz="1200" spc="-160" dirty="0" smtClean="0">
                <a:latin typeface="Arial"/>
                <a:cs typeface="Arial"/>
              </a:rPr>
              <a:t>                     BAP </a:t>
            </a:r>
          </a:p>
          <a:p>
            <a:pPr marL="106906" marR="6023" indent="-92601">
              <a:lnSpc>
                <a:spcPts val="1435"/>
              </a:lnSpc>
              <a:spcBef>
                <a:spcPts val="279"/>
              </a:spcBef>
            </a:pPr>
            <a:r>
              <a:rPr lang="tr-TR" sz="1200" spc="-83" dirty="0" smtClean="0">
                <a:latin typeface="Arial"/>
                <a:cs typeface="Arial"/>
              </a:rPr>
              <a:t>    Satın Alma ve Fatura Ödeme </a:t>
            </a:r>
          </a:p>
          <a:p>
            <a:pPr marL="106906" marR="6023" indent="-92601">
              <a:lnSpc>
                <a:spcPts val="1435"/>
              </a:lnSpc>
              <a:spcBef>
                <a:spcPts val="279"/>
              </a:spcBef>
            </a:pPr>
            <a:r>
              <a:rPr lang="tr-TR" sz="1200" spc="-83" dirty="0" smtClean="0">
                <a:latin typeface="Arial"/>
                <a:cs typeface="Arial"/>
              </a:rPr>
              <a:t>            İşlemleri</a:t>
            </a:r>
            <a:endParaRPr sz="1200" dirty="0"/>
          </a:p>
        </p:txBody>
      </p:sp>
      <p:sp>
        <p:nvSpPr>
          <p:cNvPr id="68" name="object 68"/>
          <p:cNvSpPr/>
          <p:nvPr/>
        </p:nvSpPr>
        <p:spPr>
          <a:xfrm>
            <a:off x="3655906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80772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5239" y="38099"/>
                </a:lnTo>
                <a:lnTo>
                  <a:pt x="6096" y="53339"/>
                </a:lnTo>
                <a:lnTo>
                  <a:pt x="4572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39" y="722375"/>
                </a:lnTo>
                <a:lnTo>
                  <a:pt x="45720" y="749807"/>
                </a:lnTo>
                <a:lnTo>
                  <a:pt x="70103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3" y="757427"/>
                </a:lnTo>
                <a:lnTo>
                  <a:pt x="1123188" y="755903"/>
                </a:lnTo>
                <a:lnTo>
                  <a:pt x="1130808" y="752855"/>
                </a:lnTo>
                <a:lnTo>
                  <a:pt x="1146048" y="743711"/>
                </a:lnTo>
                <a:lnTo>
                  <a:pt x="1156715" y="734567"/>
                </a:lnTo>
                <a:lnTo>
                  <a:pt x="79248" y="734567"/>
                </a:lnTo>
                <a:lnTo>
                  <a:pt x="67055" y="731519"/>
                </a:lnTo>
                <a:lnTo>
                  <a:pt x="62484" y="729995"/>
                </a:lnTo>
                <a:lnTo>
                  <a:pt x="56387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30479" y="696467"/>
                </a:lnTo>
                <a:lnTo>
                  <a:pt x="27431" y="690371"/>
                </a:lnTo>
                <a:lnTo>
                  <a:pt x="27431" y="685799"/>
                </a:lnTo>
                <a:lnTo>
                  <a:pt x="25908" y="679703"/>
                </a:lnTo>
                <a:lnTo>
                  <a:pt x="25908" y="79247"/>
                </a:lnTo>
                <a:lnTo>
                  <a:pt x="30479" y="60959"/>
                </a:lnTo>
                <a:lnTo>
                  <a:pt x="36575" y="51815"/>
                </a:lnTo>
                <a:lnTo>
                  <a:pt x="44196" y="41147"/>
                </a:lnTo>
                <a:lnTo>
                  <a:pt x="46227" y="41147"/>
                </a:lnTo>
                <a:lnTo>
                  <a:pt x="53339" y="35051"/>
                </a:lnTo>
                <a:lnTo>
                  <a:pt x="62484" y="28955"/>
                </a:lnTo>
                <a:lnTo>
                  <a:pt x="80772" y="24383"/>
                </a:lnTo>
                <a:close/>
              </a:path>
              <a:path w="1183004" h="759460">
                <a:moveTo>
                  <a:pt x="1139952" y="716279"/>
                </a:moveTo>
                <a:lnTo>
                  <a:pt x="1129284" y="723899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8908" y="720851"/>
                </a:lnTo>
                <a:lnTo>
                  <a:pt x="1171194" y="717803"/>
                </a:lnTo>
                <a:lnTo>
                  <a:pt x="1138427" y="717803"/>
                </a:lnTo>
                <a:lnTo>
                  <a:pt x="1139952" y="716279"/>
                </a:lnTo>
                <a:close/>
              </a:path>
              <a:path w="1183004" h="759460">
                <a:moveTo>
                  <a:pt x="42672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2" y="716279"/>
                </a:lnTo>
                <a:close/>
              </a:path>
              <a:path w="1183004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4" h="759460">
                <a:moveTo>
                  <a:pt x="1170127" y="41147"/>
                </a:moveTo>
                <a:lnTo>
                  <a:pt x="1138427" y="41147"/>
                </a:lnTo>
                <a:lnTo>
                  <a:pt x="1147572" y="53339"/>
                </a:lnTo>
                <a:lnTo>
                  <a:pt x="1150620" y="57911"/>
                </a:lnTo>
                <a:lnTo>
                  <a:pt x="1152143" y="62483"/>
                </a:lnTo>
                <a:lnTo>
                  <a:pt x="1155191" y="68579"/>
                </a:lnTo>
                <a:lnTo>
                  <a:pt x="1156715" y="74675"/>
                </a:lnTo>
                <a:lnTo>
                  <a:pt x="1156715" y="80771"/>
                </a:lnTo>
                <a:lnTo>
                  <a:pt x="1158239" y="86867"/>
                </a:lnTo>
                <a:lnTo>
                  <a:pt x="1158239" y="673607"/>
                </a:lnTo>
                <a:lnTo>
                  <a:pt x="1156715" y="679703"/>
                </a:lnTo>
                <a:lnTo>
                  <a:pt x="1156715" y="685799"/>
                </a:lnTo>
                <a:lnTo>
                  <a:pt x="1155191" y="691895"/>
                </a:lnTo>
                <a:lnTo>
                  <a:pt x="1152143" y="697991"/>
                </a:lnTo>
                <a:lnTo>
                  <a:pt x="1149096" y="702563"/>
                </a:lnTo>
                <a:lnTo>
                  <a:pt x="1147572" y="708659"/>
                </a:lnTo>
                <a:lnTo>
                  <a:pt x="1138427" y="717803"/>
                </a:lnTo>
                <a:lnTo>
                  <a:pt x="1171194" y="717803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8052" y="59435"/>
                </a:lnTo>
                <a:lnTo>
                  <a:pt x="1176527" y="51815"/>
                </a:lnTo>
                <a:lnTo>
                  <a:pt x="1170127" y="41147"/>
                </a:lnTo>
                <a:close/>
              </a:path>
              <a:path w="1183004" h="759460">
                <a:moveTo>
                  <a:pt x="42889" y="716279"/>
                </a:moveTo>
                <a:lnTo>
                  <a:pt x="42672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4" h="759460">
                <a:moveTo>
                  <a:pt x="46227" y="41147"/>
                </a:moveTo>
                <a:lnTo>
                  <a:pt x="44196" y="41147"/>
                </a:lnTo>
                <a:lnTo>
                  <a:pt x="42672" y="44195"/>
                </a:lnTo>
                <a:lnTo>
                  <a:pt x="46227" y="41147"/>
                </a:lnTo>
                <a:close/>
              </a:path>
              <a:path w="1183004" h="759460">
                <a:moveTo>
                  <a:pt x="1158239" y="24383"/>
                </a:moveTo>
                <a:lnTo>
                  <a:pt x="1097279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7" y="27431"/>
                </a:lnTo>
                <a:lnTo>
                  <a:pt x="1120139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39952" y="44195"/>
                </a:lnTo>
                <a:lnTo>
                  <a:pt x="1138427" y="41147"/>
                </a:lnTo>
                <a:lnTo>
                  <a:pt x="1170127" y="41147"/>
                </a:lnTo>
                <a:lnTo>
                  <a:pt x="1167384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  <a:path w="1183004" h="759460">
                <a:moveTo>
                  <a:pt x="1104900" y="0"/>
                </a:moveTo>
                <a:lnTo>
                  <a:pt x="76200" y="0"/>
                </a:lnTo>
                <a:lnTo>
                  <a:pt x="68579" y="1523"/>
                </a:lnTo>
                <a:lnTo>
                  <a:pt x="59436" y="3047"/>
                </a:lnTo>
                <a:lnTo>
                  <a:pt x="51815" y="6095"/>
                </a:lnTo>
                <a:lnTo>
                  <a:pt x="36575" y="15239"/>
                </a:lnTo>
                <a:lnTo>
                  <a:pt x="25908" y="24383"/>
                </a:lnTo>
                <a:lnTo>
                  <a:pt x="1156715" y="24383"/>
                </a:lnTo>
                <a:lnTo>
                  <a:pt x="1144524" y="13715"/>
                </a:lnTo>
                <a:lnTo>
                  <a:pt x="1136903" y="9143"/>
                </a:lnTo>
                <a:lnTo>
                  <a:pt x="1121664" y="3047"/>
                </a:lnTo>
                <a:lnTo>
                  <a:pt x="1114043" y="1523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182684" y="3869484"/>
            <a:ext cx="2210037" cy="923080"/>
          </a:xfrm>
          <a:custGeom>
            <a:avLst/>
            <a:gdLst/>
            <a:ahLst/>
            <a:cxnLst/>
            <a:rect l="l" t="t" r="r" b="b"/>
            <a:pathLst>
              <a:path w="2004695" h="692150">
                <a:moveTo>
                  <a:pt x="60914" y="690629"/>
                </a:moveTo>
                <a:lnTo>
                  <a:pt x="68670" y="692149"/>
                </a:lnTo>
                <a:lnTo>
                  <a:pt x="1931047" y="692140"/>
                </a:lnTo>
                <a:lnTo>
                  <a:pt x="60914" y="690629"/>
                </a:lnTo>
                <a:close/>
              </a:path>
              <a:path w="2004695" h="692150">
                <a:moveTo>
                  <a:pt x="37175" y="684699"/>
                </a:moveTo>
                <a:lnTo>
                  <a:pt x="39881" y="686506"/>
                </a:lnTo>
                <a:lnTo>
                  <a:pt x="43602" y="687235"/>
                </a:lnTo>
                <a:lnTo>
                  <a:pt x="41238" y="686053"/>
                </a:lnTo>
                <a:lnTo>
                  <a:pt x="37175" y="684699"/>
                </a:lnTo>
                <a:close/>
              </a:path>
              <a:path w="2004695" h="692150">
                <a:moveTo>
                  <a:pt x="12836" y="665271"/>
                </a:moveTo>
                <a:lnTo>
                  <a:pt x="16664" y="671004"/>
                </a:lnTo>
                <a:lnTo>
                  <a:pt x="22396" y="674832"/>
                </a:lnTo>
                <a:lnTo>
                  <a:pt x="12836" y="665271"/>
                </a:lnTo>
                <a:close/>
              </a:path>
              <a:path w="2004695" h="692150">
                <a:moveTo>
                  <a:pt x="4662" y="652525"/>
                </a:moveTo>
                <a:lnTo>
                  <a:pt x="4326" y="652525"/>
                </a:lnTo>
                <a:lnTo>
                  <a:pt x="4662" y="653029"/>
                </a:lnTo>
                <a:lnTo>
                  <a:pt x="4662" y="652525"/>
                </a:lnTo>
                <a:close/>
              </a:path>
              <a:path w="2004695" h="692150">
                <a:moveTo>
                  <a:pt x="3138" y="649477"/>
                </a:moveTo>
                <a:lnTo>
                  <a:pt x="2291" y="649477"/>
                </a:lnTo>
                <a:lnTo>
                  <a:pt x="3138" y="650747"/>
                </a:lnTo>
                <a:lnTo>
                  <a:pt x="3138" y="649477"/>
                </a:lnTo>
                <a:close/>
              </a:path>
              <a:path w="2004695" h="692150">
                <a:moveTo>
                  <a:pt x="1614" y="646429"/>
                </a:moveTo>
                <a:lnTo>
                  <a:pt x="896" y="646429"/>
                </a:lnTo>
                <a:lnTo>
                  <a:pt x="1162" y="647787"/>
                </a:lnTo>
                <a:lnTo>
                  <a:pt x="1614" y="648464"/>
                </a:lnTo>
                <a:lnTo>
                  <a:pt x="1614" y="646429"/>
                </a:lnTo>
                <a:close/>
              </a:path>
              <a:path w="2004695" h="692150">
                <a:moveTo>
                  <a:pt x="90" y="641857"/>
                </a:moveTo>
                <a:lnTo>
                  <a:pt x="90" y="642320"/>
                </a:lnTo>
                <a:lnTo>
                  <a:pt x="90" y="641857"/>
                </a:lnTo>
                <a:close/>
              </a:path>
              <a:path w="2004695" h="692150">
                <a:moveTo>
                  <a:pt x="1996530" y="0"/>
                </a:moveTo>
                <a:lnTo>
                  <a:pt x="1996530" y="253"/>
                </a:lnTo>
                <a:lnTo>
                  <a:pt x="1996703" y="253"/>
                </a:lnTo>
                <a:lnTo>
                  <a:pt x="1996530" y="0"/>
                </a:lnTo>
                <a:close/>
              </a:path>
              <a:path w="2004695" h="692150">
                <a:moveTo>
                  <a:pt x="1998054" y="2237"/>
                </a:moveTo>
                <a:lnTo>
                  <a:pt x="1998441" y="3301"/>
                </a:lnTo>
                <a:lnTo>
                  <a:pt x="1998292" y="2587"/>
                </a:lnTo>
                <a:lnTo>
                  <a:pt x="1998054" y="2237"/>
                </a:lnTo>
                <a:close/>
              </a:path>
              <a:path w="2004695" h="692150">
                <a:moveTo>
                  <a:pt x="2004124" y="30607"/>
                </a:moveTo>
                <a:lnTo>
                  <a:pt x="2002634" y="626448"/>
                </a:lnTo>
                <a:lnTo>
                  <a:pt x="2004150" y="618997"/>
                </a:lnTo>
                <a:lnTo>
                  <a:pt x="2004124" y="30607"/>
                </a:lnTo>
                <a:close/>
              </a:path>
              <a:path w="2004695" h="692150">
                <a:moveTo>
                  <a:pt x="1998921" y="644695"/>
                </a:moveTo>
                <a:lnTo>
                  <a:pt x="1996530" y="649477"/>
                </a:lnTo>
                <a:lnTo>
                  <a:pt x="1995951" y="651214"/>
                </a:lnTo>
                <a:lnTo>
                  <a:pt x="1998292" y="647787"/>
                </a:lnTo>
                <a:lnTo>
                  <a:pt x="1998921" y="644695"/>
                </a:lnTo>
                <a:close/>
              </a:path>
              <a:path w="2004695" h="692150">
                <a:moveTo>
                  <a:pt x="1985307" y="666796"/>
                </a:moveTo>
                <a:lnTo>
                  <a:pt x="1984338" y="667765"/>
                </a:lnTo>
                <a:lnTo>
                  <a:pt x="1983499" y="669443"/>
                </a:lnTo>
                <a:lnTo>
                  <a:pt x="1985307" y="666796"/>
                </a:lnTo>
                <a:close/>
              </a:path>
              <a:path w="2004695" h="692150">
                <a:moveTo>
                  <a:pt x="1982433" y="671004"/>
                </a:moveTo>
                <a:lnTo>
                  <a:pt x="1979766" y="672337"/>
                </a:lnTo>
                <a:lnTo>
                  <a:pt x="1978445" y="673659"/>
                </a:lnTo>
                <a:lnTo>
                  <a:pt x="1982433" y="671004"/>
                </a:lnTo>
                <a:close/>
              </a:path>
              <a:path w="2004695" h="692150">
                <a:moveTo>
                  <a:pt x="1959694" y="686140"/>
                </a:moveTo>
                <a:lnTo>
                  <a:pt x="1957770" y="686782"/>
                </a:lnTo>
                <a:lnTo>
                  <a:pt x="1959145" y="686506"/>
                </a:lnTo>
                <a:lnTo>
                  <a:pt x="1959694" y="68614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155901" y="3786491"/>
            <a:ext cx="2258340" cy="1033173"/>
          </a:xfrm>
          <a:custGeom>
            <a:avLst/>
            <a:gdLst/>
            <a:ahLst/>
            <a:cxnLst/>
            <a:rect l="l" t="t" r="r" b="b"/>
            <a:pathLst>
              <a:path w="2048509" h="774700">
                <a:moveTo>
                  <a:pt x="1955291" y="0"/>
                </a:moveTo>
                <a:lnTo>
                  <a:pt x="92963" y="0"/>
                </a:lnTo>
                <a:lnTo>
                  <a:pt x="82296" y="1524"/>
                </a:lnTo>
                <a:lnTo>
                  <a:pt x="39624" y="18287"/>
                </a:lnTo>
                <a:lnTo>
                  <a:pt x="27431" y="27431"/>
                </a:lnTo>
                <a:lnTo>
                  <a:pt x="27431" y="28956"/>
                </a:lnTo>
                <a:lnTo>
                  <a:pt x="25908" y="28956"/>
                </a:lnTo>
                <a:lnTo>
                  <a:pt x="16763" y="42672"/>
                </a:lnTo>
                <a:lnTo>
                  <a:pt x="10667" y="50292"/>
                </a:lnTo>
                <a:lnTo>
                  <a:pt x="7619" y="57912"/>
                </a:lnTo>
                <a:lnTo>
                  <a:pt x="4572" y="67056"/>
                </a:lnTo>
                <a:lnTo>
                  <a:pt x="1524" y="85343"/>
                </a:lnTo>
                <a:lnTo>
                  <a:pt x="0" y="92963"/>
                </a:lnTo>
                <a:lnTo>
                  <a:pt x="0" y="682752"/>
                </a:lnTo>
                <a:lnTo>
                  <a:pt x="4572" y="710184"/>
                </a:lnTo>
                <a:lnTo>
                  <a:pt x="25908" y="745236"/>
                </a:lnTo>
                <a:lnTo>
                  <a:pt x="57912" y="766572"/>
                </a:lnTo>
                <a:lnTo>
                  <a:pt x="76200" y="772668"/>
                </a:lnTo>
                <a:lnTo>
                  <a:pt x="85343" y="772668"/>
                </a:lnTo>
                <a:lnTo>
                  <a:pt x="92963" y="774192"/>
                </a:lnTo>
                <a:lnTo>
                  <a:pt x="1956815" y="774192"/>
                </a:lnTo>
                <a:lnTo>
                  <a:pt x="1984247" y="769620"/>
                </a:lnTo>
                <a:lnTo>
                  <a:pt x="1991867" y="766572"/>
                </a:lnTo>
                <a:lnTo>
                  <a:pt x="1999488" y="762000"/>
                </a:lnTo>
                <a:lnTo>
                  <a:pt x="2008632" y="757428"/>
                </a:lnTo>
                <a:lnTo>
                  <a:pt x="2012188" y="754380"/>
                </a:lnTo>
                <a:lnTo>
                  <a:pt x="1967484" y="754380"/>
                </a:lnTo>
                <a:lnTo>
                  <a:pt x="80772" y="752856"/>
                </a:lnTo>
                <a:lnTo>
                  <a:pt x="68579" y="749808"/>
                </a:lnTo>
                <a:lnTo>
                  <a:pt x="65531" y="748284"/>
                </a:lnTo>
                <a:lnTo>
                  <a:pt x="60960" y="746760"/>
                </a:lnTo>
                <a:lnTo>
                  <a:pt x="57912" y="745236"/>
                </a:lnTo>
                <a:lnTo>
                  <a:pt x="56387" y="743712"/>
                </a:lnTo>
                <a:lnTo>
                  <a:pt x="53339" y="742188"/>
                </a:lnTo>
                <a:lnTo>
                  <a:pt x="51815" y="740664"/>
                </a:lnTo>
                <a:lnTo>
                  <a:pt x="48767" y="739140"/>
                </a:lnTo>
                <a:lnTo>
                  <a:pt x="35051" y="725424"/>
                </a:lnTo>
                <a:lnTo>
                  <a:pt x="33527" y="725424"/>
                </a:lnTo>
                <a:lnTo>
                  <a:pt x="33527" y="722376"/>
                </a:lnTo>
                <a:lnTo>
                  <a:pt x="32003" y="720852"/>
                </a:lnTo>
                <a:lnTo>
                  <a:pt x="30479" y="720852"/>
                </a:lnTo>
                <a:lnTo>
                  <a:pt x="30479" y="717804"/>
                </a:lnTo>
                <a:lnTo>
                  <a:pt x="28955" y="717804"/>
                </a:lnTo>
                <a:lnTo>
                  <a:pt x="28955" y="714756"/>
                </a:lnTo>
                <a:lnTo>
                  <a:pt x="27431" y="714756"/>
                </a:lnTo>
                <a:lnTo>
                  <a:pt x="27431" y="711708"/>
                </a:lnTo>
                <a:lnTo>
                  <a:pt x="25908" y="711708"/>
                </a:lnTo>
                <a:lnTo>
                  <a:pt x="25908" y="708660"/>
                </a:lnTo>
                <a:lnTo>
                  <a:pt x="24384" y="708660"/>
                </a:lnTo>
                <a:lnTo>
                  <a:pt x="24384" y="704088"/>
                </a:lnTo>
                <a:lnTo>
                  <a:pt x="22860" y="704088"/>
                </a:lnTo>
                <a:lnTo>
                  <a:pt x="22860" y="699516"/>
                </a:lnTo>
                <a:lnTo>
                  <a:pt x="21336" y="699516"/>
                </a:lnTo>
                <a:lnTo>
                  <a:pt x="21336" y="691896"/>
                </a:lnTo>
                <a:lnTo>
                  <a:pt x="19812" y="691896"/>
                </a:lnTo>
                <a:lnTo>
                  <a:pt x="19812" y="82295"/>
                </a:lnTo>
                <a:lnTo>
                  <a:pt x="21336" y="74675"/>
                </a:lnTo>
                <a:lnTo>
                  <a:pt x="24384" y="65531"/>
                </a:lnTo>
                <a:lnTo>
                  <a:pt x="30479" y="53340"/>
                </a:lnTo>
                <a:lnTo>
                  <a:pt x="33527" y="50292"/>
                </a:lnTo>
                <a:lnTo>
                  <a:pt x="35051" y="47243"/>
                </a:lnTo>
                <a:lnTo>
                  <a:pt x="47243" y="35051"/>
                </a:lnTo>
                <a:lnTo>
                  <a:pt x="50291" y="33528"/>
                </a:lnTo>
                <a:lnTo>
                  <a:pt x="53339" y="30480"/>
                </a:lnTo>
                <a:lnTo>
                  <a:pt x="65531" y="24384"/>
                </a:lnTo>
                <a:lnTo>
                  <a:pt x="70103" y="22860"/>
                </a:lnTo>
                <a:lnTo>
                  <a:pt x="76200" y="21336"/>
                </a:lnTo>
                <a:lnTo>
                  <a:pt x="83819" y="19812"/>
                </a:lnTo>
                <a:lnTo>
                  <a:pt x="2010156" y="19812"/>
                </a:lnTo>
                <a:lnTo>
                  <a:pt x="2005584" y="16763"/>
                </a:lnTo>
                <a:lnTo>
                  <a:pt x="1962912" y="1524"/>
                </a:lnTo>
                <a:lnTo>
                  <a:pt x="1955291" y="0"/>
                </a:lnTo>
                <a:close/>
              </a:path>
              <a:path w="2048509" h="774700">
                <a:moveTo>
                  <a:pt x="2010156" y="19812"/>
                </a:moveTo>
                <a:lnTo>
                  <a:pt x="1964436" y="19812"/>
                </a:lnTo>
                <a:lnTo>
                  <a:pt x="1973580" y="21336"/>
                </a:lnTo>
                <a:lnTo>
                  <a:pt x="1982723" y="24384"/>
                </a:lnTo>
                <a:lnTo>
                  <a:pt x="1994915" y="30480"/>
                </a:lnTo>
                <a:lnTo>
                  <a:pt x="1997964" y="33528"/>
                </a:lnTo>
                <a:lnTo>
                  <a:pt x="2001012" y="35051"/>
                </a:lnTo>
                <a:lnTo>
                  <a:pt x="2013204" y="47243"/>
                </a:lnTo>
                <a:lnTo>
                  <a:pt x="2013204" y="50292"/>
                </a:lnTo>
                <a:lnTo>
                  <a:pt x="2014728" y="50292"/>
                </a:lnTo>
                <a:lnTo>
                  <a:pt x="2017775" y="53340"/>
                </a:lnTo>
                <a:lnTo>
                  <a:pt x="2017775" y="56387"/>
                </a:lnTo>
                <a:lnTo>
                  <a:pt x="2019299" y="56387"/>
                </a:lnTo>
                <a:lnTo>
                  <a:pt x="2019299" y="59436"/>
                </a:lnTo>
                <a:lnTo>
                  <a:pt x="2020823" y="59436"/>
                </a:lnTo>
                <a:lnTo>
                  <a:pt x="2020823" y="62484"/>
                </a:lnTo>
                <a:lnTo>
                  <a:pt x="2022347" y="62484"/>
                </a:lnTo>
                <a:lnTo>
                  <a:pt x="2022347" y="65531"/>
                </a:lnTo>
                <a:lnTo>
                  <a:pt x="2023871" y="65531"/>
                </a:lnTo>
                <a:lnTo>
                  <a:pt x="2023871" y="70104"/>
                </a:lnTo>
                <a:lnTo>
                  <a:pt x="2025395" y="70104"/>
                </a:lnTo>
                <a:lnTo>
                  <a:pt x="2025395" y="74675"/>
                </a:lnTo>
                <a:lnTo>
                  <a:pt x="2026919" y="74675"/>
                </a:lnTo>
                <a:lnTo>
                  <a:pt x="2026919" y="82295"/>
                </a:lnTo>
                <a:lnTo>
                  <a:pt x="2028443" y="82295"/>
                </a:lnTo>
                <a:lnTo>
                  <a:pt x="2026919" y="691896"/>
                </a:lnTo>
                <a:lnTo>
                  <a:pt x="2025395" y="699516"/>
                </a:lnTo>
                <a:lnTo>
                  <a:pt x="2023871" y="705612"/>
                </a:lnTo>
                <a:lnTo>
                  <a:pt x="2020823" y="711708"/>
                </a:lnTo>
                <a:lnTo>
                  <a:pt x="2019299" y="716280"/>
                </a:lnTo>
                <a:lnTo>
                  <a:pt x="2017775" y="717804"/>
                </a:lnTo>
                <a:lnTo>
                  <a:pt x="2016252" y="720852"/>
                </a:lnTo>
                <a:lnTo>
                  <a:pt x="2014728" y="722376"/>
                </a:lnTo>
                <a:lnTo>
                  <a:pt x="2013204" y="725424"/>
                </a:lnTo>
                <a:lnTo>
                  <a:pt x="2008632" y="729996"/>
                </a:lnTo>
                <a:lnTo>
                  <a:pt x="2007108" y="733044"/>
                </a:lnTo>
                <a:lnTo>
                  <a:pt x="2004060" y="734568"/>
                </a:lnTo>
                <a:lnTo>
                  <a:pt x="1999488" y="739140"/>
                </a:lnTo>
                <a:lnTo>
                  <a:pt x="1996439" y="740664"/>
                </a:lnTo>
                <a:lnTo>
                  <a:pt x="1994915" y="742188"/>
                </a:lnTo>
                <a:lnTo>
                  <a:pt x="1991867" y="743712"/>
                </a:lnTo>
                <a:lnTo>
                  <a:pt x="1990343" y="745236"/>
                </a:lnTo>
                <a:lnTo>
                  <a:pt x="1984247" y="748284"/>
                </a:lnTo>
                <a:lnTo>
                  <a:pt x="1975104" y="751332"/>
                </a:lnTo>
                <a:lnTo>
                  <a:pt x="1967484" y="752856"/>
                </a:lnTo>
                <a:lnTo>
                  <a:pt x="1967484" y="754380"/>
                </a:lnTo>
                <a:lnTo>
                  <a:pt x="2012188" y="754380"/>
                </a:lnTo>
                <a:lnTo>
                  <a:pt x="2019299" y="748284"/>
                </a:lnTo>
                <a:lnTo>
                  <a:pt x="2022347" y="745236"/>
                </a:lnTo>
                <a:lnTo>
                  <a:pt x="2031491" y="731520"/>
                </a:lnTo>
                <a:lnTo>
                  <a:pt x="2037588" y="723900"/>
                </a:lnTo>
                <a:lnTo>
                  <a:pt x="2040636" y="716280"/>
                </a:lnTo>
                <a:lnTo>
                  <a:pt x="2043684" y="707136"/>
                </a:lnTo>
                <a:lnTo>
                  <a:pt x="2045208" y="699516"/>
                </a:lnTo>
                <a:lnTo>
                  <a:pt x="2048256" y="681228"/>
                </a:lnTo>
                <a:lnTo>
                  <a:pt x="2048256" y="92963"/>
                </a:lnTo>
                <a:lnTo>
                  <a:pt x="2036064" y="48768"/>
                </a:lnTo>
                <a:lnTo>
                  <a:pt x="2031491" y="39624"/>
                </a:lnTo>
                <a:lnTo>
                  <a:pt x="2022347" y="28956"/>
                </a:lnTo>
                <a:lnTo>
                  <a:pt x="2020823" y="28956"/>
                </a:lnTo>
                <a:lnTo>
                  <a:pt x="2020823" y="27431"/>
                </a:lnTo>
                <a:lnTo>
                  <a:pt x="2019299" y="25907"/>
                </a:lnTo>
                <a:lnTo>
                  <a:pt x="2010156" y="198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155901" y="3786491"/>
            <a:ext cx="2258340" cy="1033173"/>
          </a:xfrm>
          <a:custGeom>
            <a:avLst/>
            <a:gdLst/>
            <a:ahLst/>
            <a:cxnLst/>
            <a:rect l="l" t="t" r="r" b="b"/>
            <a:pathLst>
              <a:path w="2048509" h="774700">
                <a:moveTo>
                  <a:pt x="2022347" y="28956"/>
                </a:moveTo>
                <a:lnTo>
                  <a:pt x="25908" y="28956"/>
                </a:lnTo>
                <a:lnTo>
                  <a:pt x="16763" y="42672"/>
                </a:lnTo>
                <a:lnTo>
                  <a:pt x="10667" y="50292"/>
                </a:lnTo>
                <a:lnTo>
                  <a:pt x="7619" y="57912"/>
                </a:lnTo>
                <a:lnTo>
                  <a:pt x="4572" y="67056"/>
                </a:lnTo>
                <a:lnTo>
                  <a:pt x="1524" y="85343"/>
                </a:lnTo>
                <a:lnTo>
                  <a:pt x="0" y="92963"/>
                </a:lnTo>
                <a:lnTo>
                  <a:pt x="0" y="682752"/>
                </a:lnTo>
                <a:lnTo>
                  <a:pt x="4572" y="710184"/>
                </a:lnTo>
                <a:lnTo>
                  <a:pt x="25908" y="745236"/>
                </a:lnTo>
                <a:lnTo>
                  <a:pt x="57912" y="766572"/>
                </a:lnTo>
                <a:lnTo>
                  <a:pt x="76200" y="772668"/>
                </a:lnTo>
                <a:lnTo>
                  <a:pt x="85343" y="772668"/>
                </a:lnTo>
                <a:lnTo>
                  <a:pt x="92963" y="774192"/>
                </a:lnTo>
                <a:lnTo>
                  <a:pt x="1956815" y="774192"/>
                </a:lnTo>
                <a:lnTo>
                  <a:pt x="1984247" y="769620"/>
                </a:lnTo>
                <a:lnTo>
                  <a:pt x="1991867" y="766572"/>
                </a:lnTo>
                <a:lnTo>
                  <a:pt x="1999488" y="762000"/>
                </a:lnTo>
                <a:lnTo>
                  <a:pt x="2008632" y="757428"/>
                </a:lnTo>
                <a:lnTo>
                  <a:pt x="2019299" y="748284"/>
                </a:lnTo>
                <a:lnTo>
                  <a:pt x="2022347" y="745236"/>
                </a:lnTo>
                <a:lnTo>
                  <a:pt x="2028443" y="736092"/>
                </a:lnTo>
                <a:lnTo>
                  <a:pt x="92963" y="736092"/>
                </a:lnTo>
                <a:lnTo>
                  <a:pt x="86867" y="734568"/>
                </a:lnTo>
                <a:lnTo>
                  <a:pt x="80772" y="734568"/>
                </a:lnTo>
                <a:lnTo>
                  <a:pt x="71627" y="731520"/>
                </a:lnTo>
                <a:lnTo>
                  <a:pt x="65531" y="728472"/>
                </a:lnTo>
                <a:lnTo>
                  <a:pt x="62484" y="725424"/>
                </a:lnTo>
                <a:lnTo>
                  <a:pt x="56997" y="720852"/>
                </a:lnTo>
                <a:lnTo>
                  <a:pt x="56387" y="720852"/>
                </a:lnTo>
                <a:lnTo>
                  <a:pt x="53339" y="717804"/>
                </a:lnTo>
                <a:lnTo>
                  <a:pt x="53775" y="717804"/>
                </a:lnTo>
                <a:lnTo>
                  <a:pt x="47243" y="710184"/>
                </a:lnTo>
                <a:lnTo>
                  <a:pt x="44196" y="705612"/>
                </a:lnTo>
                <a:lnTo>
                  <a:pt x="39624" y="691896"/>
                </a:lnTo>
                <a:lnTo>
                  <a:pt x="39624" y="685800"/>
                </a:lnTo>
                <a:lnTo>
                  <a:pt x="38100" y="679704"/>
                </a:lnTo>
                <a:lnTo>
                  <a:pt x="38100" y="92963"/>
                </a:lnTo>
                <a:lnTo>
                  <a:pt x="39624" y="86868"/>
                </a:lnTo>
                <a:lnTo>
                  <a:pt x="39624" y="80772"/>
                </a:lnTo>
                <a:lnTo>
                  <a:pt x="42672" y="71628"/>
                </a:lnTo>
                <a:lnTo>
                  <a:pt x="48767" y="62484"/>
                </a:lnTo>
                <a:lnTo>
                  <a:pt x="53848" y="56387"/>
                </a:lnTo>
                <a:lnTo>
                  <a:pt x="53339" y="56387"/>
                </a:lnTo>
                <a:lnTo>
                  <a:pt x="56387" y="53340"/>
                </a:lnTo>
                <a:lnTo>
                  <a:pt x="56895" y="53340"/>
                </a:lnTo>
                <a:lnTo>
                  <a:pt x="64008" y="47243"/>
                </a:lnTo>
                <a:lnTo>
                  <a:pt x="68579" y="44195"/>
                </a:lnTo>
                <a:lnTo>
                  <a:pt x="77724" y="41148"/>
                </a:lnTo>
                <a:lnTo>
                  <a:pt x="83819" y="39624"/>
                </a:lnTo>
                <a:lnTo>
                  <a:pt x="88391" y="39624"/>
                </a:lnTo>
                <a:lnTo>
                  <a:pt x="94487" y="38100"/>
                </a:lnTo>
                <a:lnTo>
                  <a:pt x="2030185" y="38100"/>
                </a:lnTo>
                <a:lnTo>
                  <a:pt x="2022347" y="28956"/>
                </a:lnTo>
                <a:close/>
              </a:path>
              <a:path w="2048509" h="774700">
                <a:moveTo>
                  <a:pt x="1993138" y="719328"/>
                </a:moveTo>
                <a:lnTo>
                  <a:pt x="1984247" y="726948"/>
                </a:lnTo>
                <a:lnTo>
                  <a:pt x="1979675" y="729996"/>
                </a:lnTo>
                <a:lnTo>
                  <a:pt x="1970532" y="733044"/>
                </a:lnTo>
                <a:lnTo>
                  <a:pt x="1964436" y="734568"/>
                </a:lnTo>
                <a:lnTo>
                  <a:pt x="1959864" y="736092"/>
                </a:lnTo>
                <a:lnTo>
                  <a:pt x="2028443" y="736092"/>
                </a:lnTo>
                <a:lnTo>
                  <a:pt x="2031491" y="731520"/>
                </a:lnTo>
                <a:lnTo>
                  <a:pt x="2037588" y="723900"/>
                </a:lnTo>
                <a:lnTo>
                  <a:pt x="2038807" y="720852"/>
                </a:lnTo>
                <a:lnTo>
                  <a:pt x="1991867" y="720852"/>
                </a:lnTo>
                <a:lnTo>
                  <a:pt x="1993138" y="719328"/>
                </a:lnTo>
                <a:close/>
              </a:path>
              <a:path w="2048509" h="774700">
                <a:moveTo>
                  <a:pt x="53339" y="717804"/>
                </a:moveTo>
                <a:lnTo>
                  <a:pt x="56387" y="720852"/>
                </a:lnTo>
                <a:lnTo>
                  <a:pt x="54863" y="719074"/>
                </a:lnTo>
                <a:lnTo>
                  <a:pt x="53339" y="717804"/>
                </a:lnTo>
                <a:close/>
              </a:path>
              <a:path w="2048509" h="774700">
                <a:moveTo>
                  <a:pt x="54863" y="719074"/>
                </a:moveTo>
                <a:lnTo>
                  <a:pt x="56387" y="720852"/>
                </a:lnTo>
                <a:lnTo>
                  <a:pt x="56997" y="720852"/>
                </a:lnTo>
                <a:lnTo>
                  <a:pt x="54863" y="719074"/>
                </a:lnTo>
                <a:close/>
              </a:path>
              <a:path w="2048509" h="774700">
                <a:moveTo>
                  <a:pt x="1994915" y="717804"/>
                </a:moveTo>
                <a:lnTo>
                  <a:pt x="1993138" y="719328"/>
                </a:lnTo>
                <a:lnTo>
                  <a:pt x="1991867" y="720852"/>
                </a:lnTo>
                <a:lnTo>
                  <a:pt x="1994915" y="717804"/>
                </a:lnTo>
                <a:close/>
              </a:path>
              <a:path w="2048509" h="774700">
                <a:moveTo>
                  <a:pt x="2040026" y="717804"/>
                </a:moveTo>
                <a:lnTo>
                  <a:pt x="1994915" y="717804"/>
                </a:lnTo>
                <a:lnTo>
                  <a:pt x="1991867" y="720852"/>
                </a:lnTo>
                <a:lnTo>
                  <a:pt x="2038807" y="720852"/>
                </a:lnTo>
                <a:lnTo>
                  <a:pt x="2040026" y="717804"/>
                </a:lnTo>
                <a:close/>
              </a:path>
              <a:path w="2048509" h="774700">
                <a:moveTo>
                  <a:pt x="1993391" y="55117"/>
                </a:moveTo>
                <a:lnTo>
                  <a:pt x="2001012" y="64007"/>
                </a:lnTo>
                <a:lnTo>
                  <a:pt x="2004060" y="68580"/>
                </a:lnTo>
                <a:lnTo>
                  <a:pt x="2007108" y="77724"/>
                </a:lnTo>
                <a:lnTo>
                  <a:pt x="2008632" y="83819"/>
                </a:lnTo>
                <a:lnTo>
                  <a:pt x="2008632" y="88392"/>
                </a:lnTo>
                <a:lnTo>
                  <a:pt x="2010156" y="94487"/>
                </a:lnTo>
                <a:lnTo>
                  <a:pt x="2010156" y="681228"/>
                </a:lnTo>
                <a:lnTo>
                  <a:pt x="2008632" y="687324"/>
                </a:lnTo>
                <a:lnTo>
                  <a:pt x="2008632" y="693420"/>
                </a:lnTo>
                <a:lnTo>
                  <a:pt x="2005584" y="702564"/>
                </a:lnTo>
                <a:lnTo>
                  <a:pt x="2002536" y="708660"/>
                </a:lnTo>
                <a:lnTo>
                  <a:pt x="1999488" y="711708"/>
                </a:lnTo>
                <a:lnTo>
                  <a:pt x="1993138" y="719328"/>
                </a:lnTo>
                <a:lnTo>
                  <a:pt x="1994915" y="717804"/>
                </a:lnTo>
                <a:lnTo>
                  <a:pt x="2040026" y="717804"/>
                </a:lnTo>
                <a:lnTo>
                  <a:pt x="2040636" y="716280"/>
                </a:lnTo>
                <a:lnTo>
                  <a:pt x="2043684" y="707136"/>
                </a:lnTo>
                <a:lnTo>
                  <a:pt x="2045208" y="699516"/>
                </a:lnTo>
                <a:lnTo>
                  <a:pt x="2048256" y="681228"/>
                </a:lnTo>
                <a:lnTo>
                  <a:pt x="2048256" y="92963"/>
                </a:lnTo>
                <a:lnTo>
                  <a:pt x="2046732" y="82295"/>
                </a:lnTo>
                <a:lnTo>
                  <a:pt x="2045208" y="73151"/>
                </a:lnTo>
                <a:lnTo>
                  <a:pt x="2043684" y="65531"/>
                </a:lnTo>
                <a:lnTo>
                  <a:pt x="2040636" y="56387"/>
                </a:lnTo>
                <a:lnTo>
                  <a:pt x="1994915" y="56387"/>
                </a:lnTo>
                <a:lnTo>
                  <a:pt x="1993391" y="55117"/>
                </a:lnTo>
                <a:close/>
              </a:path>
              <a:path w="2048509" h="774700">
                <a:moveTo>
                  <a:pt x="53775" y="717804"/>
                </a:moveTo>
                <a:lnTo>
                  <a:pt x="53339" y="717804"/>
                </a:lnTo>
                <a:lnTo>
                  <a:pt x="54863" y="719074"/>
                </a:lnTo>
                <a:lnTo>
                  <a:pt x="53775" y="717804"/>
                </a:lnTo>
                <a:close/>
              </a:path>
              <a:path w="2048509" h="774700">
                <a:moveTo>
                  <a:pt x="56387" y="53340"/>
                </a:moveTo>
                <a:lnTo>
                  <a:pt x="53339" y="56387"/>
                </a:lnTo>
                <a:lnTo>
                  <a:pt x="55117" y="54863"/>
                </a:lnTo>
                <a:lnTo>
                  <a:pt x="56387" y="53340"/>
                </a:lnTo>
                <a:close/>
              </a:path>
              <a:path w="2048509" h="774700">
                <a:moveTo>
                  <a:pt x="55118" y="54863"/>
                </a:moveTo>
                <a:lnTo>
                  <a:pt x="53339" y="56387"/>
                </a:lnTo>
                <a:lnTo>
                  <a:pt x="53848" y="56387"/>
                </a:lnTo>
                <a:lnTo>
                  <a:pt x="55118" y="54863"/>
                </a:lnTo>
                <a:close/>
              </a:path>
              <a:path w="2048509" h="774700">
                <a:moveTo>
                  <a:pt x="1991867" y="53340"/>
                </a:moveTo>
                <a:lnTo>
                  <a:pt x="1993391" y="55117"/>
                </a:lnTo>
                <a:lnTo>
                  <a:pt x="1994915" y="56387"/>
                </a:lnTo>
                <a:lnTo>
                  <a:pt x="1991867" y="53340"/>
                </a:lnTo>
                <a:close/>
              </a:path>
              <a:path w="2048509" h="774700">
                <a:moveTo>
                  <a:pt x="2038807" y="53340"/>
                </a:moveTo>
                <a:lnTo>
                  <a:pt x="1991867" y="53340"/>
                </a:lnTo>
                <a:lnTo>
                  <a:pt x="1994915" y="56387"/>
                </a:lnTo>
                <a:lnTo>
                  <a:pt x="2040636" y="56387"/>
                </a:lnTo>
                <a:lnTo>
                  <a:pt x="2038807" y="53340"/>
                </a:lnTo>
                <a:close/>
              </a:path>
              <a:path w="2048509" h="774700">
                <a:moveTo>
                  <a:pt x="2030185" y="38100"/>
                </a:moveTo>
                <a:lnTo>
                  <a:pt x="1955291" y="38100"/>
                </a:lnTo>
                <a:lnTo>
                  <a:pt x="1961388" y="39624"/>
                </a:lnTo>
                <a:lnTo>
                  <a:pt x="1967484" y="39624"/>
                </a:lnTo>
                <a:lnTo>
                  <a:pt x="1972056" y="41148"/>
                </a:lnTo>
                <a:lnTo>
                  <a:pt x="1976628" y="44195"/>
                </a:lnTo>
                <a:lnTo>
                  <a:pt x="1982723" y="45719"/>
                </a:lnTo>
                <a:lnTo>
                  <a:pt x="1985771" y="48768"/>
                </a:lnTo>
                <a:lnTo>
                  <a:pt x="1993391" y="55117"/>
                </a:lnTo>
                <a:lnTo>
                  <a:pt x="1991867" y="53340"/>
                </a:lnTo>
                <a:lnTo>
                  <a:pt x="2038807" y="53340"/>
                </a:lnTo>
                <a:lnTo>
                  <a:pt x="2036064" y="48768"/>
                </a:lnTo>
                <a:lnTo>
                  <a:pt x="2031491" y="39624"/>
                </a:lnTo>
                <a:lnTo>
                  <a:pt x="2030185" y="38100"/>
                </a:lnTo>
                <a:close/>
              </a:path>
              <a:path w="2048509" h="774700">
                <a:moveTo>
                  <a:pt x="56895" y="53340"/>
                </a:moveTo>
                <a:lnTo>
                  <a:pt x="56387" y="53340"/>
                </a:lnTo>
                <a:lnTo>
                  <a:pt x="55118" y="54863"/>
                </a:lnTo>
                <a:lnTo>
                  <a:pt x="56895" y="53340"/>
                </a:lnTo>
                <a:close/>
              </a:path>
              <a:path w="2048509" h="774700">
                <a:moveTo>
                  <a:pt x="1955291" y="0"/>
                </a:moveTo>
                <a:lnTo>
                  <a:pt x="92963" y="0"/>
                </a:lnTo>
                <a:lnTo>
                  <a:pt x="82296" y="1524"/>
                </a:lnTo>
                <a:lnTo>
                  <a:pt x="39624" y="18287"/>
                </a:lnTo>
                <a:lnTo>
                  <a:pt x="27431" y="27431"/>
                </a:lnTo>
                <a:lnTo>
                  <a:pt x="27431" y="28956"/>
                </a:lnTo>
                <a:lnTo>
                  <a:pt x="2020823" y="28956"/>
                </a:lnTo>
                <a:lnTo>
                  <a:pt x="2020823" y="27431"/>
                </a:lnTo>
                <a:lnTo>
                  <a:pt x="2019299" y="25907"/>
                </a:lnTo>
                <a:lnTo>
                  <a:pt x="2005584" y="16763"/>
                </a:lnTo>
                <a:lnTo>
                  <a:pt x="1997964" y="10668"/>
                </a:lnTo>
                <a:lnTo>
                  <a:pt x="1990343" y="7619"/>
                </a:lnTo>
                <a:lnTo>
                  <a:pt x="1981199" y="4572"/>
                </a:lnTo>
                <a:lnTo>
                  <a:pt x="1973580" y="3048"/>
                </a:lnTo>
                <a:lnTo>
                  <a:pt x="1962912" y="1524"/>
                </a:lnTo>
                <a:lnTo>
                  <a:pt x="19552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305430" y="3959251"/>
            <a:ext cx="2242938" cy="875716"/>
          </a:xfrm>
          <a:custGeom>
            <a:avLst/>
            <a:gdLst/>
            <a:ahLst/>
            <a:cxnLst/>
            <a:rect l="l" t="t" r="r" b="b"/>
            <a:pathLst>
              <a:path w="2034540" h="760729">
                <a:moveTo>
                  <a:pt x="2008631" y="734567"/>
                </a:moveTo>
                <a:lnTo>
                  <a:pt x="25907" y="734567"/>
                </a:lnTo>
                <a:lnTo>
                  <a:pt x="25907" y="736091"/>
                </a:lnTo>
                <a:lnTo>
                  <a:pt x="38100" y="745235"/>
                </a:lnTo>
                <a:lnTo>
                  <a:pt x="45719" y="749807"/>
                </a:lnTo>
                <a:lnTo>
                  <a:pt x="60960" y="755903"/>
                </a:lnTo>
                <a:lnTo>
                  <a:pt x="70103" y="758951"/>
                </a:lnTo>
                <a:lnTo>
                  <a:pt x="77724" y="758951"/>
                </a:lnTo>
                <a:lnTo>
                  <a:pt x="86867" y="760475"/>
                </a:lnTo>
                <a:lnTo>
                  <a:pt x="1949196" y="760475"/>
                </a:lnTo>
                <a:lnTo>
                  <a:pt x="1958339" y="758951"/>
                </a:lnTo>
                <a:lnTo>
                  <a:pt x="1997963" y="745235"/>
                </a:lnTo>
                <a:lnTo>
                  <a:pt x="2008631" y="736091"/>
                </a:lnTo>
                <a:lnTo>
                  <a:pt x="2008631" y="734567"/>
                </a:lnTo>
                <a:close/>
              </a:path>
              <a:path w="2034540" h="760729">
                <a:moveTo>
                  <a:pt x="1956816" y="0"/>
                </a:moveTo>
                <a:lnTo>
                  <a:pt x="76200" y="0"/>
                </a:lnTo>
                <a:lnTo>
                  <a:pt x="68579" y="1523"/>
                </a:lnTo>
                <a:lnTo>
                  <a:pt x="59436" y="4571"/>
                </a:lnTo>
                <a:lnTo>
                  <a:pt x="51815" y="6095"/>
                </a:lnTo>
                <a:lnTo>
                  <a:pt x="13715" y="38100"/>
                </a:lnTo>
                <a:lnTo>
                  <a:pt x="10667" y="45719"/>
                </a:lnTo>
                <a:lnTo>
                  <a:pt x="6095" y="53339"/>
                </a:lnTo>
                <a:lnTo>
                  <a:pt x="3048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4" y="691895"/>
                </a:lnTo>
                <a:lnTo>
                  <a:pt x="7619" y="707135"/>
                </a:lnTo>
                <a:lnTo>
                  <a:pt x="10667" y="716279"/>
                </a:lnTo>
                <a:lnTo>
                  <a:pt x="24383" y="734567"/>
                </a:lnTo>
                <a:lnTo>
                  <a:pt x="79248" y="734567"/>
                </a:lnTo>
                <a:lnTo>
                  <a:pt x="67055" y="731519"/>
                </a:lnTo>
                <a:lnTo>
                  <a:pt x="62483" y="729995"/>
                </a:lnTo>
                <a:lnTo>
                  <a:pt x="56387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5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30479" y="696467"/>
                </a:lnTo>
                <a:lnTo>
                  <a:pt x="27431" y="691895"/>
                </a:lnTo>
                <a:lnTo>
                  <a:pt x="25907" y="685799"/>
                </a:lnTo>
                <a:lnTo>
                  <a:pt x="25907" y="79247"/>
                </a:lnTo>
                <a:lnTo>
                  <a:pt x="30479" y="60959"/>
                </a:lnTo>
                <a:lnTo>
                  <a:pt x="36575" y="51815"/>
                </a:lnTo>
                <a:lnTo>
                  <a:pt x="42925" y="44195"/>
                </a:lnTo>
                <a:lnTo>
                  <a:pt x="42672" y="44195"/>
                </a:lnTo>
                <a:lnTo>
                  <a:pt x="44195" y="42672"/>
                </a:lnTo>
                <a:lnTo>
                  <a:pt x="44450" y="42672"/>
                </a:lnTo>
                <a:lnTo>
                  <a:pt x="53339" y="35051"/>
                </a:lnTo>
                <a:lnTo>
                  <a:pt x="57912" y="32003"/>
                </a:lnTo>
                <a:lnTo>
                  <a:pt x="62483" y="30479"/>
                </a:lnTo>
                <a:lnTo>
                  <a:pt x="68579" y="27431"/>
                </a:lnTo>
                <a:lnTo>
                  <a:pt x="74675" y="25907"/>
                </a:lnTo>
                <a:lnTo>
                  <a:pt x="80772" y="25907"/>
                </a:lnTo>
                <a:lnTo>
                  <a:pt x="86867" y="24383"/>
                </a:lnTo>
                <a:lnTo>
                  <a:pt x="2008631" y="24383"/>
                </a:lnTo>
                <a:lnTo>
                  <a:pt x="1996439" y="13715"/>
                </a:lnTo>
                <a:lnTo>
                  <a:pt x="1988820" y="9143"/>
                </a:lnTo>
                <a:lnTo>
                  <a:pt x="1973579" y="3047"/>
                </a:lnTo>
                <a:lnTo>
                  <a:pt x="1964435" y="1523"/>
                </a:lnTo>
                <a:lnTo>
                  <a:pt x="1956816" y="0"/>
                </a:lnTo>
                <a:close/>
              </a:path>
              <a:path w="2034540" h="760729">
                <a:moveTo>
                  <a:pt x="1990978" y="717042"/>
                </a:moveTo>
                <a:lnTo>
                  <a:pt x="1981200" y="725423"/>
                </a:lnTo>
                <a:lnTo>
                  <a:pt x="1976627" y="726947"/>
                </a:lnTo>
                <a:lnTo>
                  <a:pt x="1970531" y="729995"/>
                </a:lnTo>
                <a:lnTo>
                  <a:pt x="1965959" y="731519"/>
                </a:lnTo>
                <a:lnTo>
                  <a:pt x="1953768" y="734567"/>
                </a:lnTo>
                <a:lnTo>
                  <a:pt x="2010155" y="734567"/>
                </a:lnTo>
                <a:lnTo>
                  <a:pt x="2019300" y="720851"/>
                </a:lnTo>
                <a:lnTo>
                  <a:pt x="2021586" y="717803"/>
                </a:lnTo>
                <a:lnTo>
                  <a:pt x="1990344" y="717803"/>
                </a:lnTo>
                <a:lnTo>
                  <a:pt x="1990978" y="717042"/>
                </a:lnTo>
                <a:close/>
              </a:path>
              <a:path w="2034540" h="760729">
                <a:moveTo>
                  <a:pt x="42672" y="716279"/>
                </a:moveTo>
                <a:lnTo>
                  <a:pt x="44195" y="717803"/>
                </a:lnTo>
                <a:lnTo>
                  <a:pt x="43433" y="716914"/>
                </a:lnTo>
                <a:lnTo>
                  <a:pt x="42672" y="716279"/>
                </a:lnTo>
                <a:close/>
              </a:path>
              <a:path w="2034540" h="760729">
                <a:moveTo>
                  <a:pt x="43433" y="716914"/>
                </a:moveTo>
                <a:lnTo>
                  <a:pt x="44195" y="717803"/>
                </a:lnTo>
                <a:lnTo>
                  <a:pt x="44500" y="717803"/>
                </a:lnTo>
                <a:lnTo>
                  <a:pt x="43433" y="716914"/>
                </a:lnTo>
                <a:close/>
              </a:path>
              <a:path w="2034540" h="760729">
                <a:moveTo>
                  <a:pt x="1991868" y="716279"/>
                </a:moveTo>
                <a:lnTo>
                  <a:pt x="1990978" y="717042"/>
                </a:lnTo>
                <a:lnTo>
                  <a:pt x="1990344" y="717803"/>
                </a:lnTo>
                <a:lnTo>
                  <a:pt x="1991868" y="716279"/>
                </a:lnTo>
                <a:close/>
              </a:path>
              <a:path w="2034540" h="760729">
                <a:moveTo>
                  <a:pt x="2022728" y="716279"/>
                </a:moveTo>
                <a:lnTo>
                  <a:pt x="1991868" y="716279"/>
                </a:lnTo>
                <a:lnTo>
                  <a:pt x="1990344" y="717803"/>
                </a:lnTo>
                <a:lnTo>
                  <a:pt x="2021586" y="717803"/>
                </a:lnTo>
                <a:lnTo>
                  <a:pt x="2022728" y="716279"/>
                </a:lnTo>
                <a:close/>
              </a:path>
              <a:path w="2034540" h="760729">
                <a:moveTo>
                  <a:pt x="1990344" y="42672"/>
                </a:moveTo>
                <a:lnTo>
                  <a:pt x="1999487" y="53339"/>
                </a:lnTo>
                <a:lnTo>
                  <a:pt x="2002535" y="57911"/>
                </a:lnTo>
                <a:lnTo>
                  <a:pt x="2004059" y="62483"/>
                </a:lnTo>
                <a:lnTo>
                  <a:pt x="2008631" y="80771"/>
                </a:lnTo>
                <a:lnTo>
                  <a:pt x="2008631" y="681227"/>
                </a:lnTo>
                <a:lnTo>
                  <a:pt x="2007107" y="687323"/>
                </a:lnTo>
                <a:lnTo>
                  <a:pt x="2005583" y="691895"/>
                </a:lnTo>
                <a:lnTo>
                  <a:pt x="2004059" y="697991"/>
                </a:lnTo>
                <a:lnTo>
                  <a:pt x="2001011" y="704087"/>
                </a:lnTo>
                <a:lnTo>
                  <a:pt x="1997963" y="708659"/>
                </a:lnTo>
                <a:lnTo>
                  <a:pt x="1990978" y="717042"/>
                </a:lnTo>
                <a:lnTo>
                  <a:pt x="1991868" y="716279"/>
                </a:lnTo>
                <a:lnTo>
                  <a:pt x="2022728" y="716279"/>
                </a:lnTo>
                <a:lnTo>
                  <a:pt x="2023872" y="714755"/>
                </a:lnTo>
                <a:lnTo>
                  <a:pt x="2029968" y="699515"/>
                </a:lnTo>
                <a:lnTo>
                  <a:pt x="2033016" y="690371"/>
                </a:lnTo>
                <a:lnTo>
                  <a:pt x="2034539" y="682751"/>
                </a:lnTo>
                <a:lnTo>
                  <a:pt x="2034539" y="85343"/>
                </a:lnTo>
                <a:lnTo>
                  <a:pt x="2033016" y="76200"/>
                </a:lnTo>
                <a:lnTo>
                  <a:pt x="2033016" y="68579"/>
                </a:lnTo>
                <a:lnTo>
                  <a:pt x="2029968" y="59435"/>
                </a:lnTo>
                <a:lnTo>
                  <a:pt x="2023872" y="44195"/>
                </a:lnTo>
                <a:lnTo>
                  <a:pt x="1991868" y="44195"/>
                </a:lnTo>
                <a:lnTo>
                  <a:pt x="1990344" y="42672"/>
                </a:lnTo>
                <a:close/>
              </a:path>
              <a:path w="2034540" h="760729">
                <a:moveTo>
                  <a:pt x="42889" y="716279"/>
                </a:moveTo>
                <a:lnTo>
                  <a:pt x="42672" y="716279"/>
                </a:lnTo>
                <a:lnTo>
                  <a:pt x="43433" y="716914"/>
                </a:lnTo>
                <a:lnTo>
                  <a:pt x="42889" y="716279"/>
                </a:lnTo>
                <a:close/>
              </a:path>
              <a:path w="2034540" h="760729">
                <a:moveTo>
                  <a:pt x="44195" y="42672"/>
                </a:moveTo>
                <a:lnTo>
                  <a:pt x="42672" y="44195"/>
                </a:lnTo>
                <a:lnTo>
                  <a:pt x="43560" y="43434"/>
                </a:lnTo>
                <a:lnTo>
                  <a:pt x="44195" y="42672"/>
                </a:lnTo>
                <a:close/>
              </a:path>
              <a:path w="2034540" h="760729">
                <a:moveTo>
                  <a:pt x="43560" y="43434"/>
                </a:moveTo>
                <a:lnTo>
                  <a:pt x="42672" y="44195"/>
                </a:lnTo>
                <a:lnTo>
                  <a:pt x="42925" y="44195"/>
                </a:lnTo>
                <a:lnTo>
                  <a:pt x="43560" y="43434"/>
                </a:lnTo>
                <a:close/>
              </a:path>
              <a:path w="2034540" h="760729">
                <a:moveTo>
                  <a:pt x="2010155" y="25907"/>
                </a:moveTo>
                <a:lnTo>
                  <a:pt x="1961387" y="25907"/>
                </a:lnTo>
                <a:lnTo>
                  <a:pt x="1967483" y="27431"/>
                </a:lnTo>
                <a:lnTo>
                  <a:pt x="1972055" y="30479"/>
                </a:lnTo>
                <a:lnTo>
                  <a:pt x="1978152" y="33527"/>
                </a:lnTo>
                <a:lnTo>
                  <a:pt x="1982724" y="35051"/>
                </a:lnTo>
                <a:lnTo>
                  <a:pt x="1991868" y="44195"/>
                </a:lnTo>
                <a:lnTo>
                  <a:pt x="2023872" y="44195"/>
                </a:lnTo>
                <a:lnTo>
                  <a:pt x="2019300" y="36575"/>
                </a:lnTo>
                <a:lnTo>
                  <a:pt x="2010155" y="25907"/>
                </a:lnTo>
                <a:close/>
              </a:path>
              <a:path w="2034540" h="760729">
                <a:moveTo>
                  <a:pt x="44450" y="42672"/>
                </a:moveTo>
                <a:lnTo>
                  <a:pt x="44195" y="42672"/>
                </a:lnTo>
                <a:lnTo>
                  <a:pt x="43560" y="43434"/>
                </a:lnTo>
                <a:lnTo>
                  <a:pt x="44450" y="42672"/>
                </a:lnTo>
                <a:close/>
              </a:path>
              <a:path w="2034540" h="760729">
                <a:moveTo>
                  <a:pt x="2008631" y="24383"/>
                </a:moveTo>
                <a:lnTo>
                  <a:pt x="1947672" y="24383"/>
                </a:lnTo>
                <a:lnTo>
                  <a:pt x="1955292" y="25907"/>
                </a:lnTo>
                <a:lnTo>
                  <a:pt x="2008631" y="25907"/>
                </a:lnTo>
                <a:lnTo>
                  <a:pt x="2008631" y="2438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6647194" y="4067239"/>
            <a:ext cx="1558435" cy="520599"/>
          </a:xfrm>
          <a:prstGeom prst="rect">
            <a:avLst/>
          </a:prstGeom>
        </p:spPr>
        <p:txBody>
          <a:bodyPr vert="horz" wrap="square" lIns="0" tIns="15057" rIns="0" bIns="0" rtlCol="0">
            <a:spAutoFit/>
          </a:bodyPr>
          <a:lstStyle/>
          <a:p>
            <a:pPr marL="15057" marR="6023" algn="ctr">
              <a:lnSpc>
                <a:spcPct val="127299"/>
              </a:lnSpc>
              <a:spcBef>
                <a:spcPts val="119"/>
              </a:spcBef>
            </a:pPr>
            <a:r>
              <a:rPr sz="1300" b="1" spc="-71" dirty="0" smtClean="0">
                <a:solidFill>
                  <a:srgbClr val="FF0000"/>
                </a:solidFill>
                <a:latin typeface="Arial"/>
                <a:cs typeface="Arial"/>
              </a:rPr>
              <a:t>  </a:t>
            </a:r>
            <a:endParaRPr lang="tr-TR" sz="1300" b="1" spc="-7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ctr">
              <a:spcBef>
                <a:spcPts val="421"/>
              </a:spcBef>
            </a:pPr>
            <a:r>
              <a:rPr lang="tr-TR" sz="1300" b="1" spc="-89" dirty="0" smtClean="0">
                <a:solidFill>
                  <a:srgbClr val="FE66E8"/>
                </a:solidFill>
                <a:latin typeface="Arial"/>
                <a:cs typeface="Arial"/>
              </a:rPr>
              <a:t>Proje </a:t>
            </a:r>
            <a:r>
              <a:rPr lang="tr-TR" sz="1300" b="1" spc="-101" dirty="0">
                <a:solidFill>
                  <a:srgbClr val="FE66E8"/>
                </a:solidFill>
                <a:latin typeface="Arial"/>
                <a:cs typeface="Arial"/>
              </a:rPr>
              <a:t>Takip </a:t>
            </a:r>
            <a:r>
              <a:rPr lang="tr-TR" sz="1300" b="1" spc="-71" dirty="0">
                <a:solidFill>
                  <a:srgbClr val="FE66E8"/>
                </a:solidFill>
                <a:latin typeface="Arial"/>
                <a:cs typeface="Arial"/>
              </a:rPr>
              <a:t>İşlemleri </a:t>
            </a:r>
            <a:endParaRPr lang="tr-TR" sz="1300" dirty="0">
              <a:latin typeface="Arial"/>
              <a:cs typeface="Arial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5092251" y="5222057"/>
            <a:ext cx="1271979" cy="945099"/>
          </a:xfrm>
          <a:custGeom>
            <a:avLst/>
            <a:gdLst/>
            <a:ahLst/>
            <a:cxnLst/>
            <a:rect l="l" t="t" r="r" b="b"/>
            <a:pathLst>
              <a:path w="1153795" h="708660">
                <a:moveTo>
                  <a:pt x="61401" y="706657"/>
                </a:moveTo>
                <a:lnTo>
                  <a:pt x="68711" y="708178"/>
                </a:lnTo>
                <a:lnTo>
                  <a:pt x="1079123" y="708178"/>
                </a:lnTo>
                <a:lnTo>
                  <a:pt x="61401" y="706657"/>
                </a:lnTo>
                <a:close/>
              </a:path>
              <a:path w="1153795" h="708660">
                <a:moveTo>
                  <a:pt x="37275" y="700080"/>
                </a:moveTo>
                <a:lnTo>
                  <a:pt x="40565" y="702320"/>
                </a:lnTo>
                <a:lnTo>
                  <a:pt x="44368" y="703112"/>
                </a:lnTo>
                <a:lnTo>
                  <a:pt x="41279" y="702082"/>
                </a:lnTo>
                <a:lnTo>
                  <a:pt x="37275" y="700080"/>
                </a:lnTo>
                <a:close/>
              </a:path>
              <a:path w="1153795" h="708660">
                <a:moveTo>
                  <a:pt x="15649" y="684073"/>
                </a:moveTo>
                <a:lnTo>
                  <a:pt x="17276" y="686461"/>
                </a:lnTo>
                <a:lnTo>
                  <a:pt x="19665" y="688088"/>
                </a:lnTo>
                <a:lnTo>
                  <a:pt x="15649" y="684073"/>
                </a:lnTo>
                <a:close/>
              </a:path>
              <a:path w="1153795" h="708660">
                <a:moveTo>
                  <a:pt x="12396" y="679296"/>
                </a:moveTo>
                <a:lnTo>
                  <a:pt x="13847" y="681426"/>
                </a:lnTo>
                <a:lnTo>
                  <a:pt x="13847" y="680746"/>
                </a:lnTo>
                <a:lnTo>
                  <a:pt x="12396" y="679296"/>
                </a:lnTo>
                <a:close/>
              </a:path>
              <a:path w="1153795" h="708660">
                <a:moveTo>
                  <a:pt x="3179" y="665506"/>
                </a:moveTo>
                <a:lnTo>
                  <a:pt x="3006" y="665506"/>
                </a:lnTo>
                <a:lnTo>
                  <a:pt x="3179" y="665760"/>
                </a:lnTo>
                <a:lnTo>
                  <a:pt x="3179" y="665506"/>
                </a:lnTo>
                <a:close/>
              </a:path>
              <a:path w="1153795" h="708660">
                <a:moveTo>
                  <a:pt x="1655" y="660934"/>
                </a:moveTo>
                <a:lnTo>
                  <a:pt x="951" y="660934"/>
                </a:lnTo>
                <a:lnTo>
                  <a:pt x="1417" y="663173"/>
                </a:lnTo>
                <a:lnTo>
                  <a:pt x="1655" y="663522"/>
                </a:lnTo>
                <a:lnTo>
                  <a:pt x="1655" y="660934"/>
                </a:lnTo>
                <a:close/>
              </a:path>
              <a:path w="1153795" h="708660">
                <a:moveTo>
                  <a:pt x="131" y="656362"/>
                </a:moveTo>
                <a:lnTo>
                  <a:pt x="0" y="656362"/>
                </a:lnTo>
                <a:lnTo>
                  <a:pt x="131" y="656994"/>
                </a:lnTo>
                <a:lnTo>
                  <a:pt x="131" y="656362"/>
                </a:lnTo>
                <a:close/>
              </a:path>
              <a:path w="1153795" h="708660">
                <a:moveTo>
                  <a:pt x="1135511" y="0"/>
                </a:moveTo>
                <a:lnTo>
                  <a:pt x="1135511" y="1042"/>
                </a:lnTo>
                <a:lnTo>
                  <a:pt x="1136231" y="1042"/>
                </a:lnTo>
                <a:lnTo>
                  <a:pt x="1135511" y="0"/>
                </a:lnTo>
                <a:close/>
              </a:path>
              <a:path w="1153795" h="708660">
                <a:moveTo>
                  <a:pt x="1143131" y="11039"/>
                </a:moveTo>
                <a:lnTo>
                  <a:pt x="1143131" y="11710"/>
                </a:lnTo>
                <a:lnTo>
                  <a:pt x="1143594" y="11710"/>
                </a:lnTo>
                <a:lnTo>
                  <a:pt x="1143131" y="11039"/>
                </a:lnTo>
                <a:close/>
              </a:path>
              <a:path w="1153795" h="708660">
                <a:moveTo>
                  <a:pt x="1144655" y="13247"/>
                </a:moveTo>
                <a:lnTo>
                  <a:pt x="1144655" y="14758"/>
                </a:lnTo>
                <a:lnTo>
                  <a:pt x="1145698" y="14758"/>
                </a:lnTo>
                <a:lnTo>
                  <a:pt x="1144655" y="13247"/>
                </a:lnTo>
                <a:close/>
              </a:path>
              <a:path w="1153795" h="708660">
                <a:moveTo>
                  <a:pt x="1146179" y="15455"/>
                </a:moveTo>
                <a:lnTo>
                  <a:pt x="1146179" y="17806"/>
                </a:lnTo>
                <a:lnTo>
                  <a:pt x="1147703" y="17806"/>
                </a:lnTo>
                <a:lnTo>
                  <a:pt x="1147703" y="20854"/>
                </a:lnTo>
                <a:lnTo>
                  <a:pt x="1148506" y="20854"/>
                </a:lnTo>
                <a:lnTo>
                  <a:pt x="1147917" y="17973"/>
                </a:lnTo>
                <a:lnTo>
                  <a:pt x="1146179" y="15455"/>
                </a:lnTo>
                <a:close/>
              </a:path>
              <a:path w="1153795" h="708660">
                <a:moveTo>
                  <a:pt x="1149227" y="24384"/>
                </a:moveTo>
                <a:lnTo>
                  <a:pt x="1149227" y="25426"/>
                </a:lnTo>
                <a:lnTo>
                  <a:pt x="1149440" y="25426"/>
                </a:lnTo>
                <a:lnTo>
                  <a:pt x="1149227" y="24384"/>
                </a:lnTo>
                <a:close/>
              </a:path>
              <a:path w="1153795" h="708660">
                <a:moveTo>
                  <a:pt x="1152275" y="39303"/>
                </a:moveTo>
                <a:lnTo>
                  <a:pt x="1152275" y="43714"/>
                </a:lnTo>
                <a:lnTo>
                  <a:pt x="1153176" y="43714"/>
                </a:lnTo>
                <a:lnTo>
                  <a:pt x="1152275" y="39303"/>
                </a:lnTo>
                <a:close/>
              </a:path>
              <a:path w="1153795" h="708660">
                <a:moveTo>
                  <a:pt x="1153791" y="46725"/>
                </a:moveTo>
                <a:lnTo>
                  <a:pt x="1152275" y="638074"/>
                </a:lnTo>
                <a:lnTo>
                  <a:pt x="1150954" y="648639"/>
                </a:lnTo>
                <a:lnTo>
                  <a:pt x="1153799" y="635026"/>
                </a:lnTo>
                <a:lnTo>
                  <a:pt x="1153791" y="46725"/>
                </a:lnTo>
                <a:close/>
              </a:path>
              <a:path w="1153795" h="708660">
                <a:moveTo>
                  <a:pt x="1149918" y="653597"/>
                </a:moveTo>
                <a:lnTo>
                  <a:pt x="1149227" y="656362"/>
                </a:lnTo>
                <a:lnTo>
                  <a:pt x="1147703" y="660934"/>
                </a:lnTo>
                <a:lnTo>
                  <a:pt x="1143040" y="670261"/>
                </a:lnTo>
                <a:lnTo>
                  <a:pt x="1147917" y="663173"/>
                </a:lnTo>
                <a:lnTo>
                  <a:pt x="1149918" y="653597"/>
                </a:lnTo>
                <a:close/>
              </a:path>
              <a:path w="1153795" h="708660">
                <a:moveTo>
                  <a:pt x="1136515" y="679742"/>
                </a:moveTo>
                <a:lnTo>
                  <a:pt x="1135511" y="680746"/>
                </a:lnTo>
                <a:lnTo>
                  <a:pt x="1134679" y="682411"/>
                </a:lnTo>
                <a:lnTo>
                  <a:pt x="1136515" y="679742"/>
                </a:lnTo>
                <a:close/>
              </a:path>
              <a:path w="1153795" h="708660">
                <a:moveTo>
                  <a:pt x="1133153" y="684629"/>
                </a:moveTo>
                <a:lnTo>
                  <a:pt x="1130170" y="687611"/>
                </a:lnTo>
                <a:lnTo>
                  <a:pt x="1131892" y="686461"/>
                </a:lnTo>
                <a:lnTo>
                  <a:pt x="1133153" y="684629"/>
                </a:lnTo>
                <a:close/>
              </a:path>
              <a:path w="1153795" h="708660">
                <a:moveTo>
                  <a:pt x="1127923" y="689112"/>
                </a:moveTo>
                <a:lnTo>
                  <a:pt x="1126367" y="689890"/>
                </a:lnTo>
                <a:lnTo>
                  <a:pt x="1125580" y="690678"/>
                </a:lnTo>
                <a:lnTo>
                  <a:pt x="1127923" y="689112"/>
                </a:lnTo>
                <a:close/>
              </a:path>
              <a:path w="1153795" h="708660">
                <a:moveTo>
                  <a:pt x="1110451" y="700784"/>
                </a:moveTo>
                <a:lnTo>
                  <a:pt x="1106555" y="702082"/>
                </a:lnTo>
                <a:lnTo>
                  <a:pt x="1104677" y="703021"/>
                </a:lnTo>
                <a:lnTo>
                  <a:pt x="1108150" y="702320"/>
                </a:lnTo>
                <a:lnTo>
                  <a:pt x="1110451" y="700784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067194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64007" y="4571"/>
                </a:lnTo>
                <a:lnTo>
                  <a:pt x="54863" y="7619"/>
                </a:lnTo>
                <a:lnTo>
                  <a:pt x="39624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7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7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19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8427" y="766571"/>
                </a:lnTo>
                <a:lnTo>
                  <a:pt x="1147571" y="761999"/>
                </a:lnTo>
                <a:lnTo>
                  <a:pt x="1155191" y="755903"/>
                </a:lnTo>
                <a:lnTo>
                  <a:pt x="1157325" y="754379"/>
                </a:lnTo>
                <a:lnTo>
                  <a:pt x="1112519" y="754379"/>
                </a:lnTo>
                <a:lnTo>
                  <a:pt x="82295" y="752855"/>
                </a:lnTo>
                <a:lnTo>
                  <a:pt x="53339" y="742187"/>
                </a:lnTo>
                <a:lnTo>
                  <a:pt x="50291" y="740663"/>
                </a:lnTo>
                <a:lnTo>
                  <a:pt x="47243" y="737615"/>
                </a:lnTo>
                <a:lnTo>
                  <a:pt x="44195" y="736091"/>
                </a:lnTo>
                <a:lnTo>
                  <a:pt x="38100" y="729995"/>
                </a:lnTo>
                <a:lnTo>
                  <a:pt x="36575" y="729995"/>
                </a:lnTo>
                <a:lnTo>
                  <a:pt x="36575" y="726947"/>
                </a:lnTo>
                <a:lnTo>
                  <a:pt x="32003" y="722375"/>
                </a:lnTo>
                <a:lnTo>
                  <a:pt x="30479" y="722375"/>
                </a:lnTo>
                <a:lnTo>
                  <a:pt x="30479" y="719327"/>
                </a:lnTo>
                <a:lnTo>
                  <a:pt x="28955" y="717803"/>
                </a:lnTo>
                <a:lnTo>
                  <a:pt x="27431" y="717803"/>
                </a:lnTo>
                <a:lnTo>
                  <a:pt x="27431" y="714755"/>
                </a:lnTo>
                <a:lnTo>
                  <a:pt x="25907" y="714755"/>
                </a:lnTo>
                <a:lnTo>
                  <a:pt x="25907" y="711707"/>
                </a:lnTo>
                <a:lnTo>
                  <a:pt x="24383" y="711707"/>
                </a:lnTo>
                <a:lnTo>
                  <a:pt x="24383" y="707135"/>
                </a:lnTo>
                <a:lnTo>
                  <a:pt x="22860" y="707135"/>
                </a:lnTo>
                <a:lnTo>
                  <a:pt x="22860" y="702563"/>
                </a:lnTo>
                <a:lnTo>
                  <a:pt x="21336" y="702563"/>
                </a:lnTo>
                <a:lnTo>
                  <a:pt x="21336" y="697991"/>
                </a:lnTo>
                <a:lnTo>
                  <a:pt x="19812" y="697991"/>
                </a:lnTo>
                <a:lnTo>
                  <a:pt x="19812" y="688847"/>
                </a:lnTo>
                <a:lnTo>
                  <a:pt x="18287" y="688847"/>
                </a:lnTo>
                <a:lnTo>
                  <a:pt x="18287" y="85343"/>
                </a:lnTo>
                <a:lnTo>
                  <a:pt x="19812" y="76199"/>
                </a:lnTo>
                <a:lnTo>
                  <a:pt x="24383" y="62483"/>
                </a:lnTo>
                <a:lnTo>
                  <a:pt x="27431" y="56387"/>
                </a:lnTo>
                <a:lnTo>
                  <a:pt x="28955" y="54863"/>
                </a:lnTo>
                <a:lnTo>
                  <a:pt x="30479" y="51815"/>
                </a:lnTo>
                <a:lnTo>
                  <a:pt x="33527" y="48767"/>
                </a:lnTo>
                <a:lnTo>
                  <a:pt x="35051" y="45719"/>
                </a:lnTo>
                <a:lnTo>
                  <a:pt x="44195" y="36575"/>
                </a:lnTo>
                <a:lnTo>
                  <a:pt x="47243" y="35051"/>
                </a:lnTo>
                <a:lnTo>
                  <a:pt x="50291" y="32003"/>
                </a:lnTo>
                <a:lnTo>
                  <a:pt x="53339" y="30479"/>
                </a:lnTo>
                <a:lnTo>
                  <a:pt x="54863" y="28955"/>
                </a:lnTo>
                <a:lnTo>
                  <a:pt x="64007" y="24383"/>
                </a:lnTo>
                <a:lnTo>
                  <a:pt x="73151" y="21335"/>
                </a:lnTo>
                <a:lnTo>
                  <a:pt x="80771" y="19811"/>
                </a:lnTo>
                <a:lnTo>
                  <a:pt x="1158893" y="19811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3" y="4571"/>
                </a:lnTo>
                <a:lnTo>
                  <a:pt x="1120139" y="1523"/>
                </a:lnTo>
                <a:lnTo>
                  <a:pt x="1110995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58893" y="19811"/>
                </a:moveTo>
                <a:lnTo>
                  <a:pt x="1114043" y="19811"/>
                </a:lnTo>
                <a:lnTo>
                  <a:pt x="1126236" y="22859"/>
                </a:lnTo>
                <a:lnTo>
                  <a:pt x="1130807" y="24383"/>
                </a:lnTo>
                <a:lnTo>
                  <a:pt x="1139952" y="28955"/>
                </a:lnTo>
                <a:lnTo>
                  <a:pt x="1141476" y="30479"/>
                </a:lnTo>
                <a:lnTo>
                  <a:pt x="1144524" y="32003"/>
                </a:lnTo>
                <a:lnTo>
                  <a:pt x="1149095" y="36575"/>
                </a:lnTo>
                <a:lnTo>
                  <a:pt x="1152143" y="38099"/>
                </a:lnTo>
                <a:lnTo>
                  <a:pt x="1158239" y="44195"/>
                </a:lnTo>
                <a:lnTo>
                  <a:pt x="1158239" y="47243"/>
                </a:lnTo>
                <a:lnTo>
                  <a:pt x="1159764" y="47243"/>
                </a:lnTo>
                <a:lnTo>
                  <a:pt x="1164336" y="51815"/>
                </a:lnTo>
                <a:lnTo>
                  <a:pt x="1164336" y="54863"/>
                </a:lnTo>
                <a:lnTo>
                  <a:pt x="1165860" y="54863"/>
                </a:lnTo>
                <a:lnTo>
                  <a:pt x="1165860" y="57911"/>
                </a:lnTo>
                <a:lnTo>
                  <a:pt x="1167383" y="57911"/>
                </a:lnTo>
                <a:lnTo>
                  <a:pt x="1167383" y="60959"/>
                </a:lnTo>
                <a:lnTo>
                  <a:pt x="1168907" y="60959"/>
                </a:lnTo>
                <a:lnTo>
                  <a:pt x="1168907" y="64007"/>
                </a:lnTo>
                <a:lnTo>
                  <a:pt x="1170431" y="64007"/>
                </a:lnTo>
                <a:lnTo>
                  <a:pt x="1170431" y="67055"/>
                </a:lnTo>
                <a:lnTo>
                  <a:pt x="1171955" y="67055"/>
                </a:lnTo>
                <a:lnTo>
                  <a:pt x="1171955" y="71627"/>
                </a:lnTo>
                <a:lnTo>
                  <a:pt x="1173479" y="71627"/>
                </a:lnTo>
                <a:lnTo>
                  <a:pt x="1173479" y="77723"/>
                </a:lnTo>
                <a:lnTo>
                  <a:pt x="1175003" y="77723"/>
                </a:lnTo>
                <a:lnTo>
                  <a:pt x="1175003" y="89915"/>
                </a:lnTo>
                <a:lnTo>
                  <a:pt x="1176527" y="89915"/>
                </a:lnTo>
                <a:lnTo>
                  <a:pt x="1175003" y="684275"/>
                </a:lnTo>
                <a:lnTo>
                  <a:pt x="1162812" y="722375"/>
                </a:lnTo>
                <a:lnTo>
                  <a:pt x="1158239" y="726947"/>
                </a:lnTo>
                <a:lnTo>
                  <a:pt x="1156715" y="729995"/>
                </a:lnTo>
                <a:lnTo>
                  <a:pt x="1152143" y="734567"/>
                </a:lnTo>
                <a:lnTo>
                  <a:pt x="1149095" y="736091"/>
                </a:lnTo>
                <a:lnTo>
                  <a:pt x="1144524" y="740663"/>
                </a:lnTo>
                <a:lnTo>
                  <a:pt x="1141476" y="742187"/>
                </a:lnTo>
                <a:lnTo>
                  <a:pt x="1139952" y="743711"/>
                </a:lnTo>
                <a:lnTo>
                  <a:pt x="1133855" y="746759"/>
                </a:lnTo>
                <a:lnTo>
                  <a:pt x="1129283" y="748283"/>
                </a:lnTo>
                <a:lnTo>
                  <a:pt x="1126236" y="749807"/>
                </a:lnTo>
                <a:lnTo>
                  <a:pt x="1120139" y="751331"/>
                </a:lnTo>
                <a:lnTo>
                  <a:pt x="1112519" y="752855"/>
                </a:lnTo>
                <a:lnTo>
                  <a:pt x="1112519" y="754379"/>
                </a:lnTo>
                <a:lnTo>
                  <a:pt x="1157325" y="754379"/>
                </a:lnTo>
                <a:lnTo>
                  <a:pt x="1165860" y="748283"/>
                </a:lnTo>
                <a:lnTo>
                  <a:pt x="1168907" y="745235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8719" y="716279"/>
                </a:lnTo>
                <a:lnTo>
                  <a:pt x="1191767" y="707135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78052" y="39623"/>
                </a:lnTo>
                <a:lnTo>
                  <a:pt x="1168907" y="28955"/>
                </a:lnTo>
                <a:lnTo>
                  <a:pt x="1168907" y="27431"/>
                </a:lnTo>
                <a:lnTo>
                  <a:pt x="1167383" y="27431"/>
                </a:lnTo>
                <a:lnTo>
                  <a:pt x="1165860" y="25907"/>
                </a:lnTo>
                <a:lnTo>
                  <a:pt x="1158893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087354" y="5186864"/>
            <a:ext cx="1276879" cy="979820"/>
          </a:xfrm>
          <a:custGeom>
            <a:avLst/>
            <a:gdLst/>
            <a:ahLst/>
            <a:cxnLst/>
            <a:rect l="l" t="t" r="r" b="b"/>
            <a:pathLst>
              <a:path w="1158239" h="734695">
                <a:moveTo>
                  <a:pt x="1083564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6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8"/>
                </a:lnTo>
                <a:lnTo>
                  <a:pt x="1083564" y="734568"/>
                </a:lnTo>
                <a:lnTo>
                  <a:pt x="1112591" y="728710"/>
                </a:lnTo>
                <a:lnTo>
                  <a:pt x="1136332" y="712851"/>
                </a:lnTo>
                <a:lnTo>
                  <a:pt x="1152358" y="689562"/>
                </a:lnTo>
                <a:lnTo>
                  <a:pt x="1158239" y="661416"/>
                </a:lnTo>
                <a:lnTo>
                  <a:pt x="1158239" y="73152"/>
                </a:lnTo>
                <a:lnTo>
                  <a:pt x="1152358" y="44362"/>
                </a:lnTo>
                <a:lnTo>
                  <a:pt x="1136332" y="21145"/>
                </a:lnTo>
                <a:lnTo>
                  <a:pt x="1112591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067194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68907" y="27431"/>
                </a:move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7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7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19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8427" y="766571"/>
                </a:lnTo>
                <a:lnTo>
                  <a:pt x="1147571" y="761999"/>
                </a:lnTo>
                <a:lnTo>
                  <a:pt x="1155191" y="755903"/>
                </a:lnTo>
                <a:lnTo>
                  <a:pt x="1165860" y="748283"/>
                </a:lnTo>
                <a:lnTo>
                  <a:pt x="1168907" y="745235"/>
                </a:lnTo>
                <a:lnTo>
                  <a:pt x="1176745" y="736091"/>
                </a:lnTo>
                <a:lnTo>
                  <a:pt x="91439" y="736091"/>
                </a:lnTo>
                <a:lnTo>
                  <a:pt x="85343" y="734567"/>
                </a:lnTo>
                <a:lnTo>
                  <a:pt x="80771" y="734567"/>
                </a:lnTo>
                <a:lnTo>
                  <a:pt x="74675" y="733043"/>
                </a:lnTo>
                <a:lnTo>
                  <a:pt x="70103" y="729995"/>
                </a:lnTo>
                <a:lnTo>
                  <a:pt x="65531" y="728471"/>
                </a:lnTo>
                <a:lnTo>
                  <a:pt x="60960" y="725423"/>
                </a:lnTo>
                <a:lnTo>
                  <a:pt x="55473" y="720851"/>
                </a:lnTo>
                <a:lnTo>
                  <a:pt x="54863" y="720851"/>
                </a:lnTo>
                <a:lnTo>
                  <a:pt x="51815" y="717803"/>
                </a:lnTo>
                <a:lnTo>
                  <a:pt x="52251" y="717803"/>
                </a:lnTo>
                <a:lnTo>
                  <a:pt x="45719" y="710183"/>
                </a:lnTo>
                <a:lnTo>
                  <a:pt x="46481" y="710183"/>
                </a:lnTo>
                <a:lnTo>
                  <a:pt x="44195" y="705611"/>
                </a:lnTo>
                <a:lnTo>
                  <a:pt x="41148" y="701039"/>
                </a:lnTo>
                <a:lnTo>
                  <a:pt x="39624" y="696467"/>
                </a:lnTo>
                <a:lnTo>
                  <a:pt x="38100" y="690371"/>
                </a:lnTo>
                <a:lnTo>
                  <a:pt x="38100" y="86867"/>
                </a:lnTo>
                <a:lnTo>
                  <a:pt x="39624" y="80771"/>
                </a:lnTo>
                <a:lnTo>
                  <a:pt x="42671" y="71627"/>
                </a:lnTo>
                <a:lnTo>
                  <a:pt x="44195" y="65531"/>
                </a:lnTo>
                <a:lnTo>
                  <a:pt x="47243" y="62483"/>
                </a:lnTo>
                <a:lnTo>
                  <a:pt x="52324" y="56387"/>
                </a:lnTo>
                <a:lnTo>
                  <a:pt x="51815" y="56387"/>
                </a:lnTo>
                <a:lnTo>
                  <a:pt x="54863" y="53339"/>
                </a:lnTo>
                <a:lnTo>
                  <a:pt x="55371" y="53339"/>
                </a:lnTo>
                <a:lnTo>
                  <a:pt x="62483" y="47243"/>
                </a:lnTo>
                <a:lnTo>
                  <a:pt x="67055" y="44195"/>
                </a:lnTo>
                <a:lnTo>
                  <a:pt x="76200" y="41147"/>
                </a:lnTo>
                <a:lnTo>
                  <a:pt x="82295" y="39623"/>
                </a:lnTo>
                <a:lnTo>
                  <a:pt x="86867" y="38099"/>
                </a:lnTo>
                <a:lnTo>
                  <a:pt x="1176745" y="38099"/>
                </a:lnTo>
                <a:lnTo>
                  <a:pt x="1168907" y="28955"/>
                </a:lnTo>
                <a:lnTo>
                  <a:pt x="1168907" y="27431"/>
                </a:lnTo>
                <a:close/>
              </a:path>
              <a:path w="1195070" h="774700">
                <a:moveTo>
                  <a:pt x="1141780" y="718718"/>
                </a:moveTo>
                <a:lnTo>
                  <a:pt x="1130807" y="726947"/>
                </a:lnTo>
                <a:lnTo>
                  <a:pt x="1127760" y="729995"/>
                </a:lnTo>
                <a:lnTo>
                  <a:pt x="1123188" y="731519"/>
                </a:lnTo>
                <a:lnTo>
                  <a:pt x="1117091" y="733043"/>
                </a:lnTo>
                <a:lnTo>
                  <a:pt x="1112519" y="734567"/>
                </a:lnTo>
                <a:lnTo>
                  <a:pt x="1106424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5976" y="720851"/>
                </a:lnTo>
                <a:lnTo>
                  <a:pt x="1139952" y="720851"/>
                </a:lnTo>
                <a:lnTo>
                  <a:pt x="1141780" y="718718"/>
                </a:lnTo>
                <a:close/>
              </a:path>
              <a:path w="1195070" h="774700">
                <a:moveTo>
                  <a:pt x="51815" y="717803"/>
                </a:moveTo>
                <a:lnTo>
                  <a:pt x="54863" y="720851"/>
                </a:lnTo>
                <a:lnTo>
                  <a:pt x="53339" y="719073"/>
                </a:lnTo>
                <a:lnTo>
                  <a:pt x="51815" y="717803"/>
                </a:lnTo>
                <a:close/>
              </a:path>
              <a:path w="1195070" h="774700">
                <a:moveTo>
                  <a:pt x="53339" y="719073"/>
                </a:moveTo>
                <a:lnTo>
                  <a:pt x="54863" y="720851"/>
                </a:lnTo>
                <a:lnTo>
                  <a:pt x="55473" y="720851"/>
                </a:lnTo>
                <a:lnTo>
                  <a:pt x="53339" y="719073"/>
                </a:lnTo>
                <a:close/>
              </a:path>
              <a:path w="1195070" h="774700">
                <a:moveTo>
                  <a:pt x="1143000" y="717803"/>
                </a:moveTo>
                <a:lnTo>
                  <a:pt x="1141780" y="718718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5070" h="774700">
                <a:moveTo>
                  <a:pt x="1187805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5976" y="720851"/>
                </a:lnTo>
                <a:lnTo>
                  <a:pt x="1187805" y="717803"/>
                </a:lnTo>
                <a:close/>
              </a:path>
              <a:path w="1195070" h="774700">
                <a:moveTo>
                  <a:pt x="52251" y="717803"/>
                </a:moveTo>
                <a:lnTo>
                  <a:pt x="51815" y="717803"/>
                </a:lnTo>
                <a:lnTo>
                  <a:pt x="53339" y="719073"/>
                </a:lnTo>
                <a:lnTo>
                  <a:pt x="52251" y="717803"/>
                </a:lnTo>
                <a:close/>
              </a:path>
              <a:path w="1195070" h="774700">
                <a:moveTo>
                  <a:pt x="1190752" y="710183"/>
                </a:moveTo>
                <a:lnTo>
                  <a:pt x="1149095" y="710183"/>
                </a:lnTo>
                <a:lnTo>
                  <a:pt x="1141780" y="718718"/>
                </a:lnTo>
                <a:lnTo>
                  <a:pt x="1143000" y="717803"/>
                </a:lnTo>
                <a:lnTo>
                  <a:pt x="1187805" y="717803"/>
                </a:lnTo>
                <a:lnTo>
                  <a:pt x="1188719" y="716279"/>
                </a:lnTo>
                <a:lnTo>
                  <a:pt x="1190752" y="710183"/>
                </a:lnTo>
                <a:close/>
              </a:path>
              <a:path w="1195070" h="774700">
                <a:moveTo>
                  <a:pt x="46481" y="710183"/>
                </a:moveTo>
                <a:lnTo>
                  <a:pt x="45719" y="710183"/>
                </a:lnTo>
                <a:lnTo>
                  <a:pt x="47243" y="711707"/>
                </a:lnTo>
                <a:lnTo>
                  <a:pt x="46481" y="710183"/>
                </a:lnTo>
                <a:close/>
              </a:path>
              <a:path w="1195070" h="774700">
                <a:moveTo>
                  <a:pt x="1141475" y="55117"/>
                </a:moveTo>
                <a:lnTo>
                  <a:pt x="1149095" y="64007"/>
                </a:lnTo>
                <a:lnTo>
                  <a:pt x="1152143" y="73151"/>
                </a:lnTo>
                <a:lnTo>
                  <a:pt x="1155191" y="77723"/>
                </a:lnTo>
                <a:lnTo>
                  <a:pt x="1155191" y="82295"/>
                </a:lnTo>
                <a:lnTo>
                  <a:pt x="1156715" y="88391"/>
                </a:lnTo>
                <a:lnTo>
                  <a:pt x="1156715" y="687323"/>
                </a:lnTo>
                <a:lnTo>
                  <a:pt x="1155191" y="693419"/>
                </a:lnTo>
                <a:lnTo>
                  <a:pt x="1150619" y="707135"/>
                </a:lnTo>
                <a:lnTo>
                  <a:pt x="1147571" y="711707"/>
                </a:lnTo>
                <a:lnTo>
                  <a:pt x="1149095" y="710183"/>
                </a:lnTo>
                <a:lnTo>
                  <a:pt x="1190752" y="710183"/>
                </a:lnTo>
                <a:lnTo>
                  <a:pt x="1191767" y="707135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93291" y="73151"/>
                </a:lnTo>
                <a:lnTo>
                  <a:pt x="1190243" y="64007"/>
                </a:lnTo>
                <a:lnTo>
                  <a:pt x="1187195" y="56387"/>
                </a:lnTo>
                <a:lnTo>
                  <a:pt x="1143000" y="56387"/>
                </a:lnTo>
                <a:lnTo>
                  <a:pt x="1141475" y="55117"/>
                </a:lnTo>
                <a:close/>
              </a:path>
              <a:path w="1195070" h="774700">
                <a:moveTo>
                  <a:pt x="54863" y="53339"/>
                </a:moveTo>
                <a:lnTo>
                  <a:pt x="51815" y="56387"/>
                </a:lnTo>
                <a:lnTo>
                  <a:pt x="53594" y="54863"/>
                </a:lnTo>
                <a:lnTo>
                  <a:pt x="54863" y="53339"/>
                </a:lnTo>
                <a:close/>
              </a:path>
              <a:path w="1195070" h="774700">
                <a:moveTo>
                  <a:pt x="53594" y="54863"/>
                </a:moveTo>
                <a:lnTo>
                  <a:pt x="51815" y="56387"/>
                </a:lnTo>
                <a:lnTo>
                  <a:pt x="52324" y="56387"/>
                </a:lnTo>
                <a:lnTo>
                  <a:pt x="53594" y="54863"/>
                </a:lnTo>
                <a:close/>
              </a:path>
              <a:path w="1195070" h="774700">
                <a:moveTo>
                  <a:pt x="1139952" y="53339"/>
                </a:moveTo>
                <a:lnTo>
                  <a:pt x="1141475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5070" h="774700">
                <a:moveTo>
                  <a:pt x="1185671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7195" y="56387"/>
                </a:lnTo>
                <a:lnTo>
                  <a:pt x="1185671" y="53339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1852" y="38099"/>
                </a:lnTo>
                <a:lnTo>
                  <a:pt x="1109471" y="39623"/>
                </a:lnTo>
                <a:lnTo>
                  <a:pt x="1114043" y="39623"/>
                </a:lnTo>
                <a:lnTo>
                  <a:pt x="1120139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5" y="55117"/>
                </a:lnTo>
                <a:lnTo>
                  <a:pt x="1139952" y="53339"/>
                </a:lnTo>
                <a:lnTo>
                  <a:pt x="1185671" y="53339"/>
                </a:lnTo>
                <a:lnTo>
                  <a:pt x="1182624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55371" y="53339"/>
                </a:moveTo>
                <a:lnTo>
                  <a:pt x="54863" y="53339"/>
                </a:lnTo>
                <a:lnTo>
                  <a:pt x="53594" y="54863"/>
                </a:lnTo>
                <a:lnTo>
                  <a:pt x="55371" y="53339"/>
                </a:lnTo>
                <a:close/>
              </a:path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64007" y="4571"/>
                </a:lnTo>
                <a:lnTo>
                  <a:pt x="54863" y="7619"/>
                </a:lnTo>
                <a:lnTo>
                  <a:pt x="39624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1167383" y="27431"/>
                </a:lnTo>
                <a:lnTo>
                  <a:pt x="1165860" y="25907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3" y="4571"/>
                </a:lnTo>
                <a:lnTo>
                  <a:pt x="1120139" y="1523"/>
                </a:lnTo>
                <a:lnTo>
                  <a:pt x="1110995" y="1523"/>
                </a:lnTo>
                <a:lnTo>
                  <a:pt x="11018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230164" y="5349461"/>
            <a:ext cx="1275198" cy="9796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215044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1104900" y="0"/>
                </a:moveTo>
                <a:lnTo>
                  <a:pt x="77724" y="0"/>
                </a:lnTo>
                <a:lnTo>
                  <a:pt x="68579" y="1523"/>
                </a:lnTo>
                <a:lnTo>
                  <a:pt x="25907" y="24383"/>
                </a:lnTo>
                <a:lnTo>
                  <a:pt x="1524" y="68579"/>
                </a:lnTo>
                <a:lnTo>
                  <a:pt x="1524" y="77723"/>
                </a:lnTo>
                <a:lnTo>
                  <a:pt x="0" y="85343"/>
                </a:lnTo>
                <a:lnTo>
                  <a:pt x="0" y="673607"/>
                </a:lnTo>
                <a:lnTo>
                  <a:pt x="3048" y="691895"/>
                </a:lnTo>
                <a:lnTo>
                  <a:pt x="24383" y="733043"/>
                </a:lnTo>
                <a:lnTo>
                  <a:pt x="60959" y="755903"/>
                </a:lnTo>
                <a:lnTo>
                  <a:pt x="70103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3" y="757427"/>
                </a:lnTo>
                <a:lnTo>
                  <a:pt x="1123188" y="755903"/>
                </a:lnTo>
                <a:lnTo>
                  <a:pt x="1130807" y="752855"/>
                </a:lnTo>
                <a:lnTo>
                  <a:pt x="1146048" y="743711"/>
                </a:lnTo>
                <a:lnTo>
                  <a:pt x="1156715" y="734567"/>
                </a:lnTo>
                <a:lnTo>
                  <a:pt x="79248" y="734567"/>
                </a:lnTo>
                <a:lnTo>
                  <a:pt x="73151" y="733043"/>
                </a:lnTo>
                <a:lnTo>
                  <a:pt x="68579" y="731519"/>
                </a:lnTo>
                <a:lnTo>
                  <a:pt x="62483" y="729995"/>
                </a:lnTo>
                <a:lnTo>
                  <a:pt x="56387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5" y="717803"/>
                </a:lnTo>
                <a:lnTo>
                  <a:pt x="42671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28955" y="690371"/>
                </a:lnTo>
                <a:lnTo>
                  <a:pt x="27431" y="685799"/>
                </a:lnTo>
                <a:lnTo>
                  <a:pt x="25907" y="679703"/>
                </a:lnTo>
                <a:lnTo>
                  <a:pt x="25907" y="79247"/>
                </a:lnTo>
                <a:lnTo>
                  <a:pt x="30479" y="60959"/>
                </a:lnTo>
                <a:lnTo>
                  <a:pt x="36575" y="51815"/>
                </a:lnTo>
                <a:lnTo>
                  <a:pt x="44195" y="41147"/>
                </a:lnTo>
                <a:lnTo>
                  <a:pt x="46227" y="41147"/>
                </a:lnTo>
                <a:lnTo>
                  <a:pt x="53339" y="35051"/>
                </a:lnTo>
                <a:lnTo>
                  <a:pt x="57912" y="32003"/>
                </a:lnTo>
                <a:lnTo>
                  <a:pt x="64007" y="28955"/>
                </a:lnTo>
                <a:lnTo>
                  <a:pt x="68579" y="27431"/>
                </a:lnTo>
                <a:lnTo>
                  <a:pt x="80771" y="24383"/>
                </a:lnTo>
                <a:lnTo>
                  <a:pt x="1156715" y="24383"/>
                </a:lnTo>
                <a:lnTo>
                  <a:pt x="1144524" y="13715"/>
                </a:lnTo>
                <a:lnTo>
                  <a:pt x="1136903" y="9143"/>
                </a:lnTo>
                <a:lnTo>
                  <a:pt x="1121664" y="3047"/>
                </a:lnTo>
                <a:lnTo>
                  <a:pt x="1114043" y="1523"/>
                </a:lnTo>
                <a:lnTo>
                  <a:pt x="1104900" y="0"/>
                </a:lnTo>
                <a:close/>
              </a:path>
              <a:path w="1183004" h="759460">
                <a:moveTo>
                  <a:pt x="1172336" y="716279"/>
                </a:moveTo>
                <a:lnTo>
                  <a:pt x="1141476" y="716279"/>
                </a:lnTo>
                <a:lnTo>
                  <a:pt x="1129283" y="723899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8907" y="720851"/>
                </a:lnTo>
                <a:lnTo>
                  <a:pt x="1172336" y="716279"/>
                </a:lnTo>
                <a:close/>
              </a:path>
              <a:path w="1183004" h="759460">
                <a:moveTo>
                  <a:pt x="42671" y="716279"/>
                </a:moveTo>
                <a:lnTo>
                  <a:pt x="44195" y="717803"/>
                </a:lnTo>
                <a:lnTo>
                  <a:pt x="43433" y="716915"/>
                </a:lnTo>
                <a:lnTo>
                  <a:pt x="42671" y="716279"/>
                </a:lnTo>
                <a:close/>
              </a:path>
              <a:path w="1183004" h="759460">
                <a:moveTo>
                  <a:pt x="43433" y="716915"/>
                </a:moveTo>
                <a:lnTo>
                  <a:pt x="44195" y="717803"/>
                </a:lnTo>
                <a:lnTo>
                  <a:pt x="44500" y="717803"/>
                </a:lnTo>
                <a:lnTo>
                  <a:pt x="43433" y="716915"/>
                </a:lnTo>
                <a:close/>
              </a:path>
              <a:path w="1183004" h="759460">
                <a:moveTo>
                  <a:pt x="1139342" y="42367"/>
                </a:moveTo>
                <a:lnTo>
                  <a:pt x="1147571" y="53339"/>
                </a:lnTo>
                <a:lnTo>
                  <a:pt x="1153667" y="62483"/>
                </a:lnTo>
                <a:lnTo>
                  <a:pt x="1156715" y="74675"/>
                </a:lnTo>
                <a:lnTo>
                  <a:pt x="1156715" y="80771"/>
                </a:lnTo>
                <a:lnTo>
                  <a:pt x="1158239" y="86867"/>
                </a:lnTo>
                <a:lnTo>
                  <a:pt x="1158239" y="673607"/>
                </a:lnTo>
                <a:lnTo>
                  <a:pt x="1156715" y="679703"/>
                </a:lnTo>
                <a:lnTo>
                  <a:pt x="1156715" y="685799"/>
                </a:lnTo>
                <a:lnTo>
                  <a:pt x="1155191" y="691895"/>
                </a:lnTo>
                <a:lnTo>
                  <a:pt x="1152143" y="697991"/>
                </a:lnTo>
                <a:lnTo>
                  <a:pt x="1150619" y="702563"/>
                </a:lnTo>
                <a:lnTo>
                  <a:pt x="1147571" y="708659"/>
                </a:lnTo>
                <a:lnTo>
                  <a:pt x="1138427" y="717803"/>
                </a:lnTo>
                <a:lnTo>
                  <a:pt x="1141476" y="716279"/>
                </a:lnTo>
                <a:lnTo>
                  <a:pt x="1172336" y="716279"/>
                </a:lnTo>
                <a:lnTo>
                  <a:pt x="1173479" y="714755"/>
                </a:lnTo>
                <a:lnTo>
                  <a:pt x="1176527" y="707135"/>
                </a:lnTo>
                <a:lnTo>
                  <a:pt x="1179576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9576" y="59435"/>
                </a:lnTo>
                <a:lnTo>
                  <a:pt x="1176527" y="51815"/>
                </a:lnTo>
                <a:lnTo>
                  <a:pt x="1171955" y="44195"/>
                </a:lnTo>
                <a:lnTo>
                  <a:pt x="1141476" y="44195"/>
                </a:lnTo>
                <a:lnTo>
                  <a:pt x="1139342" y="42367"/>
                </a:lnTo>
                <a:close/>
              </a:path>
              <a:path w="1183004" h="759460">
                <a:moveTo>
                  <a:pt x="42889" y="716279"/>
                </a:moveTo>
                <a:lnTo>
                  <a:pt x="42671" y="716279"/>
                </a:lnTo>
                <a:lnTo>
                  <a:pt x="43433" y="716915"/>
                </a:lnTo>
                <a:lnTo>
                  <a:pt x="42889" y="716279"/>
                </a:lnTo>
                <a:close/>
              </a:path>
              <a:path w="1183004" h="759460">
                <a:moveTo>
                  <a:pt x="46227" y="41147"/>
                </a:moveTo>
                <a:lnTo>
                  <a:pt x="44195" y="41147"/>
                </a:lnTo>
                <a:lnTo>
                  <a:pt x="42671" y="44195"/>
                </a:lnTo>
                <a:lnTo>
                  <a:pt x="46227" y="41147"/>
                </a:lnTo>
                <a:close/>
              </a:path>
              <a:path w="1183004" h="759460">
                <a:moveTo>
                  <a:pt x="1138427" y="41147"/>
                </a:moveTo>
                <a:lnTo>
                  <a:pt x="1139342" y="42367"/>
                </a:lnTo>
                <a:lnTo>
                  <a:pt x="1141476" y="44195"/>
                </a:lnTo>
                <a:lnTo>
                  <a:pt x="1138427" y="41147"/>
                </a:lnTo>
                <a:close/>
              </a:path>
              <a:path w="1183004" h="759460">
                <a:moveTo>
                  <a:pt x="1170127" y="41147"/>
                </a:moveTo>
                <a:lnTo>
                  <a:pt x="1138427" y="41147"/>
                </a:lnTo>
                <a:lnTo>
                  <a:pt x="1141476" y="44195"/>
                </a:lnTo>
                <a:lnTo>
                  <a:pt x="1171955" y="44195"/>
                </a:lnTo>
                <a:lnTo>
                  <a:pt x="1170127" y="41147"/>
                </a:lnTo>
                <a:close/>
              </a:path>
              <a:path w="1183004" h="759460">
                <a:moveTo>
                  <a:pt x="1158239" y="24383"/>
                </a:moveTo>
                <a:lnTo>
                  <a:pt x="1097279" y="24383"/>
                </a:lnTo>
                <a:lnTo>
                  <a:pt x="1103376" y="25907"/>
                </a:lnTo>
                <a:lnTo>
                  <a:pt x="1109471" y="25907"/>
                </a:lnTo>
                <a:lnTo>
                  <a:pt x="1115567" y="27431"/>
                </a:lnTo>
                <a:lnTo>
                  <a:pt x="1121664" y="30479"/>
                </a:lnTo>
                <a:lnTo>
                  <a:pt x="1126236" y="32003"/>
                </a:lnTo>
                <a:lnTo>
                  <a:pt x="1130807" y="35051"/>
                </a:lnTo>
                <a:lnTo>
                  <a:pt x="1139342" y="42367"/>
                </a:lnTo>
                <a:lnTo>
                  <a:pt x="1138427" y="41147"/>
                </a:lnTo>
                <a:lnTo>
                  <a:pt x="1170127" y="41147"/>
                </a:lnTo>
                <a:lnTo>
                  <a:pt x="1167383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 txBox="1"/>
          <p:nvPr/>
        </p:nvSpPr>
        <p:spPr>
          <a:xfrm>
            <a:off x="5382494" y="5584543"/>
            <a:ext cx="968860" cy="574339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106906" marR="6023" indent="-92601">
              <a:lnSpc>
                <a:spcPts val="1435"/>
              </a:lnSpc>
              <a:spcBef>
                <a:spcPts val="279"/>
              </a:spcBef>
            </a:pPr>
            <a:r>
              <a:rPr lang="tr-TR" sz="1400" spc="-160" dirty="0" smtClean="0">
                <a:latin typeface="Arial"/>
                <a:cs typeface="Arial"/>
              </a:rPr>
              <a:t>    BAP </a:t>
            </a:r>
            <a:r>
              <a:rPr lang="tr-TR" sz="1400" spc="-59" dirty="0">
                <a:latin typeface="Arial"/>
                <a:cs typeface="Arial"/>
              </a:rPr>
              <a:t>Otomasyon  </a:t>
            </a:r>
            <a:r>
              <a:rPr lang="tr-TR" sz="1400" spc="-36" dirty="0" smtClean="0">
                <a:latin typeface="Arial"/>
                <a:cs typeface="Arial"/>
              </a:rPr>
              <a:t>İşleri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6647194" y="5225002"/>
            <a:ext cx="1276179" cy="941711"/>
          </a:xfrm>
          <a:custGeom>
            <a:avLst/>
            <a:gdLst/>
            <a:ahLst/>
            <a:cxnLst/>
            <a:rect l="l" t="t" r="r" b="b"/>
            <a:pathLst>
              <a:path w="1157604" h="706120">
                <a:moveTo>
                  <a:pt x="5719" y="15077"/>
                </a:moveTo>
                <a:lnTo>
                  <a:pt x="5244" y="15765"/>
                </a:lnTo>
                <a:lnTo>
                  <a:pt x="5154" y="16208"/>
                </a:lnTo>
                <a:lnTo>
                  <a:pt x="5719" y="15077"/>
                </a:lnTo>
                <a:close/>
              </a:path>
              <a:path w="1157604" h="706120">
                <a:moveTo>
                  <a:pt x="66510" y="704451"/>
                </a:moveTo>
                <a:lnTo>
                  <a:pt x="74039" y="705970"/>
                </a:lnTo>
                <a:lnTo>
                  <a:pt x="1082927" y="705970"/>
                </a:lnTo>
                <a:lnTo>
                  <a:pt x="66510" y="704451"/>
                </a:lnTo>
                <a:close/>
              </a:path>
              <a:path w="1157604" h="706120">
                <a:moveTo>
                  <a:pt x="43381" y="699024"/>
                </a:moveTo>
                <a:lnTo>
                  <a:pt x="45011" y="700113"/>
                </a:lnTo>
                <a:lnTo>
                  <a:pt x="47003" y="700514"/>
                </a:lnTo>
                <a:lnTo>
                  <a:pt x="45083" y="699874"/>
                </a:lnTo>
                <a:lnTo>
                  <a:pt x="43381" y="699024"/>
                </a:lnTo>
                <a:close/>
              </a:path>
              <a:path w="1157604" h="706120">
                <a:moveTo>
                  <a:pt x="25239" y="686904"/>
                </a:moveTo>
                <a:lnTo>
                  <a:pt x="27582" y="688470"/>
                </a:lnTo>
                <a:lnTo>
                  <a:pt x="26795" y="687682"/>
                </a:lnTo>
                <a:lnTo>
                  <a:pt x="25239" y="686904"/>
                </a:lnTo>
                <a:close/>
              </a:path>
              <a:path w="1157604" h="706120">
                <a:moveTo>
                  <a:pt x="20009" y="682421"/>
                </a:moveTo>
                <a:lnTo>
                  <a:pt x="21270" y="684253"/>
                </a:lnTo>
                <a:lnTo>
                  <a:pt x="22991" y="685403"/>
                </a:lnTo>
                <a:lnTo>
                  <a:pt x="20009" y="682421"/>
                </a:lnTo>
                <a:close/>
              </a:path>
              <a:path w="1157604" h="706120">
                <a:moveTo>
                  <a:pt x="16646" y="677534"/>
                </a:moveTo>
                <a:lnTo>
                  <a:pt x="17651" y="678994"/>
                </a:lnTo>
                <a:lnTo>
                  <a:pt x="17651" y="678538"/>
                </a:lnTo>
                <a:lnTo>
                  <a:pt x="16646" y="677534"/>
                </a:lnTo>
                <a:close/>
              </a:path>
              <a:path w="1157604" h="706120">
                <a:moveTo>
                  <a:pt x="10031" y="667870"/>
                </a:moveTo>
                <a:close/>
              </a:path>
              <a:path w="1157604" h="706120">
                <a:moveTo>
                  <a:pt x="8507" y="664822"/>
                </a:moveTo>
                <a:lnTo>
                  <a:pt x="7899" y="664822"/>
                </a:lnTo>
                <a:lnTo>
                  <a:pt x="8507" y="665706"/>
                </a:lnTo>
                <a:lnTo>
                  <a:pt x="8507" y="664822"/>
                </a:lnTo>
                <a:close/>
              </a:path>
              <a:path w="1157604" h="706120">
                <a:moveTo>
                  <a:pt x="6983" y="661774"/>
                </a:moveTo>
                <a:lnTo>
                  <a:pt x="5801" y="661774"/>
                </a:lnTo>
                <a:lnTo>
                  <a:pt x="6983" y="663491"/>
                </a:lnTo>
                <a:lnTo>
                  <a:pt x="6983" y="661774"/>
                </a:lnTo>
                <a:close/>
              </a:path>
              <a:path w="1157604" h="706120">
                <a:moveTo>
                  <a:pt x="5459" y="658726"/>
                </a:moveTo>
                <a:lnTo>
                  <a:pt x="4777" y="658726"/>
                </a:lnTo>
                <a:lnTo>
                  <a:pt x="5244" y="660965"/>
                </a:lnTo>
                <a:lnTo>
                  <a:pt x="5459" y="661276"/>
                </a:lnTo>
                <a:lnTo>
                  <a:pt x="5459" y="658726"/>
                </a:lnTo>
                <a:close/>
              </a:path>
              <a:path w="1157604" h="706120">
                <a:moveTo>
                  <a:pt x="3935" y="654154"/>
                </a:moveTo>
                <a:lnTo>
                  <a:pt x="3935" y="654697"/>
                </a:lnTo>
                <a:lnTo>
                  <a:pt x="3935" y="654154"/>
                </a:lnTo>
                <a:close/>
              </a:path>
              <a:path w="1157604" h="706120">
                <a:moveTo>
                  <a:pt x="887" y="635866"/>
                </a:moveTo>
                <a:lnTo>
                  <a:pt x="0" y="635866"/>
                </a:lnTo>
                <a:lnTo>
                  <a:pt x="887" y="640111"/>
                </a:lnTo>
                <a:lnTo>
                  <a:pt x="887" y="635866"/>
                </a:lnTo>
                <a:close/>
              </a:path>
              <a:path w="1157604" h="706120">
                <a:moveTo>
                  <a:pt x="1140839" y="0"/>
                </a:moveTo>
                <a:lnTo>
                  <a:pt x="1140839" y="358"/>
                </a:lnTo>
                <a:lnTo>
                  <a:pt x="1141086" y="358"/>
                </a:lnTo>
                <a:lnTo>
                  <a:pt x="1140839" y="0"/>
                </a:lnTo>
                <a:close/>
              </a:path>
              <a:path w="1157604" h="706120">
                <a:moveTo>
                  <a:pt x="1149983" y="13247"/>
                </a:moveTo>
                <a:lnTo>
                  <a:pt x="1149983" y="14074"/>
                </a:lnTo>
                <a:lnTo>
                  <a:pt x="1150554" y="14074"/>
                </a:lnTo>
                <a:lnTo>
                  <a:pt x="1149983" y="13247"/>
                </a:lnTo>
                <a:close/>
              </a:path>
              <a:path w="1157604" h="706120">
                <a:moveTo>
                  <a:pt x="1151507" y="15455"/>
                </a:moveTo>
                <a:lnTo>
                  <a:pt x="1151507" y="18646"/>
                </a:lnTo>
                <a:lnTo>
                  <a:pt x="1152310" y="18646"/>
                </a:lnTo>
                <a:lnTo>
                  <a:pt x="1151721" y="15765"/>
                </a:lnTo>
                <a:lnTo>
                  <a:pt x="1151507" y="15455"/>
                </a:lnTo>
                <a:close/>
              </a:path>
              <a:path w="1157604" h="706120">
                <a:moveTo>
                  <a:pt x="1153031" y="22176"/>
                </a:moveTo>
                <a:lnTo>
                  <a:pt x="1153031" y="23218"/>
                </a:lnTo>
                <a:lnTo>
                  <a:pt x="1153244" y="23218"/>
                </a:lnTo>
                <a:lnTo>
                  <a:pt x="1153031" y="22176"/>
                </a:lnTo>
                <a:close/>
              </a:path>
              <a:path w="1157604" h="706120">
                <a:moveTo>
                  <a:pt x="1157584" y="44461"/>
                </a:moveTo>
                <a:lnTo>
                  <a:pt x="1156079" y="640107"/>
                </a:lnTo>
                <a:lnTo>
                  <a:pt x="1157603" y="632818"/>
                </a:lnTo>
                <a:lnTo>
                  <a:pt x="1157584" y="44461"/>
                </a:lnTo>
                <a:close/>
              </a:path>
              <a:path w="1157604" h="706120">
                <a:moveTo>
                  <a:pt x="1153335" y="653242"/>
                </a:moveTo>
                <a:lnTo>
                  <a:pt x="1149983" y="663298"/>
                </a:lnTo>
                <a:lnTo>
                  <a:pt x="1149631" y="664002"/>
                </a:lnTo>
                <a:lnTo>
                  <a:pt x="1151721" y="660965"/>
                </a:lnTo>
                <a:lnTo>
                  <a:pt x="1153335" y="653242"/>
                </a:lnTo>
                <a:close/>
              </a:path>
              <a:path w="1157604" h="706120">
                <a:moveTo>
                  <a:pt x="1140319" y="677534"/>
                </a:moveTo>
                <a:lnTo>
                  <a:pt x="1139315" y="678538"/>
                </a:lnTo>
                <a:lnTo>
                  <a:pt x="1138482" y="680203"/>
                </a:lnTo>
                <a:lnTo>
                  <a:pt x="1140319" y="677534"/>
                </a:lnTo>
                <a:close/>
              </a:path>
              <a:path w="1157604" h="706120">
                <a:moveTo>
                  <a:pt x="1136956" y="682421"/>
                </a:moveTo>
                <a:lnTo>
                  <a:pt x="1133974" y="685403"/>
                </a:lnTo>
                <a:lnTo>
                  <a:pt x="1135695" y="684253"/>
                </a:lnTo>
                <a:lnTo>
                  <a:pt x="1136956" y="682421"/>
                </a:lnTo>
                <a:close/>
              </a:path>
              <a:path w="1157604" h="706120">
                <a:moveTo>
                  <a:pt x="1131726" y="686904"/>
                </a:moveTo>
                <a:lnTo>
                  <a:pt x="1130171" y="687682"/>
                </a:lnTo>
                <a:lnTo>
                  <a:pt x="1129383" y="688470"/>
                </a:lnTo>
                <a:lnTo>
                  <a:pt x="1131726" y="686904"/>
                </a:lnTo>
                <a:close/>
              </a:path>
              <a:path w="1157604" h="706120">
                <a:moveTo>
                  <a:pt x="1113584" y="699024"/>
                </a:moveTo>
                <a:lnTo>
                  <a:pt x="1111883" y="699874"/>
                </a:lnTo>
                <a:lnTo>
                  <a:pt x="1109963" y="700514"/>
                </a:lnTo>
                <a:lnTo>
                  <a:pt x="1111954" y="700113"/>
                </a:lnTo>
                <a:lnTo>
                  <a:pt x="1113584" y="699024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626330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40" y="0"/>
                </a:lnTo>
                <a:lnTo>
                  <a:pt x="64008" y="4571"/>
                </a:lnTo>
                <a:lnTo>
                  <a:pt x="54864" y="7619"/>
                </a:lnTo>
                <a:lnTo>
                  <a:pt x="39624" y="16763"/>
                </a:lnTo>
                <a:lnTo>
                  <a:pt x="28956" y="25907"/>
                </a:lnTo>
                <a:lnTo>
                  <a:pt x="27432" y="27431"/>
                </a:lnTo>
                <a:lnTo>
                  <a:pt x="25908" y="27431"/>
                </a:lnTo>
                <a:lnTo>
                  <a:pt x="25908" y="28955"/>
                </a:lnTo>
                <a:lnTo>
                  <a:pt x="15240" y="42671"/>
                </a:lnTo>
                <a:lnTo>
                  <a:pt x="6096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0668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28956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8" y="766571"/>
                </a:lnTo>
                <a:lnTo>
                  <a:pt x="65532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57630" y="754379"/>
                </a:lnTo>
                <a:lnTo>
                  <a:pt x="1112520" y="754379"/>
                </a:lnTo>
                <a:lnTo>
                  <a:pt x="82296" y="752855"/>
                </a:lnTo>
                <a:lnTo>
                  <a:pt x="53340" y="742187"/>
                </a:lnTo>
                <a:lnTo>
                  <a:pt x="50292" y="740663"/>
                </a:lnTo>
                <a:lnTo>
                  <a:pt x="45720" y="736091"/>
                </a:lnTo>
                <a:lnTo>
                  <a:pt x="42672" y="734567"/>
                </a:lnTo>
                <a:lnTo>
                  <a:pt x="38100" y="729995"/>
                </a:lnTo>
                <a:lnTo>
                  <a:pt x="36576" y="729995"/>
                </a:lnTo>
                <a:lnTo>
                  <a:pt x="36576" y="726947"/>
                </a:lnTo>
                <a:lnTo>
                  <a:pt x="32004" y="722375"/>
                </a:lnTo>
                <a:lnTo>
                  <a:pt x="30480" y="722375"/>
                </a:lnTo>
                <a:lnTo>
                  <a:pt x="30480" y="719327"/>
                </a:lnTo>
                <a:lnTo>
                  <a:pt x="28956" y="719327"/>
                </a:lnTo>
                <a:lnTo>
                  <a:pt x="28956" y="716279"/>
                </a:lnTo>
                <a:lnTo>
                  <a:pt x="27432" y="716279"/>
                </a:lnTo>
                <a:lnTo>
                  <a:pt x="27432" y="713231"/>
                </a:lnTo>
                <a:lnTo>
                  <a:pt x="25908" y="713231"/>
                </a:lnTo>
                <a:lnTo>
                  <a:pt x="25908" y="710183"/>
                </a:lnTo>
                <a:lnTo>
                  <a:pt x="24384" y="710183"/>
                </a:lnTo>
                <a:lnTo>
                  <a:pt x="24384" y="707135"/>
                </a:lnTo>
                <a:lnTo>
                  <a:pt x="22860" y="707135"/>
                </a:lnTo>
                <a:lnTo>
                  <a:pt x="22860" y="702563"/>
                </a:lnTo>
                <a:lnTo>
                  <a:pt x="21336" y="702563"/>
                </a:lnTo>
                <a:lnTo>
                  <a:pt x="21336" y="696467"/>
                </a:lnTo>
                <a:lnTo>
                  <a:pt x="19812" y="696467"/>
                </a:lnTo>
                <a:lnTo>
                  <a:pt x="19812" y="684275"/>
                </a:lnTo>
                <a:lnTo>
                  <a:pt x="18288" y="684275"/>
                </a:lnTo>
                <a:lnTo>
                  <a:pt x="18288" y="89915"/>
                </a:lnTo>
                <a:lnTo>
                  <a:pt x="30480" y="51815"/>
                </a:lnTo>
                <a:lnTo>
                  <a:pt x="35052" y="47243"/>
                </a:lnTo>
                <a:lnTo>
                  <a:pt x="36576" y="44195"/>
                </a:lnTo>
                <a:lnTo>
                  <a:pt x="42672" y="38099"/>
                </a:lnTo>
                <a:lnTo>
                  <a:pt x="45720" y="36575"/>
                </a:lnTo>
                <a:lnTo>
                  <a:pt x="50292" y="32003"/>
                </a:lnTo>
                <a:lnTo>
                  <a:pt x="53340" y="30479"/>
                </a:lnTo>
                <a:lnTo>
                  <a:pt x="54864" y="28955"/>
                </a:lnTo>
                <a:lnTo>
                  <a:pt x="64008" y="24383"/>
                </a:lnTo>
                <a:lnTo>
                  <a:pt x="73152" y="21335"/>
                </a:lnTo>
                <a:lnTo>
                  <a:pt x="80772" y="19811"/>
                </a:lnTo>
                <a:lnTo>
                  <a:pt x="1159546" y="19811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59546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30808" y="24383"/>
                </a:lnTo>
                <a:lnTo>
                  <a:pt x="1139952" y="28955"/>
                </a:lnTo>
                <a:lnTo>
                  <a:pt x="1141476" y="30479"/>
                </a:lnTo>
                <a:lnTo>
                  <a:pt x="1144524" y="32003"/>
                </a:lnTo>
                <a:lnTo>
                  <a:pt x="1147572" y="35051"/>
                </a:lnTo>
                <a:lnTo>
                  <a:pt x="1150620" y="36575"/>
                </a:lnTo>
                <a:lnTo>
                  <a:pt x="1159764" y="45719"/>
                </a:lnTo>
                <a:lnTo>
                  <a:pt x="1159764" y="48767"/>
                </a:lnTo>
                <a:lnTo>
                  <a:pt x="1161288" y="48767"/>
                </a:lnTo>
                <a:lnTo>
                  <a:pt x="1164336" y="51815"/>
                </a:lnTo>
                <a:lnTo>
                  <a:pt x="1164336" y="54863"/>
                </a:lnTo>
                <a:lnTo>
                  <a:pt x="1165860" y="54863"/>
                </a:lnTo>
                <a:lnTo>
                  <a:pt x="1167384" y="56387"/>
                </a:lnTo>
                <a:lnTo>
                  <a:pt x="1167384" y="59435"/>
                </a:lnTo>
                <a:lnTo>
                  <a:pt x="1168908" y="59435"/>
                </a:lnTo>
                <a:lnTo>
                  <a:pt x="1168908" y="62483"/>
                </a:lnTo>
                <a:lnTo>
                  <a:pt x="1170432" y="62483"/>
                </a:lnTo>
                <a:lnTo>
                  <a:pt x="1170432" y="67055"/>
                </a:lnTo>
                <a:lnTo>
                  <a:pt x="1171955" y="67055"/>
                </a:lnTo>
                <a:lnTo>
                  <a:pt x="1171955" y="71627"/>
                </a:lnTo>
                <a:lnTo>
                  <a:pt x="1173479" y="71627"/>
                </a:lnTo>
                <a:lnTo>
                  <a:pt x="1173479" y="76199"/>
                </a:lnTo>
                <a:lnTo>
                  <a:pt x="1175003" y="76199"/>
                </a:lnTo>
                <a:lnTo>
                  <a:pt x="1175003" y="85343"/>
                </a:lnTo>
                <a:lnTo>
                  <a:pt x="1176527" y="85343"/>
                </a:lnTo>
                <a:lnTo>
                  <a:pt x="1175003" y="688847"/>
                </a:lnTo>
                <a:lnTo>
                  <a:pt x="1164336" y="719327"/>
                </a:lnTo>
                <a:lnTo>
                  <a:pt x="1162812" y="722375"/>
                </a:lnTo>
                <a:lnTo>
                  <a:pt x="1158240" y="726947"/>
                </a:lnTo>
                <a:lnTo>
                  <a:pt x="1156716" y="729995"/>
                </a:lnTo>
                <a:lnTo>
                  <a:pt x="1152144" y="734567"/>
                </a:lnTo>
                <a:lnTo>
                  <a:pt x="1149096" y="736091"/>
                </a:lnTo>
                <a:lnTo>
                  <a:pt x="1144524" y="740663"/>
                </a:lnTo>
                <a:lnTo>
                  <a:pt x="1141476" y="742187"/>
                </a:lnTo>
                <a:lnTo>
                  <a:pt x="1112520" y="752855"/>
                </a:lnTo>
                <a:lnTo>
                  <a:pt x="1112520" y="754379"/>
                </a:lnTo>
                <a:lnTo>
                  <a:pt x="1157630" y="754379"/>
                </a:lnTo>
                <a:lnTo>
                  <a:pt x="1167384" y="748283"/>
                </a:lnTo>
                <a:lnTo>
                  <a:pt x="1167384" y="746759"/>
                </a:lnTo>
                <a:lnTo>
                  <a:pt x="1168908" y="745235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8720" y="716279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68908" y="28955"/>
                </a:lnTo>
                <a:lnTo>
                  <a:pt x="1168908" y="27431"/>
                </a:lnTo>
                <a:lnTo>
                  <a:pt x="1167384" y="27431"/>
                </a:lnTo>
                <a:lnTo>
                  <a:pt x="1167384" y="25907"/>
                </a:lnTo>
                <a:lnTo>
                  <a:pt x="1159546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646492" y="5186864"/>
            <a:ext cx="1276879" cy="979820"/>
          </a:xfrm>
          <a:custGeom>
            <a:avLst/>
            <a:gdLst/>
            <a:ahLst/>
            <a:cxnLst/>
            <a:rect l="l" t="t" r="r" b="b"/>
            <a:pathLst>
              <a:path w="1158240" h="734695">
                <a:moveTo>
                  <a:pt x="1083563" y="0"/>
                </a:moveTo>
                <a:lnTo>
                  <a:pt x="74675" y="0"/>
                </a:lnTo>
                <a:lnTo>
                  <a:pt x="45648" y="5643"/>
                </a:lnTo>
                <a:lnTo>
                  <a:pt x="21907" y="21145"/>
                </a:lnTo>
                <a:lnTo>
                  <a:pt x="5881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81" y="689562"/>
                </a:lnTo>
                <a:lnTo>
                  <a:pt x="21907" y="712851"/>
                </a:lnTo>
                <a:lnTo>
                  <a:pt x="45648" y="728710"/>
                </a:lnTo>
                <a:lnTo>
                  <a:pt x="74675" y="734568"/>
                </a:lnTo>
                <a:lnTo>
                  <a:pt x="1083563" y="734568"/>
                </a:lnTo>
                <a:lnTo>
                  <a:pt x="1112591" y="728710"/>
                </a:lnTo>
                <a:lnTo>
                  <a:pt x="1136332" y="712851"/>
                </a:lnTo>
                <a:lnTo>
                  <a:pt x="1152358" y="689562"/>
                </a:lnTo>
                <a:lnTo>
                  <a:pt x="1158239" y="661416"/>
                </a:lnTo>
                <a:lnTo>
                  <a:pt x="1158239" y="73152"/>
                </a:lnTo>
                <a:lnTo>
                  <a:pt x="1152358" y="44362"/>
                </a:lnTo>
                <a:lnTo>
                  <a:pt x="1136332" y="21145"/>
                </a:lnTo>
                <a:lnTo>
                  <a:pt x="1112591" y="5643"/>
                </a:lnTo>
                <a:lnTo>
                  <a:pt x="108356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626330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68908" y="27431"/>
                </a:moveTo>
                <a:lnTo>
                  <a:pt x="25908" y="27431"/>
                </a:lnTo>
                <a:lnTo>
                  <a:pt x="25908" y="28955"/>
                </a:lnTo>
                <a:lnTo>
                  <a:pt x="15240" y="42671"/>
                </a:lnTo>
                <a:lnTo>
                  <a:pt x="6096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0668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28956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8" y="766571"/>
                </a:lnTo>
                <a:lnTo>
                  <a:pt x="65532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67384" y="748283"/>
                </a:lnTo>
                <a:lnTo>
                  <a:pt x="1167384" y="746759"/>
                </a:lnTo>
                <a:lnTo>
                  <a:pt x="1168908" y="745235"/>
                </a:lnTo>
                <a:lnTo>
                  <a:pt x="1176745" y="736091"/>
                </a:lnTo>
                <a:lnTo>
                  <a:pt x="92964" y="736091"/>
                </a:lnTo>
                <a:lnTo>
                  <a:pt x="85344" y="734567"/>
                </a:lnTo>
                <a:lnTo>
                  <a:pt x="80772" y="734567"/>
                </a:lnTo>
                <a:lnTo>
                  <a:pt x="74676" y="733043"/>
                </a:lnTo>
                <a:lnTo>
                  <a:pt x="70104" y="729995"/>
                </a:lnTo>
                <a:lnTo>
                  <a:pt x="65532" y="728471"/>
                </a:lnTo>
                <a:lnTo>
                  <a:pt x="60960" y="725423"/>
                </a:lnTo>
                <a:lnTo>
                  <a:pt x="55473" y="720851"/>
                </a:lnTo>
                <a:lnTo>
                  <a:pt x="54864" y="720851"/>
                </a:lnTo>
                <a:lnTo>
                  <a:pt x="51816" y="717803"/>
                </a:lnTo>
                <a:lnTo>
                  <a:pt x="52251" y="717803"/>
                </a:lnTo>
                <a:lnTo>
                  <a:pt x="45720" y="710183"/>
                </a:lnTo>
                <a:lnTo>
                  <a:pt x="46482" y="710183"/>
                </a:lnTo>
                <a:lnTo>
                  <a:pt x="44196" y="705611"/>
                </a:lnTo>
                <a:lnTo>
                  <a:pt x="41148" y="701039"/>
                </a:lnTo>
                <a:lnTo>
                  <a:pt x="39624" y="696467"/>
                </a:lnTo>
                <a:lnTo>
                  <a:pt x="38100" y="690371"/>
                </a:lnTo>
                <a:lnTo>
                  <a:pt x="38100" y="86867"/>
                </a:lnTo>
                <a:lnTo>
                  <a:pt x="39624" y="80771"/>
                </a:lnTo>
                <a:lnTo>
                  <a:pt x="42672" y="71627"/>
                </a:lnTo>
                <a:lnTo>
                  <a:pt x="44196" y="65531"/>
                </a:lnTo>
                <a:lnTo>
                  <a:pt x="47244" y="62483"/>
                </a:lnTo>
                <a:lnTo>
                  <a:pt x="52324" y="56387"/>
                </a:lnTo>
                <a:lnTo>
                  <a:pt x="51816" y="56387"/>
                </a:lnTo>
                <a:lnTo>
                  <a:pt x="54864" y="53339"/>
                </a:lnTo>
                <a:lnTo>
                  <a:pt x="55880" y="53339"/>
                </a:lnTo>
                <a:lnTo>
                  <a:pt x="64008" y="47243"/>
                </a:lnTo>
                <a:lnTo>
                  <a:pt x="67056" y="44195"/>
                </a:lnTo>
                <a:lnTo>
                  <a:pt x="71628" y="42671"/>
                </a:lnTo>
                <a:lnTo>
                  <a:pt x="77724" y="41147"/>
                </a:lnTo>
                <a:lnTo>
                  <a:pt x="82296" y="39623"/>
                </a:lnTo>
                <a:lnTo>
                  <a:pt x="88392" y="38099"/>
                </a:lnTo>
                <a:lnTo>
                  <a:pt x="1176745" y="38099"/>
                </a:lnTo>
                <a:lnTo>
                  <a:pt x="1168908" y="28955"/>
                </a:lnTo>
                <a:lnTo>
                  <a:pt x="1168908" y="27431"/>
                </a:lnTo>
                <a:close/>
              </a:path>
              <a:path w="1195070" h="774700">
                <a:moveTo>
                  <a:pt x="1141780" y="718718"/>
                </a:moveTo>
                <a:lnTo>
                  <a:pt x="1130808" y="726947"/>
                </a:lnTo>
                <a:lnTo>
                  <a:pt x="1127760" y="729995"/>
                </a:lnTo>
                <a:lnTo>
                  <a:pt x="1123188" y="731519"/>
                </a:lnTo>
                <a:lnTo>
                  <a:pt x="1117092" y="733043"/>
                </a:lnTo>
                <a:lnTo>
                  <a:pt x="1112520" y="734567"/>
                </a:lnTo>
                <a:lnTo>
                  <a:pt x="1106424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5976" y="720851"/>
                </a:lnTo>
                <a:lnTo>
                  <a:pt x="1139952" y="720851"/>
                </a:lnTo>
                <a:lnTo>
                  <a:pt x="1141780" y="718718"/>
                </a:lnTo>
                <a:close/>
              </a:path>
              <a:path w="1195070" h="774700">
                <a:moveTo>
                  <a:pt x="51816" y="717803"/>
                </a:moveTo>
                <a:lnTo>
                  <a:pt x="54864" y="720851"/>
                </a:lnTo>
                <a:lnTo>
                  <a:pt x="53340" y="719073"/>
                </a:lnTo>
                <a:lnTo>
                  <a:pt x="51816" y="717803"/>
                </a:lnTo>
                <a:close/>
              </a:path>
              <a:path w="1195070" h="774700">
                <a:moveTo>
                  <a:pt x="53340" y="719073"/>
                </a:moveTo>
                <a:lnTo>
                  <a:pt x="54864" y="720851"/>
                </a:lnTo>
                <a:lnTo>
                  <a:pt x="55473" y="720851"/>
                </a:lnTo>
                <a:lnTo>
                  <a:pt x="53340" y="719073"/>
                </a:lnTo>
                <a:close/>
              </a:path>
              <a:path w="1195070" h="774700">
                <a:moveTo>
                  <a:pt x="1143000" y="717803"/>
                </a:moveTo>
                <a:lnTo>
                  <a:pt x="1141780" y="718718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5070" h="774700">
                <a:moveTo>
                  <a:pt x="1187805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5976" y="720851"/>
                </a:lnTo>
                <a:lnTo>
                  <a:pt x="1187805" y="717803"/>
                </a:lnTo>
                <a:close/>
              </a:path>
              <a:path w="1195070" h="774700">
                <a:moveTo>
                  <a:pt x="52251" y="717803"/>
                </a:moveTo>
                <a:lnTo>
                  <a:pt x="51816" y="717803"/>
                </a:lnTo>
                <a:lnTo>
                  <a:pt x="53340" y="719073"/>
                </a:lnTo>
                <a:lnTo>
                  <a:pt x="52251" y="717803"/>
                </a:lnTo>
                <a:close/>
              </a:path>
              <a:path w="1195070" h="774700">
                <a:moveTo>
                  <a:pt x="1190752" y="710183"/>
                </a:moveTo>
                <a:lnTo>
                  <a:pt x="1149096" y="710183"/>
                </a:lnTo>
                <a:lnTo>
                  <a:pt x="1141780" y="718718"/>
                </a:lnTo>
                <a:lnTo>
                  <a:pt x="1143000" y="717803"/>
                </a:lnTo>
                <a:lnTo>
                  <a:pt x="1187805" y="717803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5070" h="774700">
                <a:moveTo>
                  <a:pt x="46482" y="710183"/>
                </a:moveTo>
                <a:lnTo>
                  <a:pt x="45720" y="710183"/>
                </a:lnTo>
                <a:lnTo>
                  <a:pt x="47244" y="711707"/>
                </a:lnTo>
                <a:lnTo>
                  <a:pt x="46482" y="710183"/>
                </a:lnTo>
                <a:close/>
              </a:path>
              <a:path w="1195070" h="774700">
                <a:moveTo>
                  <a:pt x="1141476" y="55117"/>
                </a:moveTo>
                <a:lnTo>
                  <a:pt x="1149096" y="64007"/>
                </a:lnTo>
                <a:lnTo>
                  <a:pt x="1150620" y="68579"/>
                </a:lnTo>
                <a:lnTo>
                  <a:pt x="1153668" y="73151"/>
                </a:lnTo>
                <a:lnTo>
                  <a:pt x="1156716" y="82295"/>
                </a:lnTo>
                <a:lnTo>
                  <a:pt x="1156716" y="687323"/>
                </a:lnTo>
                <a:lnTo>
                  <a:pt x="1155192" y="693419"/>
                </a:lnTo>
                <a:lnTo>
                  <a:pt x="1150620" y="707135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90752" y="710183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43000" y="56387"/>
                </a:lnTo>
                <a:lnTo>
                  <a:pt x="1141476" y="55117"/>
                </a:lnTo>
                <a:close/>
              </a:path>
              <a:path w="1195070" h="774700">
                <a:moveTo>
                  <a:pt x="54864" y="53339"/>
                </a:moveTo>
                <a:lnTo>
                  <a:pt x="51816" y="56387"/>
                </a:lnTo>
                <a:lnTo>
                  <a:pt x="53170" y="55371"/>
                </a:lnTo>
                <a:lnTo>
                  <a:pt x="54864" y="53339"/>
                </a:lnTo>
                <a:close/>
              </a:path>
              <a:path w="1195070" h="774700">
                <a:moveTo>
                  <a:pt x="53170" y="55371"/>
                </a:moveTo>
                <a:lnTo>
                  <a:pt x="51816" y="56387"/>
                </a:lnTo>
                <a:lnTo>
                  <a:pt x="52324" y="56387"/>
                </a:lnTo>
                <a:lnTo>
                  <a:pt x="53170" y="55371"/>
                </a:lnTo>
                <a:close/>
              </a:path>
              <a:path w="1195070" h="774700">
                <a:moveTo>
                  <a:pt x="1139952" y="53339"/>
                </a:moveTo>
                <a:lnTo>
                  <a:pt x="1141476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5070" h="774700">
                <a:moveTo>
                  <a:pt x="1186179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7196" y="56387"/>
                </a:lnTo>
                <a:lnTo>
                  <a:pt x="1186179" y="53339"/>
                </a:lnTo>
                <a:close/>
              </a:path>
              <a:path w="1195070" h="774700">
                <a:moveTo>
                  <a:pt x="55880" y="53339"/>
                </a:moveTo>
                <a:lnTo>
                  <a:pt x="54864" y="53339"/>
                </a:lnTo>
                <a:lnTo>
                  <a:pt x="53170" y="55371"/>
                </a:lnTo>
                <a:lnTo>
                  <a:pt x="55880" y="53339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1852" y="38099"/>
                </a:lnTo>
                <a:lnTo>
                  <a:pt x="1109472" y="39623"/>
                </a:lnTo>
                <a:lnTo>
                  <a:pt x="1114044" y="39623"/>
                </a:lnTo>
                <a:lnTo>
                  <a:pt x="1120140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6" y="55117"/>
                </a:lnTo>
                <a:lnTo>
                  <a:pt x="1139952" y="53339"/>
                </a:lnTo>
                <a:lnTo>
                  <a:pt x="1186179" y="53339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1101852" y="0"/>
                </a:moveTo>
                <a:lnTo>
                  <a:pt x="91440" y="0"/>
                </a:lnTo>
                <a:lnTo>
                  <a:pt x="64008" y="4571"/>
                </a:lnTo>
                <a:lnTo>
                  <a:pt x="54864" y="7619"/>
                </a:lnTo>
                <a:lnTo>
                  <a:pt x="39624" y="16763"/>
                </a:lnTo>
                <a:lnTo>
                  <a:pt x="28956" y="25907"/>
                </a:lnTo>
                <a:lnTo>
                  <a:pt x="27432" y="27431"/>
                </a:lnTo>
                <a:lnTo>
                  <a:pt x="1167384" y="27431"/>
                </a:lnTo>
                <a:lnTo>
                  <a:pt x="1167384" y="25907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834906" y="5366398"/>
            <a:ext cx="1275198" cy="9796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6774179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1156715" y="734567"/>
                </a:moveTo>
                <a:lnTo>
                  <a:pt x="27432" y="734567"/>
                </a:lnTo>
                <a:lnTo>
                  <a:pt x="39624" y="745235"/>
                </a:lnTo>
                <a:lnTo>
                  <a:pt x="79248" y="758951"/>
                </a:lnTo>
                <a:lnTo>
                  <a:pt x="1106424" y="758951"/>
                </a:lnTo>
                <a:lnTo>
                  <a:pt x="1146048" y="743711"/>
                </a:lnTo>
                <a:lnTo>
                  <a:pt x="1156715" y="734567"/>
                </a:lnTo>
                <a:close/>
              </a:path>
              <a:path w="1183004" h="759460">
                <a:moveTo>
                  <a:pt x="80772" y="24383"/>
                </a:moveTo>
                <a:lnTo>
                  <a:pt x="25908" y="24383"/>
                </a:lnTo>
                <a:lnTo>
                  <a:pt x="24384" y="25907"/>
                </a:lnTo>
                <a:lnTo>
                  <a:pt x="15240" y="38099"/>
                </a:lnTo>
                <a:lnTo>
                  <a:pt x="10668" y="45719"/>
                </a:lnTo>
                <a:lnTo>
                  <a:pt x="1524" y="68579"/>
                </a:lnTo>
                <a:lnTo>
                  <a:pt x="1524" y="77723"/>
                </a:lnTo>
                <a:lnTo>
                  <a:pt x="0" y="85343"/>
                </a:lnTo>
                <a:lnTo>
                  <a:pt x="0" y="673607"/>
                </a:lnTo>
                <a:lnTo>
                  <a:pt x="3048" y="691895"/>
                </a:lnTo>
                <a:lnTo>
                  <a:pt x="4572" y="699515"/>
                </a:lnTo>
                <a:lnTo>
                  <a:pt x="10668" y="714755"/>
                </a:lnTo>
                <a:lnTo>
                  <a:pt x="16764" y="722375"/>
                </a:lnTo>
                <a:lnTo>
                  <a:pt x="24384" y="733043"/>
                </a:lnTo>
                <a:lnTo>
                  <a:pt x="25908" y="734567"/>
                </a:lnTo>
                <a:lnTo>
                  <a:pt x="79248" y="734567"/>
                </a:lnTo>
                <a:lnTo>
                  <a:pt x="74676" y="733043"/>
                </a:lnTo>
                <a:lnTo>
                  <a:pt x="62484" y="729995"/>
                </a:lnTo>
                <a:lnTo>
                  <a:pt x="56387" y="726947"/>
                </a:lnTo>
                <a:lnTo>
                  <a:pt x="51816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2" y="707135"/>
                </a:lnTo>
                <a:lnTo>
                  <a:pt x="33528" y="702563"/>
                </a:lnTo>
                <a:lnTo>
                  <a:pt x="30480" y="696467"/>
                </a:lnTo>
                <a:lnTo>
                  <a:pt x="28956" y="690371"/>
                </a:lnTo>
                <a:lnTo>
                  <a:pt x="27432" y="685799"/>
                </a:lnTo>
                <a:lnTo>
                  <a:pt x="25908" y="679703"/>
                </a:lnTo>
                <a:lnTo>
                  <a:pt x="25908" y="79247"/>
                </a:lnTo>
                <a:lnTo>
                  <a:pt x="30480" y="60959"/>
                </a:lnTo>
                <a:lnTo>
                  <a:pt x="36576" y="51815"/>
                </a:lnTo>
                <a:lnTo>
                  <a:pt x="44196" y="41147"/>
                </a:lnTo>
                <a:lnTo>
                  <a:pt x="46228" y="41147"/>
                </a:lnTo>
                <a:lnTo>
                  <a:pt x="53340" y="35051"/>
                </a:lnTo>
                <a:lnTo>
                  <a:pt x="57912" y="32003"/>
                </a:lnTo>
                <a:lnTo>
                  <a:pt x="64008" y="28955"/>
                </a:lnTo>
                <a:lnTo>
                  <a:pt x="68580" y="27431"/>
                </a:lnTo>
                <a:lnTo>
                  <a:pt x="80772" y="24383"/>
                </a:lnTo>
                <a:close/>
              </a:path>
              <a:path w="1183004" h="759460">
                <a:moveTo>
                  <a:pt x="1140848" y="716728"/>
                </a:moveTo>
                <a:lnTo>
                  <a:pt x="1130808" y="723899"/>
                </a:lnTo>
                <a:lnTo>
                  <a:pt x="1124712" y="726947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8908" y="720851"/>
                </a:lnTo>
                <a:lnTo>
                  <a:pt x="1171193" y="717803"/>
                </a:lnTo>
                <a:lnTo>
                  <a:pt x="1139952" y="717803"/>
                </a:lnTo>
                <a:lnTo>
                  <a:pt x="1140848" y="716728"/>
                </a:lnTo>
                <a:close/>
              </a:path>
              <a:path w="1183004" h="759460">
                <a:moveTo>
                  <a:pt x="42672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2" y="716279"/>
                </a:lnTo>
                <a:close/>
              </a:path>
              <a:path w="1183004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4" h="759460">
                <a:moveTo>
                  <a:pt x="1141476" y="716279"/>
                </a:moveTo>
                <a:lnTo>
                  <a:pt x="1140848" y="716728"/>
                </a:lnTo>
                <a:lnTo>
                  <a:pt x="1139952" y="717803"/>
                </a:lnTo>
                <a:lnTo>
                  <a:pt x="1141476" y="716279"/>
                </a:lnTo>
                <a:close/>
              </a:path>
              <a:path w="1183004" h="759460">
                <a:moveTo>
                  <a:pt x="1172337" y="716279"/>
                </a:moveTo>
                <a:lnTo>
                  <a:pt x="1141476" y="716279"/>
                </a:lnTo>
                <a:lnTo>
                  <a:pt x="1139952" y="717803"/>
                </a:lnTo>
                <a:lnTo>
                  <a:pt x="1171193" y="717803"/>
                </a:lnTo>
                <a:lnTo>
                  <a:pt x="1172337" y="716279"/>
                </a:lnTo>
                <a:close/>
              </a:path>
              <a:path w="1183004" h="759460">
                <a:moveTo>
                  <a:pt x="42889" y="716279"/>
                </a:moveTo>
                <a:lnTo>
                  <a:pt x="42672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4" h="759460">
                <a:moveTo>
                  <a:pt x="1170127" y="41147"/>
                </a:moveTo>
                <a:lnTo>
                  <a:pt x="1139952" y="41147"/>
                </a:lnTo>
                <a:lnTo>
                  <a:pt x="1147572" y="53339"/>
                </a:lnTo>
                <a:lnTo>
                  <a:pt x="1153667" y="62483"/>
                </a:lnTo>
                <a:lnTo>
                  <a:pt x="1158239" y="80771"/>
                </a:lnTo>
                <a:lnTo>
                  <a:pt x="1158239" y="679703"/>
                </a:lnTo>
                <a:lnTo>
                  <a:pt x="1155191" y="691895"/>
                </a:lnTo>
                <a:lnTo>
                  <a:pt x="1152143" y="697991"/>
                </a:lnTo>
                <a:lnTo>
                  <a:pt x="1150620" y="702563"/>
                </a:lnTo>
                <a:lnTo>
                  <a:pt x="1147572" y="708659"/>
                </a:lnTo>
                <a:lnTo>
                  <a:pt x="1140848" y="716728"/>
                </a:lnTo>
                <a:lnTo>
                  <a:pt x="1141476" y="716279"/>
                </a:lnTo>
                <a:lnTo>
                  <a:pt x="1172337" y="716279"/>
                </a:lnTo>
                <a:lnTo>
                  <a:pt x="1173480" y="714755"/>
                </a:lnTo>
                <a:lnTo>
                  <a:pt x="1176528" y="707135"/>
                </a:lnTo>
                <a:lnTo>
                  <a:pt x="1179576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9576" y="59435"/>
                </a:lnTo>
                <a:lnTo>
                  <a:pt x="1176528" y="51815"/>
                </a:lnTo>
                <a:lnTo>
                  <a:pt x="1170127" y="41147"/>
                </a:lnTo>
                <a:close/>
              </a:path>
              <a:path w="1183004" h="759460">
                <a:moveTo>
                  <a:pt x="46228" y="41147"/>
                </a:moveTo>
                <a:lnTo>
                  <a:pt x="44196" y="41147"/>
                </a:lnTo>
                <a:lnTo>
                  <a:pt x="42672" y="44195"/>
                </a:lnTo>
                <a:lnTo>
                  <a:pt x="46228" y="41147"/>
                </a:lnTo>
                <a:close/>
              </a:path>
              <a:path w="1183004" h="759460">
                <a:moveTo>
                  <a:pt x="1158239" y="24383"/>
                </a:moveTo>
                <a:lnTo>
                  <a:pt x="1097280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7" y="27431"/>
                </a:lnTo>
                <a:lnTo>
                  <a:pt x="1121664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41476" y="44195"/>
                </a:lnTo>
                <a:lnTo>
                  <a:pt x="1139952" y="41147"/>
                </a:lnTo>
                <a:lnTo>
                  <a:pt x="1170127" y="41147"/>
                </a:lnTo>
                <a:lnTo>
                  <a:pt x="1167384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  <a:path w="1183004" h="759460">
                <a:moveTo>
                  <a:pt x="1104900" y="0"/>
                </a:moveTo>
                <a:lnTo>
                  <a:pt x="77724" y="0"/>
                </a:lnTo>
                <a:lnTo>
                  <a:pt x="68580" y="1523"/>
                </a:lnTo>
                <a:lnTo>
                  <a:pt x="60960" y="3047"/>
                </a:lnTo>
                <a:lnTo>
                  <a:pt x="53340" y="6095"/>
                </a:lnTo>
                <a:lnTo>
                  <a:pt x="38100" y="15239"/>
                </a:lnTo>
                <a:lnTo>
                  <a:pt x="27432" y="24383"/>
                </a:lnTo>
                <a:lnTo>
                  <a:pt x="1156715" y="24383"/>
                </a:lnTo>
                <a:lnTo>
                  <a:pt x="1121664" y="3047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 txBox="1"/>
          <p:nvPr/>
        </p:nvSpPr>
        <p:spPr>
          <a:xfrm>
            <a:off x="6849195" y="5584543"/>
            <a:ext cx="1149539" cy="394802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15057" marR="6023" indent="167887">
              <a:lnSpc>
                <a:spcPts val="1435"/>
              </a:lnSpc>
              <a:spcBef>
                <a:spcPts val="279"/>
              </a:spcBef>
            </a:pPr>
            <a:r>
              <a:rPr sz="1300" spc="-53" dirty="0" smtClean="0">
                <a:latin typeface="Arial"/>
                <a:cs typeface="Arial"/>
              </a:rPr>
              <a:t>T</a:t>
            </a:r>
            <a:r>
              <a:rPr lang="tr-TR" sz="1300" spc="-53" dirty="0" smtClean="0">
                <a:latin typeface="Arial"/>
                <a:cs typeface="Arial"/>
              </a:rPr>
              <a:t>ÜBİTAK </a:t>
            </a:r>
            <a:r>
              <a:rPr sz="1300" spc="-65" dirty="0" smtClean="0">
                <a:latin typeface="Arial"/>
                <a:cs typeface="Arial"/>
              </a:rPr>
              <a:t> </a:t>
            </a:r>
            <a:r>
              <a:rPr lang="tr-TR" sz="1300" spc="-65" dirty="0" smtClean="0">
                <a:latin typeface="Arial"/>
                <a:cs typeface="Arial"/>
              </a:rPr>
              <a:t>         </a:t>
            </a:r>
            <a:r>
              <a:rPr lang="tr-TR" sz="1300" spc="-59" dirty="0" smtClean="0">
                <a:latin typeface="Arial"/>
                <a:cs typeface="Arial"/>
              </a:rPr>
              <a:t>  İ</a:t>
            </a:r>
            <a:r>
              <a:rPr sz="1300" spc="-59" dirty="0" err="1" smtClean="0">
                <a:latin typeface="Arial"/>
                <a:cs typeface="Arial"/>
              </a:rPr>
              <a:t>şlem</a:t>
            </a:r>
            <a:r>
              <a:rPr lang="tr-TR" sz="1300" spc="-59" dirty="0" err="1" smtClean="0">
                <a:latin typeface="Arial"/>
                <a:cs typeface="Arial"/>
              </a:rPr>
              <a:t>leri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8205629" y="5224736"/>
            <a:ext cx="1276879" cy="942558"/>
          </a:xfrm>
          <a:custGeom>
            <a:avLst/>
            <a:gdLst/>
            <a:ahLst/>
            <a:cxnLst/>
            <a:rect l="l" t="t" r="r" b="b"/>
            <a:pathLst>
              <a:path w="1158240" h="706754">
                <a:moveTo>
                  <a:pt x="6356" y="15277"/>
                </a:moveTo>
                <a:lnTo>
                  <a:pt x="5881" y="15966"/>
                </a:lnTo>
                <a:lnTo>
                  <a:pt x="5630" y="17196"/>
                </a:lnTo>
                <a:lnTo>
                  <a:pt x="6095" y="15799"/>
                </a:lnTo>
                <a:lnTo>
                  <a:pt x="6356" y="15277"/>
                </a:lnTo>
                <a:close/>
              </a:path>
              <a:path w="1158240" h="706754">
                <a:moveTo>
                  <a:pt x="67147" y="704652"/>
                </a:moveTo>
                <a:lnTo>
                  <a:pt x="74675" y="706171"/>
                </a:lnTo>
                <a:lnTo>
                  <a:pt x="1085087" y="706171"/>
                </a:lnTo>
                <a:lnTo>
                  <a:pt x="67147" y="704652"/>
                </a:lnTo>
                <a:close/>
              </a:path>
              <a:path w="1158240" h="706754">
                <a:moveTo>
                  <a:pt x="43347" y="698776"/>
                </a:moveTo>
                <a:lnTo>
                  <a:pt x="45648" y="700313"/>
                </a:lnTo>
                <a:lnTo>
                  <a:pt x="49122" y="701014"/>
                </a:lnTo>
                <a:lnTo>
                  <a:pt x="47243" y="700075"/>
                </a:lnTo>
                <a:lnTo>
                  <a:pt x="43347" y="698776"/>
                </a:lnTo>
                <a:close/>
              </a:path>
              <a:path w="1158240" h="706754">
                <a:moveTo>
                  <a:pt x="21335" y="683311"/>
                </a:moveTo>
                <a:lnTo>
                  <a:pt x="21120" y="683311"/>
                </a:lnTo>
                <a:lnTo>
                  <a:pt x="21907" y="684454"/>
                </a:lnTo>
                <a:lnTo>
                  <a:pt x="28219" y="688670"/>
                </a:lnTo>
                <a:lnTo>
                  <a:pt x="25907" y="686359"/>
                </a:lnTo>
                <a:lnTo>
                  <a:pt x="22859" y="684835"/>
                </a:lnTo>
                <a:lnTo>
                  <a:pt x="21335" y="683311"/>
                </a:lnTo>
                <a:close/>
              </a:path>
              <a:path w="1158240" h="706754">
                <a:moveTo>
                  <a:pt x="17283" y="677735"/>
                </a:moveTo>
                <a:lnTo>
                  <a:pt x="19811" y="681409"/>
                </a:lnTo>
                <a:lnTo>
                  <a:pt x="19811" y="680263"/>
                </a:lnTo>
                <a:lnTo>
                  <a:pt x="17283" y="677735"/>
                </a:lnTo>
                <a:close/>
              </a:path>
              <a:path w="1158240" h="706754">
                <a:moveTo>
                  <a:pt x="10667" y="668071"/>
                </a:moveTo>
                <a:close/>
              </a:path>
              <a:path w="1158240" h="706754">
                <a:moveTo>
                  <a:pt x="9143" y="665023"/>
                </a:moveTo>
                <a:lnTo>
                  <a:pt x="8536" y="665023"/>
                </a:lnTo>
                <a:lnTo>
                  <a:pt x="9143" y="665906"/>
                </a:lnTo>
                <a:lnTo>
                  <a:pt x="9143" y="665023"/>
                </a:lnTo>
                <a:close/>
              </a:path>
              <a:path w="1158240" h="706754">
                <a:moveTo>
                  <a:pt x="7619" y="661975"/>
                </a:moveTo>
                <a:lnTo>
                  <a:pt x="6438" y="661975"/>
                </a:lnTo>
                <a:lnTo>
                  <a:pt x="7619" y="663691"/>
                </a:lnTo>
                <a:lnTo>
                  <a:pt x="7619" y="661975"/>
                </a:lnTo>
                <a:close/>
              </a:path>
              <a:path w="1158240" h="706754">
                <a:moveTo>
                  <a:pt x="6095" y="657403"/>
                </a:moveTo>
                <a:lnTo>
                  <a:pt x="5095" y="657403"/>
                </a:lnTo>
                <a:lnTo>
                  <a:pt x="5881" y="661165"/>
                </a:lnTo>
                <a:lnTo>
                  <a:pt x="6095" y="661477"/>
                </a:lnTo>
                <a:lnTo>
                  <a:pt x="6095" y="657403"/>
                </a:lnTo>
                <a:close/>
              </a:path>
              <a:path w="1158240" h="706754">
                <a:moveTo>
                  <a:pt x="4572" y="652831"/>
                </a:moveTo>
                <a:lnTo>
                  <a:pt x="4140" y="652831"/>
                </a:lnTo>
                <a:lnTo>
                  <a:pt x="4572" y="654898"/>
                </a:lnTo>
                <a:lnTo>
                  <a:pt x="4572" y="652831"/>
                </a:lnTo>
                <a:close/>
              </a:path>
              <a:path w="1158240" h="706754">
                <a:moveTo>
                  <a:pt x="1524" y="633019"/>
                </a:moveTo>
                <a:lnTo>
                  <a:pt x="0" y="633019"/>
                </a:lnTo>
                <a:lnTo>
                  <a:pt x="1524" y="640312"/>
                </a:lnTo>
                <a:lnTo>
                  <a:pt x="1524" y="633019"/>
                </a:lnTo>
                <a:close/>
              </a:path>
              <a:path w="1158240" h="706754">
                <a:moveTo>
                  <a:pt x="1141476" y="0"/>
                </a:moveTo>
                <a:lnTo>
                  <a:pt x="1141476" y="559"/>
                </a:lnTo>
                <a:lnTo>
                  <a:pt x="1141858" y="559"/>
                </a:lnTo>
                <a:lnTo>
                  <a:pt x="1141476" y="0"/>
                </a:lnTo>
                <a:close/>
              </a:path>
              <a:path w="1158240" h="706754">
                <a:moveTo>
                  <a:pt x="1149095" y="11155"/>
                </a:moveTo>
                <a:close/>
              </a:path>
              <a:path w="1158240" h="706754">
                <a:moveTo>
                  <a:pt x="1150619" y="13386"/>
                </a:moveTo>
                <a:lnTo>
                  <a:pt x="1150619" y="14275"/>
                </a:lnTo>
                <a:lnTo>
                  <a:pt x="1151227" y="14275"/>
                </a:lnTo>
                <a:lnTo>
                  <a:pt x="1150619" y="13386"/>
                </a:lnTo>
                <a:close/>
              </a:path>
              <a:path w="1158240" h="706754">
                <a:moveTo>
                  <a:pt x="1152143" y="15617"/>
                </a:moveTo>
                <a:lnTo>
                  <a:pt x="1152143" y="18847"/>
                </a:lnTo>
                <a:lnTo>
                  <a:pt x="1152968" y="18847"/>
                </a:lnTo>
                <a:lnTo>
                  <a:pt x="1152382" y="15966"/>
                </a:lnTo>
                <a:lnTo>
                  <a:pt x="1152143" y="15617"/>
                </a:lnTo>
                <a:close/>
              </a:path>
              <a:path w="1158240" h="706754">
                <a:moveTo>
                  <a:pt x="1158217" y="44643"/>
                </a:moveTo>
                <a:lnTo>
                  <a:pt x="1156720" y="640319"/>
                </a:lnTo>
                <a:lnTo>
                  <a:pt x="1158239" y="633019"/>
                </a:lnTo>
                <a:lnTo>
                  <a:pt x="1158217" y="44643"/>
                </a:lnTo>
                <a:close/>
              </a:path>
              <a:path w="1158240" h="706754">
                <a:moveTo>
                  <a:pt x="1153349" y="656515"/>
                </a:moveTo>
                <a:lnTo>
                  <a:pt x="1152143" y="658927"/>
                </a:lnTo>
                <a:lnTo>
                  <a:pt x="1150619" y="663499"/>
                </a:lnTo>
                <a:lnTo>
                  <a:pt x="1150142" y="664455"/>
                </a:lnTo>
                <a:lnTo>
                  <a:pt x="1152382" y="661165"/>
                </a:lnTo>
                <a:lnTo>
                  <a:pt x="1153349" y="656515"/>
                </a:lnTo>
                <a:close/>
              </a:path>
              <a:path w="1158240" h="706754">
                <a:moveTo>
                  <a:pt x="1138149" y="682065"/>
                </a:moveTo>
                <a:lnTo>
                  <a:pt x="1134134" y="686081"/>
                </a:lnTo>
                <a:lnTo>
                  <a:pt x="1136523" y="684454"/>
                </a:lnTo>
                <a:lnTo>
                  <a:pt x="1138149" y="682065"/>
                </a:lnTo>
                <a:close/>
              </a:path>
              <a:path w="1158240" h="706754">
                <a:moveTo>
                  <a:pt x="1116523" y="698073"/>
                </a:moveTo>
                <a:lnTo>
                  <a:pt x="1112519" y="700075"/>
                </a:lnTo>
                <a:lnTo>
                  <a:pt x="1109430" y="701105"/>
                </a:lnTo>
                <a:lnTo>
                  <a:pt x="1113234" y="700313"/>
                </a:lnTo>
                <a:lnTo>
                  <a:pt x="1116523" y="69807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185467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5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40" y="42671"/>
                </a:lnTo>
                <a:lnTo>
                  <a:pt x="10668" y="50291"/>
                </a:lnTo>
                <a:lnTo>
                  <a:pt x="7620" y="57911"/>
                </a:lnTo>
                <a:lnTo>
                  <a:pt x="4572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2192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7" y="745235"/>
                </a:lnTo>
                <a:lnTo>
                  <a:pt x="28955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7912" y="766571"/>
                </a:lnTo>
                <a:lnTo>
                  <a:pt x="65531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57630" y="754379"/>
                </a:lnTo>
                <a:lnTo>
                  <a:pt x="1114044" y="754379"/>
                </a:lnTo>
                <a:lnTo>
                  <a:pt x="82296" y="752855"/>
                </a:lnTo>
                <a:lnTo>
                  <a:pt x="74675" y="751331"/>
                </a:lnTo>
                <a:lnTo>
                  <a:pt x="68579" y="749807"/>
                </a:lnTo>
                <a:lnTo>
                  <a:pt x="65531" y="748283"/>
                </a:lnTo>
                <a:lnTo>
                  <a:pt x="60960" y="746759"/>
                </a:lnTo>
                <a:lnTo>
                  <a:pt x="54864" y="743711"/>
                </a:lnTo>
                <a:lnTo>
                  <a:pt x="53340" y="742187"/>
                </a:lnTo>
                <a:lnTo>
                  <a:pt x="50292" y="740663"/>
                </a:lnTo>
                <a:lnTo>
                  <a:pt x="44196" y="734567"/>
                </a:lnTo>
                <a:lnTo>
                  <a:pt x="41148" y="733043"/>
                </a:lnTo>
                <a:lnTo>
                  <a:pt x="39624" y="731519"/>
                </a:lnTo>
                <a:lnTo>
                  <a:pt x="38100" y="731519"/>
                </a:lnTo>
                <a:lnTo>
                  <a:pt x="38100" y="728471"/>
                </a:lnTo>
                <a:lnTo>
                  <a:pt x="33527" y="723899"/>
                </a:lnTo>
                <a:lnTo>
                  <a:pt x="32003" y="723899"/>
                </a:lnTo>
                <a:lnTo>
                  <a:pt x="32003" y="720851"/>
                </a:lnTo>
                <a:lnTo>
                  <a:pt x="30479" y="719327"/>
                </a:lnTo>
                <a:lnTo>
                  <a:pt x="28955" y="719327"/>
                </a:lnTo>
                <a:lnTo>
                  <a:pt x="28955" y="716279"/>
                </a:lnTo>
                <a:lnTo>
                  <a:pt x="27431" y="716279"/>
                </a:lnTo>
                <a:lnTo>
                  <a:pt x="27431" y="713231"/>
                </a:lnTo>
                <a:lnTo>
                  <a:pt x="25907" y="713231"/>
                </a:lnTo>
                <a:lnTo>
                  <a:pt x="25907" y="710183"/>
                </a:lnTo>
                <a:lnTo>
                  <a:pt x="24383" y="710183"/>
                </a:lnTo>
                <a:lnTo>
                  <a:pt x="24383" y="705611"/>
                </a:lnTo>
                <a:lnTo>
                  <a:pt x="22860" y="705611"/>
                </a:lnTo>
                <a:lnTo>
                  <a:pt x="22860" y="701039"/>
                </a:lnTo>
                <a:lnTo>
                  <a:pt x="21336" y="701039"/>
                </a:lnTo>
                <a:lnTo>
                  <a:pt x="21336" y="696467"/>
                </a:lnTo>
                <a:lnTo>
                  <a:pt x="19812" y="696467"/>
                </a:lnTo>
                <a:lnTo>
                  <a:pt x="19812" y="681227"/>
                </a:lnTo>
                <a:lnTo>
                  <a:pt x="18288" y="681227"/>
                </a:lnTo>
                <a:lnTo>
                  <a:pt x="18288" y="92963"/>
                </a:lnTo>
                <a:lnTo>
                  <a:pt x="19812" y="77723"/>
                </a:lnTo>
                <a:lnTo>
                  <a:pt x="21336" y="71627"/>
                </a:lnTo>
                <a:lnTo>
                  <a:pt x="22860" y="68579"/>
                </a:lnTo>
                <a:lnTo>
                  <a:pt x="24383" y="64007"/>
                </a:lnTo>
                <a:lnTo>
                  <a:pt x="28955" y="54863"/>
                </a:lnTo>
                <a:lnTo>
                  <a:pt x="30479" y="53339"/>
                </a:lnTo>
                <a:lnTo>
                  <a:pt x="32003" y="50291"/>
                </a:lnTo>
                <a:lnTo>
                  <a:pt x="36575" y="45719"/>
                </a:lnTo>
                <a:lnTo>
                  <a:pt x="38100" y="42671"/>
                </a:lnTo>
                <a:lnTo>
                  <a:pt x="42672" y="38099"/>
                </a:lnTo>
                <a:lnTo>
                  <a:pt x="45720" y="36575"/>
                </a:lnTo>
                <a:lnTo>
                  <a:pt x="50292" y="32003"/>
                </a:lnTo>
                <a:lnTo>
                  <a:pt x="53340" y="30479"/>
                </a:lnTo>
                <a:lnTo>
                  <a:pt x="54864" y="28955"/>
                </a:lnTo>
                <a:lnTo>
                  <a:pt x="64007" y="24383"/>
                </a:lnTo>
                <a:lnTo>
                  <a:pt x="68579" y="22859"/>
                </a:lnTo>
                <a:lnTo>
                  <a:pt x="80772" y="19811"/>
                </a:lnTo>
                <a:lnTo>
                  <a:pt x="1159546" y="19811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3376" y="0"/>
                </a:lnTo>
                <a:close/>
              </a:path>
              <a:path w="1195070" h="774700">
                <a:moveTo>
                  <a:pt x="1159546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30807" y="24383"/>
                </a:lnTo>
                <a:lnTo>
                  <a:pt x="1143000" y="30479"/>
                </a:lnTo>
                <a:lnTo>
                  <a:pt x="1147572" y="35051"/>
                </a:lnTo>
                <a:lnTo>
                  <a:pt x="1150620" y="36575"/>
                </a:lnTo>
                <a:lnTo>
                  <a:pt x="1159764" y="45719"/>
                </a:lnTo>
                <a:lnTo>
                  <a:pt x="1159764" y="48767"/>
                </a:lnTo>
                <a:lnTo>
                  <a:pt x="1161288" y="48767"/>
                </a:lnTo>
                <a:lnTo>
                  <a:pt x="1164336" y="51815"/>
                </a:lnTo>
                <a:lnTo>
                  <a:pt x="1164336" y="54863"/>
                </a:lnTo>
                <a:lnTo>
                  <a:pt x="1165860" y="54863"/>
                </a:lnTo>
                <a:lnTo>
                  <a:pt x="1167383" y="56387"/>
                </a:lnTo>
                <a:lnTo>
                  <a:pt x="1167383" y="59435"/>
                </a:lnTo>
                <a:lnTo>
                  <a:pt x="1168907" y="59435"/>
                </a:lnTo>
                <a:lnTo>
                  <a:pt x="1168907" y="62483"/>
                </a:lnTo>
                <a:lnTo>
                  <a:pt x="1170431" y="62483"/>
                </a:lnTo>
                <a:lnTo>
                  <a:pt x="1170431" y="67055"/>
                </a:lnTo>
                <a:lnTo>
                  <a:pt x="1171955" y="67055"/>
                </a:lnTo>
                <a:lnTo>
                  <a:pt x="1171955" y="70103"/>
                </a:lnTo>
                <a:lnTo>
                  <a:pt x="1173479" y="70103"/>
                </a:lnTo>
                <a:lnTo>
                  <a:pt x="1173479" y="76199"/>
                </a:lnTo>
                <a:lnTo>
                  <a:pt x="1175003" y="76199"/>
                </a:lnTo>
                <a:lnTo>
                  <a:pt x="1175003" y="83819"/>
                </a:lnTo>
                <a:lnTo>
                  <a:pt x="1176527" y="83819"/>
                </a:lnTo>
                <a:lnTo>
                  <a:pt x="1175003" y="690371"/>
                </a:lnTo>
                <a:lnTo>
                  <a:pt x="1173479" y="697991"/>
                </a:lnTo>
                <a:lnTo>
                  <a:pt x="1171955" y="704087"/>
                </a:lnTo>
                <a:lnTo>
                  <a:pt x="1170431" y="707135"/>
                </a:lnTo>
                <a:lnTo>
                  <a:pt x="1168907" y="711707"/>
                </a:lnTo>
                <a:lnTo>
                  <a:pt x="1165860" y="717803"/>
                </a:lnTo>
                <a:lnTo>
                  <a:pt x="1164336" y="719327"/>
                </a:lnTo>
                <a:lnTo>
                  <a:pt x="1162812" y="722375"/>
                </a:lnTo>
                <a:lnTo>
                  <a:pt x="1159764" y="725423"/>
                </a:lnTo>
                <a:lnTo>
                  <a:pt x="1158240" y="728471"/>
                </a:lnTo>
                <a:lnTo>
                  <a:pt x="1150620" y="736091"/>
                </a:lnTo>
                <a:lnTo>
                  <a:pt x="1147572" y="737615"/>
                </a:lnTo>
                <a:lnTo>
                  <a:pt x="1144524" y="740663"/>
                </a:lnTo>
                <a:lnTo>
                  <a:pt x="1141476" y="742187"/>
                </a:lnTo>
                <a:lnTo>
                  <a:pt x="1139952" y="743711"/>
                </a:lnTo>
                <a:lnTo>
                  <a:pt x="1130807" y="748283"/>
                </a:lnTo>
                <a:lnTo>
                  <a:pt x="1121664" y="751331"/>
                </a:lnTo>
                <a:lnTo>
                  <a:pt x="1114044" y="752855"/>
                </a:lnTo>
                <a:lnTo>
                  <a:pt x="1114044" y="754379"/>
                </a:lnTo>
                <a:lnTo>
                  <a:pt x="1157630" y="754379"/>
                </a:lnTo>
                <a:lnTo>
                  <a:pt x="1167383" y="748283"/>
                </a:lnTo>
                <a:lnTo>
                  <a:pt x="1167383" y="746759"/>
                </a:lnTo>
                <a:lnTo>
                  <a:pt x="1168907" y="745235"/>
                </a:lnTo>
                <a:lnTo>
                  <a:pt x="1178052" y="734567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8720" y="716279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68907" y="28955"/>
                </a:lnTo>
                <a:lnTo>
                  <a:pt x="1168907" y="27431"/>
                </a:lnTo>
                <a:lnTo>
                  <a:pt x="1167383" y="27431"/>
                </a:lnTo>
                <a:lnTo>
                  <a:pt x="1167383" y="25907"/>
                </a:lnTo>
                <a:lnTo>
                  <a:pt x="1159546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205629" y="5186864"/>
            <a:ext cx="1276879" cy="979820"/>
          </a:xfrm>
          <a:custGeom>
            <a:avLst/>
            <a:gdLst/>
            <a:ahLst/>
            <a:cxnLst/>
            <a:rect l="l" t="t" r="r" b="b"/>
            <a:pathLst>
              <a:path w="1158240" h="734695">
                <a:moveTo>
                  <a:pt x="1085087" y="0"/>
                </a:moveTo>
                <a:lnTo>
                  <a:pt x="74675" y="0"/>
                </a:lnTo>
                <a:lnTo>
                  <a:pt x="45648" y="5643"/>
                </a:lnTo>
                <a:lnTo>
                  <a:pt x="21907" y="21145"/>
                </a:lnTo>
                <a:lnTo>
                  <a:pt x="5881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81" y="689562"/>
                </a:lnTo>
                <a:lnTo>
                  <a:pt x="21907" y="712851"/>
                </a:lnTo>
                <a:lnTo>
                  <a:pt x="45648" y="728710"/>
                </a:lnTo>
                <a:lnTo>
                  <a:pt x="74675" y="734568"/>
                </a:lnTo>
                <a:lnTo>
                  <a:pt x="1085087" y="734568"/>
                </a:lnTo>
                <a:lnTo>
                  <a:pt x="1113234" y="728710"/>
                </a:lnTo>
                <a:lnTo>
                  <a:pt x="1136523" y="712851"/>
                </a:lnTo>
                <a:lnTo>
                  <a:pt x="1152382" y="689562"/>
                </a:lnTo>
                <a:lnTo>
                  <a:pt x="1158239" y="661416"/>
                </a:lnTo>
                <a:lnTo>
                  <a:pt x="1158239" y="73152"/>
                </a:lnTo>
                <a:lnTo>
                  <a:pt x="1152382" y="44362"/>
                </a:lnTo>
                <a:lnTo>
                  <a:pt x="1136522" y="21145"/>
                </a:lnTo>
                <a:lnTo>
                  <a:pt x="1113234" y="5643"/>
                </a:lnTo>
                <a:lnTo>
                  <a:pt x="1085087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185467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68907" y="27431"/>
                </a:moveTo>
                <a:lnTo>
                  <a:pt x="25907" y="27431"/>
                </a:lnTo>
                <a:lnTo>
                  <a:pt x="25907" y="28955"/>
                </a:lnTo>
                <a:lnTo>
                  <a:pt x="15240" y="42671"/>
                </a:lnTo>
                <a:lnTo>
                  <a:pt x="10668" y="50291"/>
                </a:lnTo>
                <a:lnTo>
                  <a:pt x="7620" y="57911"/>
                </a:lnTo>
                <a:lnTo>
                  <a:pt x="4572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2192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7" y="745235"/>
                </a:lnTo>
                <a:lnTo>
                  <a:pt x="28955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7912" y="766571"/>
                </a:lnTo>
                <a:lnTo>
                  <a:pt x="65531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67383" y="748283"/>
                </a:lnTo>
                <a:lnTo>
                  <a:pt x="1167383" y="746759"/>
                </a:lnTo>
                <a:lnTo>
                  <a:pt x="1168907" y="745235"/>
                </a:lnTo>
                <a:lnTo>
                  <a:pt x="1176745" y="736091"/>
                </a:lnTo>
                <a:lnTo>
                  <a:pt x="92964" y="736091"/>
                </a:lnTo>
                <a:lnTo>
                  <a:pt x="85344" y="734567"/>
                </a:lnTo>
                <a:lnTo>
                  <a:pt x="80772" y="734567"/>
                </a:lnTo>
                <a:lnTo>
                  <a:pt x="74675" y="733043"/>
                </a:lnTo>
                <a:lnTo>
                  <a:pt x="70103" y="729995"/>
                </a:lnTo>
                <a:lnTo>
                  <a:pt x="65531" y="728471"/>
                </a:lnTo>
                <a:lnTo>
                  <a:pt x="60960" y="725423"/>
                </a:lnTo>
                <a:lnTo>
                  <a:pt x="56388" y="720851"/>
                </a:lnTo>
                <a:lnTo>
                  <a:pt x="54864" y="720851"/>
                </a:lnTo>
                <a:lnTo>
                  <a:pt x="45720" y="710183"/>
                </a:lnTo>
                <a:lnTo>
                  <a:pt x="46482" y="710183"/>
                </a:lnTo>
                <a:lnTo>
                  <a:pt x="44196" y="705611"/>
                </a:lnTo>
                <a:lnTo>
                  <a:pt x="42672" y="701039"/>
                </a:lnTo>
                <a:lnTo>
                  <a:pt x="39624" y="696467"/>
                </a:lnTo>
                <a:lnTo>
                  <a:pt x="39624" y="690371"/>
                </a:lnTo>
                <a:lnTo>
                  <a:pt x="38100" y="685799"/>
                </a:lnTo>
                <a:lnTo>
                  <a:pt x="38100" y="86867"/>
                </a:lnTo>
                <a:lnTo>
                  <a:pt x="39624" y="80771"/>
                </a:lnTo>
                <a:lnTo>
                  <a:pt x="42672" y="71627"/>
                </a:lnTo>
                <a:lnTo>
                  <a:pt x="47244" y="62483"/>
                </a:lnTo>
                <a:lnTo>
                  <a:pt x="54864" y="53339"/>
                </a:lnTo>
                <a:lnTo>
                  <a:pt x="56896" y="53339"/>
                </a:lnTo>
                <a:lnTo>
                  <a:pt x="64007" y="47243"/>
                </a:lnTo>
                <a:lnTo>
                  <a:pt x="67055" y="44195"/>
                </a:lnTo>
                <a:lnTo>
                  <a:pt x="71627" y="42671"/>
                </a:lnTo>
                <a:lnTo>
                  <a:pt x="77724" y="41147"/>
                </a:lnTo>
                <a:lnTo>
                  <a:pt x="82296" y="39623"/>
                </a:lnTo>
                <a:lnTo>
                  <a:pt x="88392" y="38099"/>
                </a:lnTo>
                <a:lnTo>
                  <a:pt x="1176745" y="38099"/>
                </a:lnTo>
                <a:lnTo>
                  <a:pt x="1168907" y="28955"/>
                </a:lnTo>
                <a:lnTo>
                  <a:pt x="1168907" y="27431"/>
                </a:lnTo>
                <a:close/>
              </a:path>
              <a:path w="1195070" h="774700">
                <a:moveTo>
                  <a:pt x="1141358" y="719210"/>
                </a:moveTo>
                <a:lnTo>
                  <a:pt x="1132331" y="726947"/>
                </a:lnTo>
                <a:lnTo>
                  <a:pt x="1127760" y="729995"/>
                </a:lnTo>
                <a:lnTo>
                  <a:pt x="1118616" y="733043"/>
                </a:lnTo>
                <a:lnTo>
                  <a:pt x="1112520" y="734567"/>
                </a:lnTo>
                <a:lnTo>
                  <a:pt x="1107948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5976" y="720851"/>
                </a:lnTo>
                <a:lnTo>
                  <a:pt x="1139952" y="720851"/>
                </a:lnTo>
                <a:lnTo>
                  <a:pt x="1141358" y="719210"/>
                </a:lnTo>
                <a:close/>
              </a:path>
              <a:path w="1195070" h="774700">
                <a:moveTo>
                  <a:pt x="53340" y="717803"/>
                </a:moveTo>
                <a:lnTo>
                  <a:pt x="54864" y="720851"/>
                </a:lnTo>
                <a:lnTo>
                  <a:pt x="56388" y="720851"/>
                </a:lnTo>
                <a:lnTo>
                  <a:pt x="53340" y="717803"/>
                </a:lnTo>
                <a:close/>
              </a:path>
              <a:path w="1195070" h="774700">
                <a:moveTo>
                  <a:pt x="1143000" y="717803"/>
                </a:moveTo>
                <a:lnTo>
                  <a:pt x="1141358" y="719210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5070" h="774700">
                <a:moveTo>
                  <a:pt x="1187805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5976" y="720851"/>
                </a:lnTo>
                <a:lnTo>
                  <a:pt x="1187805" y="717803"/>
                </a:lnTo>
                <a:close/>
              </a:path>
              <a:path w="1195070" h="774700">
                <a:moveTo>
                  <a:pt x="1190752" y="710183"/>
                </a:moveTo>
                <a:lnTo>
                  <a:pt x="1149096" y="710183"/>
                </a:lnTo>
                <a:lnTo>
                  <a:pt x="1141358" y="719210"/>
                </a:lnTo>
                <a:lnTo>
                  <a:pt x="1143000" y="717803"/>
                </a:lnTo>
                <a:lnTo>
                  <a:pt x="1187805" y="717803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5070" h="774700">
                <a:moveTo>
                  <a:pt x="46482" y="710183"/>
                </a:moveTo>
                <a:lnTo>
                  <a:pt x="45720" y="710183"/>
                </a:lnTo>
                <a:lnTo>
                  <a:pt x="47244" y="711707"/>
                </a:lnTo>
                <a:lnTo>
                  <a:pt x="46482" y="710183"/>
                </a:lnTo>
                <a:close/>
              </a:path>
              <a:path w="1195070" h="774700">
                <a:moveTo>
                  <a:pt x="1141476" y="55117"/>
                </a:moveTo>
                <a:lnTo>
                  <a:pt x="1149096" y="64007"/>
                </a:lnTo>
                <a:lnTo>
                  <a:pt x="1150620" y="68579"/>
                </a:lnTo>
                <a:lnTo>
                  <a:pt x="1153668" y="73151"/>
                </a:lnTo>
                <a:lnTo>
                  <a:pt x="1156716" y="82295"/>
                </a:lnTo>
                <a:lnTo>
                  <a:pt x="1156716" y="687323"/>
                </a:lnTo>
                <a:lnTo>
                  <a:pt x="1155192" y="693419"/>
                </a:lnTo>
                <a:lnTo>
                  <a:pt x="1155192" y="697991"/>
                </a:lnTo>
                <a:lnTo>
                  <a:pt x="1152144" y="702563"/>
                </a:lnTo>
                <a:lnTo>
                  <a:pt x="1150620" y="707135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90752" y="710183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43000" y="56387"/>
                </a:lnTo>
                <a:lnTo>
                  <a:pt x="1141476" y="55117"/>
                </a:lnTo>
                <a:close/>
              </a:path>
              <a:path w="1195070" h="774700">
                <a:moveTo>
                  <a:pt x="56896" y="53339"/>
                </a:moveTo>
                <a:lnTo>
                  <a:pt x="54864" y="53339"/>
                </a:lnTo>
                <a:lnTo>
                  <a:pt x="53340" y="56387"/>
                </a:lnTo>
                <a:lnTo>
                  <a:pt x="56896" y="53339"/>
                </a:lnTo>
                <a:close/>
              </a:path>
              <a:path w="1195070" h="774700">
                <a:moveTo>
                  <a:pt x="1139952" y="53339"/>
                </a:moveTo>
                <a:lnTo>
                  <a:pt x="1141476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5070" h="774700">
                <a:moveTo>
                  <a:pt x="1186179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7196" y="56387"/>
                </a:lnTo>
                <a:lnTo>
                  <a:pt x="1186179" y="53339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3376" y="38099"/>
                </a:lnTo>
                <a:lnTo>
                  <a:pt x="1109472" y="39623"/>
                </a:lnTo>
                <a:lnTo>
                  <a:pt x="1114044" y="39623"/>
                </a:lnTo>
                <a:lnTo>
                  <a:pt x="1120140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6" y="55117"/>
                </a:lnTo>
                <a:lnTo>
                  <a:pt x="1139952" y="53339"/>
                </a:lnTo>
                <a:lnTo>
                  <a:pt x="1186179" y="53339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5" y="25907"/>
                </a:lnTo>
                <a:lnTo>
                  <a:pt x="27431" y="27431"/>
                </a:lnTo>
                <a:lnTo>
                  <a:pt x="1167383" y="27431"/>
                </a:lnTo>
                <a:lnTo>
                  <a:pt x="1167383" y="25907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33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348438" y="5349461"/>
            <a:ext cx="1275199" cy="9796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5057" marR="6023" algn="ctr">
              <a:lnSpc>
                <a:spcPts val="1435"/>
              </a:lnSpc>
              <a:spcBef>
                <a:spcPts val="279"/>
              </a:spcBef>
            </a:pPr>
            <a:r>
              <a:rPr lang="pt-BR" sz="1200" spc="-160" dirty="0">
                <a:latin typeface="Arial"/>
                <a:cs typeface="Arial"/>
              </a:rPr>
              <a:t>BAP </a:t>
            </a:r>
            <a:r>
              <a:rPr lang="tr-TR" sz="1200" spc="-160" dirty="0" smtClean="0">
                <a:latin typeface="Arial"/>
                <a:cs typeface="Arial"/>
              </a:rPr>
              <a:t> </a:t>
            </a:r>
          </a:p>
          <a:p>
            <a:pPr marL="15057" marR="6023" algn="ctr">
              <a:lnSpc>
                <a:spcPts val="1435"/>
              </a:lnSpc>
              <a:spcBef>
                <a:spcPts val="279"/>
              </a:spcBef>
            </a:pPr>
            <a:r>
              <a:rPr lang="pt-BR" sz="1200" spc="-53" dirty="0" smtClean="0">
                <a:latin typeface="Arial"/>
                <a:cs typeface="Arial"/>
              </a:rPr>
              <a:t>Proje</a:t>
            </a:r>
            <a:r>
              <a:rPr lang="pt-BR" sz="1200" spc="-95" dirty="0" smtClean="0">
                <a:latin typeface="Arial"/>
                <a:cs typeface="Arial"/>
              </a:rPr>
              <a:t> </a:t>
            </a:r>
            <a:r>
              <a:rPr lang="pt-BR" sz="1200" spc="-77" dirty="0">
                <a:latin typeface="Arial"/>
                <a:cs typeface="Arial"/>
              </a:rPr>
              <a:t>Kabul  </a:t>
            </a:r>
            <a:r>
              <a:rPr lang="pt-BR" sz="1200" spc="-71" dirty="0">
                <a:latin typeface="Arial"/>
                <a:cs typeface="Arial"/>
              </a:rPr>
              <a:t>ve Uygulama </a:t>
            </a:r>
            <a:endParaRPr lang="tr-TR" sz="1200" spc="-71" dirty="0" smtClean="0">
              <a:latin typeface="Arial"/>
              <a:cs typeface="Arial"/>
            </a:endParaRPr>
          </a:p>
          <a:p>
            <a:pPr marL="15057" marR="6023" algn="ctr">
              <a:lnSpc>
                <a:spcPts val="1435"/>
              </a:lnSpc>
              <a:spcBef>
                <a:spcPts val="279"/>
              </a:spcBef>
            </a:pPr>
            <a:r>
              <a:rPr lang="tr-TR" sz="1200" dirty="0" smtClean="0">
                <a:latin typeface="Arial"/>
                <a:cs typeface="Arial"/>
              </a:rPr>
              <a:t>İşlemleri</a:t>
            </a:r>
            <a:endParaRPr lang="pt-BR" sz="1200" dirty="0">
              <a:latin typeface="Arial"/>
              <a:cs typeface="Arial"/>
            </a:endParaRPr>
          </a:p>
        </p:txBody>
      </p:sp>
      <p:sp>
        <p:nvSpPr>
          <p:cNvPr id="96" name="object 96"/>
          <p:cNvSpPr/>
          <p:nvPr/>
        </p:nvSpPr>
        <p:spPr>
          <a:xfrm>
            <a:off x="8334997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1155191" y="734567"/>
                </a:moveTo>
                <a:lnTo>
                  <a:pt x="25907" y="734567"/>
                </a:lnTo>
                <a:lnTo>
                  <a:pt x="38100" y="745235"/>
                </a:lnTo>
                <a:lnTo>
                  <a:pt x="77724" y="758951"/>
                </a:lnTo>
                <a:lnTo>
                  <a:pt x="1104900" y="758951"/>
                </a:lnTo>
                <a:lnTo>
                  <a:pt x="1144524" y="743711"/>
                </a:lnTo>
                <a:lnTo>
                  <a:pt x="1155191" y="734567"/>
                </a:lnTo>
                <a:close/>
              </a:path>
              <a:path w="1183004" h="759460">
                <a:moveTo>
                  <a:pt x="79247" y="24383"/>
                </a:moveTo>
                <a:lnTo>
                  <a:pt x="24383" y="24383"/>
                </a:lnTo>
                <a:lnTo>
                  <a:pt x="24383" y="25907"/>
                </a:lnTo>
                <a:lnTo>
                  <a:pt x="13715" y="38099"/>
                </a:lnTo>
                <a:lnTo>
                  <a:pt x="9143" y="45719"/>
                </a:lnTo>
                <a:lnTo>
                  <a:pt x="3047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39" y="722375"/>
                </a:lnTo>
                <a:lnTo>
                  <a:pt x="24383" y="733043"/>
                </a:lnTo>
                <a:lnTo>
                  <a:pt x="24383" y="734567"/>
                </a:lnTo>
                <a:lnTo>
                  <a:pt x="79247" y="734567"/>
                </a:lnTo>
                <a:lnTo>
                  <a:pt x="60959" y="729995"/>
                </a:lnTo>
                <a:lnTo>
                  <a:pt x="56387" y="726947"/>
                </a:lnTo>
                <a:lnTo>
                  <a:pt x="50291" y="723899"/>
                </a:lnTo>
                <a:lnTo>
                  <a:pt x="42976" y="717803"/>
                </a:lnTo>
                <a:lnTo>
                  <a:pt x="42671" y="717803"/>
                </a:lnTo>
                <a:lnTo>
                  <a:pt x="41147" y="716279"/>
                </a:lnTo>
                <a:lnTo>
                  <a:pt x="41583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28955" y="696467"/>
                </a:lnTo>
                <a:lnTo>
                  <a:pt x="27431" y="690371"/>
                </a:lnTo>
                <a:lnTo>
                  <a:pt x="25907" y="685799"/>
                </a:lnTo>
                <a:lnTo>
                  <a:pt x="24383" y="679703"/>
                </a:lnTo>
                <a:lnTo>
                  <a:pt x="24383" y="79247"/>
                </a:lnTo>
                <a:lnTo>
                  <a:pt x="28955" y="60959"/>
                </a:lnTo>
                <a:lnTo>
                  <a:pt x="35051" y="51815"/>
                </a:lnTo>
                <a:lnTo>
                  <a:pt x="42671" y="41147"/>
                </a:lnTo>
                <a:lnTo>
                  <a:pt x="44703" y="41147"/>
                </a:lnTo>
                <a:lnTo>
                  <a:pt x="51815" y="35051"/>
                </a:lnTo>
                <a:lnTo>
                  <a:pt x="56387" y="32003"/>
                </a:lnTo>
                <a:lnTo>
                  <a:pt x="62483" y="28955"/>
                </a:lnTo>
                <a:lnTo>
                  <a:pt x="68579" y="27431"/>
                </a:lnTo>
                <a:lnTo>
                  <a:pt x="73151" y="25907"/>
                </a:lnTo>
                <a:lnTo>
                  <a:pt x="79247" y="24383"/>
                </a:lnTo>
                <a:close/>
              </a:path>
              <a:path w="1183004" h="759460">
                <a:moveTo>
                  <a:pt x="1139324" y="716728"/>
                </a:moveTo>
                <a:lnTo>
                  <a:pt x="1129283" y="723899"/>
                </a:lnTo>
                <a:lnTo>
                  <a:pt x="1124711" y="726947"/>
                </a:lnTo>
                <a:lnTo>
                  <a:pt x="1118615" y="729995"/>
                </a:lnTo>
                <a:lnTo>
                  <a:pt x="1112519" y="731519"/>
                </a:lnTo>
                <a:lnTo>
                  <a:pt x="1107947" y="733043"/>
                </a:lnTo>
                <a:lnTo>
                  <a:pt x="1101852" y="734567"/>
                </a:lnTo>
                <a:lnTo>
                  <a:pt x="1156715" y="734567"/>
                </a:lnTo>
                <a:lnTo>
                  <a:pt x="1158239" y="733043"/>
                </a:lnTo>
                <a:lnTo>
                  <a:pt x="1169669" y="717803"/>
                </a:lnTo>
                <a:lnTo>
                  <a:pt x="1138427" y="717803"/>
                </a:lnTo>
                <a:lnTo>
                  <a:pt x="1139324" y="716728"/>
                </a:lnTo>
                <a:close/>
              </a:path>
              <a:path w="1183004" h="759460">
                <a:moveTo>
                  <a:pt x="41147" y="716279"/>
                </a:moveTo>
                <a:lnTo>
                  <a:pt x="42671" y="717803"/>
                </a:lnTo>
                <a:lnTo>
                  <a:pt x="42223" y="717176"/>
                </a:lnTo>
                <a:lnTo>
                  <a:pt x="41147" y="716279"/>
                </a:lnTo>
                <a:close/>
              </a:path>
              <a:path w="1183004" h="759460">
                <a:moveTo>
                  <a:pt x="42223" y="717176"/>
                </a:moveTo>
                <a:lnTo>
                  <a:pt x="42671" y="717803"/>
                </a:lnTo>
                <a:lnTo>
                  <a:pt x="42976" y="717803"/>
                </a:lnTo>
                <a:lnTo>
                  <a:pt x="42223" y="717176"/>
                </a:lnTo>
                <a:close/>
              </a:path>
              <a:path w="1183004" h="759460">
                <a:moveTo>
                  <a:pt x="1139952" y="716279"/>
                </a:moveTo>
                <a:lnTo>
                  <a:pt x="1139324" y="716728"/>
                </a:lnTo>
                <a:lnTo>
                  <a:pt x="1138427" y="717803"/>
                </a:lnTo>
                <a:lnTo>
                  <a:pt x="1139952" y="716279"/>
                </a:lnTo>
                <a:close/>
              </a:path>
              <a:path w="1183004" h="759460">
                <a:moveTo>
                  <a:pt x="1170812" y="716279"/>
                </a:moveTo>
                <a:lnTo>
                  <a:pt x="1139952" y="716279"/>
                </a:lnTo>
                <a:lnTo>
                  <a:pt x="1138427" y="717803"/>
                </a:lnTo>
                <a:lnTo>
                  <a:pt x="1169669" y="717803"/>
                </a:lnTo>
                <a:lnTo>
                  <a:pt x="1170812" y="716279"/>
                </a:lnTo>
                <a:close/>
              </a:path>
              <a:path w="1183004" h="759460">
                <a:moveTo>
                  <a:pt x="41583" y="716279"/>
                </a:moveTo>
                <a:lnTo>
                  <a:pt x="41147" y="716279"/>
                </a:lnTo>
                <a:lnTo>
                  <a:pt x="42223" y="717176"/>
                </a:lnTo>
                <a:lnTo>
                  <a:pt x="41583" y="716279"/>
                </a:lnTo>
                <a:close/>
              </a:path>
              <a:path w="1183004" h="759460">
                <a:moveTo>
                  <a:pt x="1168603" y="41147"/>
                </a:moveTo>
                <a:lnTo>
                  <a:pt x="1138427" y="41147"/>
                </a:lnTo>
                <a:lnTo>
                  <a:pt x="1147571" y="53339"/>
                </a:lnTo>
                <a:lnTo>
                  <a:pt x="1149095" y="57911"/>
                </a:lnTo>
                <a:lnTo>
                  <a:pt x="1152143" y="62483"/>
                </a:lnTo>
                <a:lnTo>
                  <a:pt x="1156715" y="80771"/>
                </a:lnTo>
                <a:lnTo>
                  <a:pt x="1156715" y="679703"/>
                </a:lnTo>
                <a:lnTo>
                  <a:pt x="1152143" y="697991"/>
                </a:lnTo>
                <a:lnTo>
                  <a:pt x="1149095" y="702563"/>
                </a:lnTo>
                <a:lnTo>
                  <a:pt x="1146047" y="708659"/>
                </a:lnTo>
                <a:lnTo>
                  <a:pt x="1139324" y="716728"/>
                </a:lnTo>
                <a:lnTo>
                  <a:pt x="1139952" y="716279"/>
                </a:lnTo>
                <a:lnTo>
                  <a:pt x="1170812" y="716279"/>
                </a:lnTo>
                <a:lnTo>
                  <a:pt x="1181100" y="681227"/>
                </a:lnTo>
                <a:lnTo>
                  <a:pt x="1182624" y="673607"/>
                </a:lnTo>
                <a:lnTo>
                  <a:pt x="1182624" y="85343"/>
                </a:lnTo>
                <a:lnTo>
                  <a:pt x="1179576" y="67055"/>
                </a:lnTo>
                <a:lnTo>
                  <a:pt x="1178052" y="59435"/>
                </a:lnTo>
                <a:lnTo>
                  <a:pt x="1175003" y="51815"/>
                </a:lnTo>
                <a:lnTo>
                  <a:pt x="1168603" y="41147"/>
                </a:lnTo>
                <a:close/>
              </a:path>
              <a:path w="1183004" h="759460">
                <a:moveTo>
                  <a:pt x="44703" y="41147"/>
                </a:moveTo>
                <a:lnTo>
                  <a:pt x="42671" y="41147"/>
                </a:lnTo>
                <a:lnTo>
                  <a:pt x="41147" y="44195"/>
                </a:lnTo>
                <a:lnTo>
                  <a:pt x="44703" y="41147"/>
                </a:lnTo>
                <a:close/>
              </a:path>
              <a:path w="1183004" h="759460">
                <a:moveTo>
                  <a:pt x="1156715" y="24383"/>
                </a:moveTo>
                <a:lnTo>
                  <a:pt x="1095755" y="24383"/>
                </a:lnTo>
                <a:lnTo>
                  <a:pt x="1101852" y="25907"/>
                </a:lnTo>
                <a:lnTo>
                  <a:pt x="1107947" y="25907"/>
                </a:lnTo>
                <a:lnTo>
                  <a:pt x="1114043" y="27431"/>
                </a:lnTo>
                <a:lnTo>
                  <a:pt x="1120139" y="30479"/>
                </a:lnTo>
                <a:lnTo>
                  <a:pt x="1124711" y="32003"/>
                </a:lnTo>
                <a:lnTo>
                  <a:pt x="1130807" y="35051"/>
                </a:lnTo>
                <a:lnTo>
                  <a:pt x="1139952" y="44195"/>
                </a:lnTo>
                <a:lnTo>
                  <a:pt x="1138427" y="41147"/>
                </a:lnTo>
                <a:lnTo>
                  <a:pt x="1168603" y="41147"/>
                </a:lnTo>
                <a:lnTo>
                  <a:pt x="1165859" y="36575"/>
                </a:lnTo>
                <a:lnTo>
                  <a:pt x="1158239" y="25907"/>
                </a:lnTo>
                <a:lnTo>
                  <a:pt x="1156715" y="24383"/>
                </a:lnTo>
                <a:close/>
              </a:path>
              <a:path w="1183004" h="759460">
                <a:moveTo>
                  <a:pt x="1103376" y="0"/>
                </a:moveTo>
                <a:lnTo>
                  <a:pt x="76200" y="0"/>
                </a:lnTo>
                <a:lnTo>
                  <a:pt x="67055" y="1523"/>
                </a:lnTo>
                <a:lnTo>
                  <a:pt x="59435" y="3047"/>
                </a:lnTo>
                <a:lnTo>
                  <a:pt x="51815" y="6095"/>
                </a:lnTo>
                <a:lnTo>
                  <a:pt x="36575" y="15239"/>
                </a:lnTo>
                <a:lnTo>
                  <a:pt x="25907" y="24383"/>
                </a:lnTo>
                <a:lnTo>
                  <a:pt x="1155191" y="24383"/>
                </a:lnTo>
                <a:lnTo>
                  <a:pt x="1120139" y="3047"/>
                </a:lnTo>
                <a:lnTo>
                  <a:pt x="1103376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7112" name="Grup 47111"/>
          <p:cNvGrpSpPr/>
          <p:nvPr/>
        </p:nvGrpSpPr>
        <p:grpSpPr>
          <a:xfrm>
            <a:off x="2138972" y="2392216"/>
            <a:ext cx="2113711" cy="1160879"/>
            <a:chOff x="2138972" y="2392216"/>
            <a:chExt cx="2113711" cy="1160879"/>
          </a:xfrm>
        </p:grpSpPr>
        <p:sp>
          <p:nvSpPr>
            <p:cNvPr id="101" name="object 20"/>
            <p:cNvSpPr/>
            <p:nvPr/>
          </p:nvSpPr>
          <p:spPr>
            <a:xfrm>
              <a:off x="2145076" y="2392216"/>
              <a:ext cx="1953121" cy="957802"/>
            </a:xfrm>
            <a:custGeom>
              <a:avLst/>
              <a:gdLst/>
              <a:ahLst/>
              <a:cxnLst/>
              <a:rect l="l" t="t" r="r" b="b"/>
              <a:pathLst>
                <a:path w="1771650" h="718185">
                  <a:moveTo>
                    <a:pt x="1696772" y="0"/>
                  </a:moveTo>
                  <a:lnTo>
                    <a:pt x="67616" y="0"/>
                  </a:lnTo>
                  <a:lnTo>
                    <a:pt x="60323" y="1524"/>
                  </a:lnTo>
                  <a:lnTo>
                    <a:pt x="1704293" y="1524"/>
                  </a:lnTo>
                  <a:lnTo>
                    <a:pt x="1696772" y="0"/>
                  </a:lnTo>
                  <a:close/>
                </a:path>
                <a:path w="1771650" h="718185">
                  <a:moveTo>
                    <a:pt x="20231" y="716971"/>
                  </a:moveTo>
                  <a:lnTo>
                    <a:pt x="21441" y="717804"/>
                  </a:lnTo>
                  <a:lnTo>
                    <a:pt x="21896" y="717804"/>
                  </a:lnTo>
                  <a:lnTo>
                    <a:pt x="20231" y="716971"/>
                  </a:lnTo>
                  <a:close/>
                </a:path>
                <a:path w="1771650" h="718185">
                  <a:moveTo>
                    <a:pt x="15031" y="712463"/>
                  </a:moveTo>
                  <a:lnTo>
                    <a:pt x="16181" y="714184"/>
                  </a:lnTo>
                  <a:lnTo>
                    <a:pt x="18013" y="715445"/>
                  </a:lnTo>
                  <a:lnTo>
                    <a:pt x="15031" y="712463"/>
                  </a:lnTo>
                  <a:close/>
                </a:path>
                <a:path w="1771650" h="718185">
                  <a:moveTo>
                    <a:pt x="11964" y="707872"/>
                  </a:moveTo>
                  <a:lnTo>
                    <a:pt x="12752" y="709051"/>
                  </a:lnTo>
                  <a:lnTo>
                    <a:pt x="12752" y="708660"/>
                  </a:lnTo>
                  <a:lnTo>
                    <a:pt x="11964" y="707872"/>
                  </a:lnTo>
                  <a:close/>
                </a:path>
                <a:path w="1771650" h="718185">
                  <a:moveTo>
                    <a:pt x="560" y="688848"/>
                  </a:moveTo>
                  <a:lnTo>
                    <a:pt x="0" y="688848"/>
                  </a:lnTo>
                  <a:lnTo>
                    <a:pt x="321" y="690443"/>
                  </a:lnTo>
                  <a:lnTo>
                    <a:pt x="560" y="690799"/>
                  </a:lnTo>
                  <a:lnTo>
                    <a:pt x="560" y="688848"/>
                  </a:lnTo>
                  <a:close/>
                </a:path>
                <a:path w="1771650" h="718185">
                  <a:moveTo>
                    <a:pt x="1748368" y="21116"/>
                  </a:moveTo>
                  <a:lnTo>
                    <a:pt x="1750331" y="23079"/>
                  </a:lnTo>
                  <a:lnTo>
                    <a:pt x="1749540" y="21907"/>
                  </a:lnTo>
                  <a:lnTo>
                    <a:pt x="1748368" y="21116"/>
                  </a:lnTo>
                  <a:close/>
                </a:path>
                <a:path w="1771650" h="718185">
                  <a:moveTo>
                    <a:pt x="1756208" y="31784"/>
                  </a:moveTo>
                  <a:lnTo>
                    <a:pt x="1756208" y="32004"/>
                  </a:lnTo>
                  <a:lnTo>
                    <a:pt x="1756355" y="32004"/>
                  </a:lnTo>
                  <a:lnTo>
                    <a:pt x="1756208" y="31784"/>
                  </a:lnTo>
                  <a:close/>
                </a:path>
                <a:path w="1771650" h="718185">
                  <a:moveTo>
                    <a:pt x="1762304" y="40815"/>
                  </a:moveTo>
                  <a:lnTo>
                    <a:pt x="1762304" y="41148"/>
                  </a:lnTo>
                  <a:lnTo>
                    <a:pt x="1762528" y="41148"/>
                  </a:lnTo>
                  <a:lnTo>
                    <a:pt x="1762304" y="40815"/>
                  </a:lnTo>
                  <a:close/>
                </a:path>
                <a:path w="1771650" h="718185">
                  <a:moveTo>
                    <a:pt x="1763828" y="43073"/>
                  </a:moveTo>
                  <a:lnTo>
                    <a:pt x="1763828" y="44196"/>
                  </a:lnTo>
                  <a:lnTo>
                    <a:pt x="1764585" y="44196"/>
                  </a:lnTo>
                  <a:lnTo>
                    <a:pt x="1763828" y="43073"/>
                  </a:lnTo>
                  <a:close/>
                </a:path>
                <a:path w="1771650" h="718185">
                  <a:moveTo>
                    <a:pt x="1765352" y="45331"/>
                  </a:moveTo>
                  <a:lnTo>
                    <a:pt x="1765352" y="48768"/>
                  </a:lnTo>
                  <a:lnTo>
                    <a:pt x="1766198" y="48768"/>
                  </a:lnTo>
                  <a:lnTo>
                    <a:pt x="1765566" y="45648"/>
                  </a:lnTo>
                  <a:lnTo>
                    <a:pt x="1765352" y="45331"/>
                  </a:lnTo>
                  <a:close/>
                </a:path>
                <a:path w="1771650" h="718185">
                  <a:moveTo>
                    <a:pt x="1771429" y="74581"/>
                  </a:moveTo>
                  <a:lnTo>
                    <a:pt x="1769924" y="668936"/>
                  </a:lnTo>
                  <a:lnTo>
                    <a:pt x="1771448" y="661416"/>
                  </a:lnTo>
                  <a:lnTo>
                    <a:pt x="1771429" y="74581"/>
                  </a:lnTo>
                  <a:close/>
                </a:path>
                <a:path w="1771650" h="718185">
                  <a:moveTo>
                    <a:pt x="1766723" y="684735"/>
                  </a:moveTo>
                  <a:lnTo>
                    <a:pt x="1765352" y="688848"/>
                  </a:lnTo>
                  <a:lnTo>
                    <a:pt x="1761663" y="696225"/>
                  </a:lnTo>
                  <a:lnTo>
                    <a:pt x="1765566" y="690443"/>
                  </a:lnTo>
                  <a:lnTo>
                    <a:pt x="1766723" y="684735"/>
                  </a:lnTo>
                  <a:close/>
                </a:path>
                <a:path w="1771650" h="718185">
                  <a:moveTo>
                    <a:pt x="1753497" y="708322"/>
                  </a:moveTo>
                  <a:lnTo>
                    <a:pt x="1751636" y="710184"/>
                  </a:lnTo>
                  <a:lnTo>
                    <a:pt x="1750112" y="713232"/>
                  </a:lnTo>
                  <a:lnTo>
                    <a:pt x="1748588" y="714756"/>
                  </a:lnTo>
                  <a:lnTo>
                    <a:pt x="1745540" y="716280"/>
                  </a:lnTo>
                  <a:lnTo>
                    <a:pt x="1744016" y="717804"/>
                  </a:lnTo>
                  <a:lnTo>
                    <a:pt x="1744178" y="717804"/>
                  </a:lnTo>
                  <a:lnTo>
                    <a:pt x="1749540" y="714184"/>
                  </a:lnTo>
                  <a:lnTo>
                    <a:pt x="1753497" y="70832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22"/>
            <p:cNvSpPr/>
            <p:nvPr/>
          </p:nvSpPr>
          <p:spPr>
            <a:xfrm>
              <a:off x="2138972" y="2392217"/>
              <a:ext cx="1959420" cy="959495"/>
            </a:xfrm>
            <a:custGeom>
              <a:avLst/>
              <a:gdLst/>
              <a:ahLst/>
              <a:cxnLst/>
              <a:rect l="l" t="t" r="r" b="b"/>
              <a:pathLst>
                <a:path w="1777364" h="719455">
                  <a:moveTo>
                    <a:pt x="1702308" y="0"/>
                  </a:moveTo>
                  <a:lnTo>
                    <a:pt x="73151" y="0"/>
                  </a:lnTo>
                  <a:lnTo>
                    <a:pt x="45005" y="5881"/>
                  </a:lnTo>
                  <a:lnTo>
                    <a:pt x="21716" y="21907"/>
                  </a:lnTo>
                  <a:lnTo>
                    <a:pt x="5857" y="45648"/>
                  </a:lnTo>
                  <a:lnTo>
                    <a:pt x="0" y="74676"/>
                  </a:lnTo>
                  <a:lnTo>
                    <a:pt x="0" y="661416"/>
                  </a:lnTo>
                  <a:lnTo>
                    <a:pt x="5857" y="690443"/>
                  </a:lnTo>
                  <a:lnTo>
                    <a:pt x="21716" y="714184"/>
                  </a:lnTo>
                  <a:lnTo>
                    <a:pt x="29191" y="719328"/>
                  </a:lnTo>
                  <a:lnTo>
                    <a:pt x="1747456" y="719328"/>
                  </a:lnTo>
                  <a:lnTo>
                    <a:pt x="1755076" y="714184"/>
                  </a:lnTo>
                  <a:lnTo>
                    <a:pt x="1771102" y="690443"/>
                  </a:lnTo>
                  <a:lnTo>
                    <a:pt x="1776984" y="661416"/>
                  </a:lnTo>
                  <a:lnTo>
                    <a:pt x="1776984" y="74676"/>
                  </a:lnTo>
                  <a:lnTo>
                    <a:pt x="1771102" y="45648"/>
                  </a:lnTo>
                  <a:lnTo>
                    <a:pt x="1755076" y="21907"/>
                  </a:lnTo>
                  <a:lnTo>
                    <a:pt x="1731335" y="5881"/>
                  </a:lnTo>
                  <a:lnTo>
                    <a:pt x="1702308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24"/>
            <p:cNvSpPr/>
            <p:nvPr/>
          </p:nvSpPr>
          <p:spPr>
            <a:xfrm>
              <a:off x="2280102" y="2556846"/>
              <a:ext cx="1959001" cy="79469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25"/>
            <p:cNvSpPr/>
            <p:nvPr/>
          </p:nvSpPr>
          <p:spPr>
            <a:xfrm>
              <a:off x="2266660" y="2538554"/>
              <a:ext cx="1986023" cy="812988"/>
            </a:xfrm>
            <a:custGeom>
              <a:avLst/>
              <a:gdLst/>
              <a:ahLst/>
              <a:cxnLst/>
              <a:rect l="l" t="t" r="r" b="b"/>
              <a:pathLst>
                <a:path w="1801495" h="609600">
                  <a:moveTo>
                    <a:pt x="80772" y="25908"/>
                  </a:moveTo>
                  <a:lnTo>
                    <a:pt x="24384" y="25908"/>
                  </a:lnTo>
                  <a:lnTo>
                    <a:pt x="15239" y="38100"/>
                  </a:lnTo>
                  <a:lnTo>
                    <a:pt x="15239" y="39624"/>
                  </a:lnTo>
                  <a:lnTo>
                    <a:pt x="10667" y="45720"/>
                  </a:lnTo>
                  <a:lnTo>
                    <a:pt x="6095" y="53340"/>
                  </a:lnTo>
                  <a:lnTo>
                    <a:pt x="4572" y="60960"/>
                  </a:lnTo>
                  <a:lnTo>
                    <a:pt x="1524" y="70104"/>
                  </a:lnTo>
                  <a:lnTo>
                    <a:pt x="0" y="79248"/>
                  </a:lnTo>
                  <a:lnTo>
                    <a:pt x="0" y="609600"/>
                  </a:lnTo>
                  <a:lnTo>
                    <a:pt x="25907" y="609600"/>
                  </a:lnTo>
                  <a:lnTo>
                    <a:pt x="25907" y="79248"/>
                  </a:lnTo>
                  <a:lnTo>
                    <a:pt x="27431" y="73152"/>
                  </a:lnTo>
                  <a:lnTo>
                    <a:pt x="28955" y="68580"/>
                  </a:lnTo>
                  <a:lnTo>
                    <a:pt x="30479" y="62484"/>
                  </a:lnTo>
                  <a:lnTo>
                    <a:pt x="33527" y="56388"/>
                  </a:lnTo>
                  <a:lnTo>
                    <a:pt x="35560" y="53340"/>
                  </a:lnTo>
                  <a:lnTo>
                    <a:pt x="35051" y="53340"/>
                  </a:lnTo>
                  <a:lnTo>
                    <a:pt x="42889" y="44196"/>
                  </a:lnTo>
                  <a:lnTo>
                    <a:pt x="42672" y="44196"/>
                  </a:lnTo>
                  <a:lnTo>
                    <a:pt x="44195" y="42672"/>
                  </a:lnTo>
                  <a:lnTo>
                    <a:pt x="44450" y="42672"/>
                  </a:lnTo>
                  <a:lnTo>
                    <a:pt x="53339" y="35052"/>
                  </a:lnTo>
                  <a:lnTo>
                    <a:pt x="57912" y="33528"/>
                  </a:lnTo>
                  <a:lnTo>
                    <a:pt x="62484" y="30480"/>
                  </a:lnTo>
                  <a:lnTo>
                    <a:pt x="80772" y="25908"/>
                  </a:lnTo>
                  <a:close/>
                </a:path>
                <a:path w="1801495" h="609600">
                  <a:moveTo>
                    <a:pt x="1794357" y="51816"/>
                  </a:moveTo>
                  <a:lnTo>
                    <a:pt x="1766315" y="51816"/>
                  </a:lnTo>
                  <a:lnTo>
                    <a:pt x="1772412" y="64008"/>
                  </a:lnTo>
                  <a:lnTo>
                    <a:pt x="1773936" y="68580"/>
                  </a:lnTo>
                  <a:lnTo>
                    <a:pt x="1776984" y="80772"/>
                  </a:lnTo>
                  <a:lnTo>
                    <a:pt x="1776984" y="609600"/>
                  </a:lnTo>
                  <a:lnTo>
                    <a:pt x="1801367" y="609600"/>
                  </a:lnTo>
                  <a:lnTo>
                    <a:pt x="1801367" y="77724"/>
                  </a:lnTo>
                  <a:lnTo>
                    <a:pt x="1799843" y="68580"/>
                  </a:lnTo>
                  <a:lnTo>
                    <a:pt x="1798319" y="60960"/>
                  </a:lnTo>
                  <a:lnTo>
                    <a:pt x="1795272" y="53340"/>
                  </a:lnTo>
                  <a:lnTo>
                    <a:pt x="1794357" y="51816"/>
                  </a:lnTo>
                  <a:close/>
                </a:path>
                <a:path w="1801495" h="609600">
                  <a:moveTo>
                    <a:pt x="36575" y="51816"/>
                  </a:moveTo>
                  <a:lnTo>
                    <a:pt x="35051" y="53340"/>
                  </a:lnTo>
                  <a:lnTo>
                    <a:pt x="35560" y="53340"/>
                  </a:lnTo>
                  <a:lnTo>
                    <a:pt x="36575" y="51816"/>
                  </a:lnTo>
                  <a:close/>
                </a:path>
                <a:path w="1801495" h="609600">
                  <a:moveTo>
                    <a:pt x="1759330" y="43561"/>
                  </a:moveTo>
                  <a:lnTo>
                    <a:pt x="1766315" y="53340"/>
                  </a:lnTo>
                  <a:lnTo>
                    <a:pt x="1766315" y="51816"/>
                  </a:lnTo>
                  <a:lnTo>
                    <a:pt x="1794357" y="51816"/>
                  </a:lnTo>
                  <a:lnTo>
                    <a:pt x="1790700" y="45720"/>
                  </a:lnTo>
                  <a:lnTo>
                    <a:pt x="1789938" y="44196"/>
                  </a:lnTo>
                  <a:lnTo>
                    <a:pt x="1760219" y="44196"/>
                  </a:lnTo>
                  <a:lnTo>
                    <a:pt x="1759330" y="43561"/>
                  </a:lnTo>
                  <a:close/>
                </a:path>
                <a:path w="1801495" h="609600">
                  <a:moveTo>
                    <a:pt x="44195" y="42672"/>
                  </a:moveTo>
                  <a:lnTo>
                    <a:pt x="42672" y="44196"/>
                  </a:lnTo>
                  <a:lnTo>
                    <a:pt x="43492" y="43492"/>
                  </a:lnTo>
                  <a:lnTo>
                    <a:pt x="44195" y="42672"/>
                  </a:lnTo>
                  <a:close/>
                </a:path>
                <a:path w="1801495" h="609600">
                  <a:moveTo>
                    <a:pt x="43492" y="43492"/>
                  </a:moveTo>
                  <a:lnTo>
                    <a:pt x="42672" y="44196"/>
                  </a:lnTo>
                  <a:lnTo>
                    <a:pt x="42889" y="44196"/>
                  </a:lnTo>
                  <a:lnTo>
                    <a:pt x="43492" y="43492"/>
                  </a:lnTo>
                  <a:close/>
                </a:path>
                <a:path w="1801495" h="609600">
                  <a:moveTo>
                    <a:pt x="1758695" y="42672"/>
                  </a:moveTo>
                  <a:lnTo>
                    <a:pt x="1759330" y="43561"/>
                  </a:lnTo>
                  <a:lnTo>
                    <a:pt x="1760219" y="44196"/>
                  </a:lnTo>
                  <a:lnTo>
                    <a:pt x="1758695" y="42672"/>
                  </a:lnTo>
                  <a:close/>
                </a:path>
                <a:path w="1801495" h="609600">
                  <a:moveTo>
                    <a:pt x="1789176" y="42672"/>
                  </a:moveTo>
                  <a:lnTo>
                    <a:pt x="1758695" y="42672"/>
                  </a:lnTo>
                  <a:lnTo>
                    <a:pt x="1760219" y="44196"/>
                  </a:lnTo>
                  <a:lnTo>
                    <a:pt x="1789938" y="44196"/>
                  </a:lnTo>
                  <a:lnTo>
                    <a:pt x="1789176" y="42672"/>
                  </a:lnTo>
                  <a:close/>
                </a:path>
                <a:path w="1801495" h="609600">
                  <a:moveTo>
                    <a:pt x="1716024" y="0"/>
                  </a:moveTo>
                  <a:lnTo>
                    <a:pt x="85343" y="0"/>
                  </a:lnTo>
                  <a:lnTo>
                    <a:pt x="76200" y="1524"/>
                  </a:lnTo>
                  <a:lnTo>
                    <a:pt x="68579" y="3048"/>
                  </a:lnTo>
                  <a:lnTo>
                    <a:pt x="59436" y="4572"/>
                  </a:lnTo>
                  <a:lnTo>
                    <a:pt x="44195" y="10668"/>
                  </a:lnTo>
                  <a:lnTo>
                    <a:pt x="36575" y="15240"/>
                  </a:lnTo>
                  <a:lnTo>
                    <a:pt x="25907" y="24384"/>
                  </a:lnTo>
                  <a:lnTo>
                    <a:pt x="25907" y="25908"/>
                  </a:lnTo>
                  <a:lnTo>
                    <a:pt x="1722119" y="25908"/>
                  </a:lnTo>
                  <a:lnTo>
                    <a:pt x="1740407" y="30480"/>
                  </a:lnTo>
                  <a:lnTo>
                    <a:pt x="1749552" y="36576"/>
                  </a:lnTo>
                  <a:lnTo>
                    <a:pt x="1759330" y="43561"/>
                  </a:lnTo>
                  <a:lnTo>
                    <a:pt x="1758695" y="42672"/>
                  </a:lnTo>
                  <a:lnTo>
                    <a:pt x="1789176" y="42672"/>
                  </a:lnTo>
                  <a:lnTo>
                    <a:pt x="1787652" y="39624"/>
                  </a:lnTo>
                  <a:lnTo>
                    <a:pt x="1787652" y="38100"/>
                  </a:lnTo>
                  <a:lnTo>
                    <a:pt x="1786127" y="38100"/>
                  </a:lnTo>
                  <a:lnTo>
                    <a:pt x="1776984" y="25908"/>
                  </a:lnTo>
                  <a:lnTo>
                    <a:pt x="1775460" y="24384"/>
                  </a:lnTo>
                  <a:lnTo>
                    <a:pt x="1763267" y="15240"/>
                  </a:lnTo>
                  <a:lnTo>
                    <a:pt x="1755648" y="10668"/>
                  </a:lnTo>
                  <a:lnTo>
                    <a:pt x="1732788" y="1524"/>
                  </a:lnTo>
                  <a:lnTo>
                    <a:pt x="1723643" y="1524"/>
                  </a:lnTo>
                  <a:lnTo>
                    <a:pt x="1716024" y="0"/>
                  </a:lnTo>
                  <a:close/>
                </a:path>
                <a:path w="1801495" h="609600">
                  <a:moveTo>
                    <a:pt x="44450" y="42672"/>
                  </a:moveTo>
                  <a:lnTo>
                    <a:pt x="44195" y="42672"/>
                  </a:lnTo>
                  <a:lnTo>
                    <a:pt x="43492" y="43492"/>
                  </a:lnTo>
                  <a:lnTo>
                    <a:pt x="44450" y="4267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26"/>
            <p:cNvSpPr txBox="1"/>
            <p:nvPr/>
          </p:nvSpPr>
          <p:spPr>
            <a:xfrm>
              <a:off x="2343770" y="2575605"/>
              <a:ext cx="1831801" cy="798343"/>
            </a:xfrm>
            <a:prstGeom prst="rect">
              <a:avLst/>
            </a:prstGeom>
          </p:spPr>
          <p:txBody>
            <a:bodyPr vert="horz" wrap="square" lIns="0" tIns="69262" rIns="0" bIns="0" rtlCol="0">
              <a:spAutoFit/>
            </a:bodyPr>
            <a:lstStyle/>
            <a:p>
              <a:pPr algn="ctr">
                <a:spcBef>
                  <a:spcPts val="544"/>
                </a:spcBef>
              </a:pPr>
              <a:r>
                <a:rPr lang="tr-TR" sz="1300" spc="-53" dirty="0" smtClean="0">
                  <a:latin typeface="Arial"/>
                  <a:cs typeface="Arial"/>
                </a:rPr>
                <a:t>Dr. </a:t>
              </a:r>
              <a:r>
                <a:rPr lang="tr-TR" sz="1300" spc="-53" dirty="0" err="1" smtClean="0">
                  <a:latin typeface="Arial"/>
                  <a:cs typeface="Arial"/>
                </a:rPr>
                <a:t>Öğr</a:t>
              </a:r>
              <a:r>
                <a:rPr lang="tr-TR" sz="1300" spc="-53" dirty="0" smtClean="0">
                  <a:latin typeface="Arial"/>
                  <a:cs typeface="Arial"/>
                </a:rPr>
                <a:t>. Üyesi </a:t>
              </a:r>
            </a:p>
            <a:p>
              <a:pPr algn="ctr">
                <a:spcBef>
                  <a:spcPts val="544"/>
                </a:spcBef>
              </a:pPr>
              <a:r>
                <a:rPr lang="tr-TR" sz="1300" spc="-53" dirty="0" err="1" smtClean="0">
                  <a:latin typeface="Arial"/>
                  <a:cs typeface="Arial"/>
                </a:rPr>
                <a:t>Sidar</a:t>
              </a:r>
              <a:r>
                <a:rPr lang="tr-TR" sz="1300" spc="-53" dirty="0" smtClean="0">
                  <a:latin typeface="Arial"/>
                  <a:cs typeface="Arial"/>
                </a:rPr>
                <a:t> GÜL</a:t>
              </a:r>
            </a:p>
            <a:p>
              <a:pPr algn="ctr">
                <a:spcBef>
                  <a:spcPts val="544"/>
                </a:spcBef>
              </a:pPr>
              <a:r>
                <a:rPr lang="tr-TR" sz="1300" b="1" spc="-53" dirty="0" smtClean="0">
                  <a:solidFill>
                    <a:srgbClr val="FF0000"/>
                  </a:solidFill>
                  <a:latin typeface="Arial"/>
                  <a:cs typeface="Arial"/>
                </a:rPr>
                <a:t>Gerçekleştirme Görevlisi</a:t>
              </a:r>
              <a:endParaRPr sz="1300" b="1" dirty="0">
                <a:solidFill>
                  <a:srgbClr val="FF0000"/>
                </a:solidFill>
                <a:latin typeface="Arial"/>
                <a:cs typeface="Arial"/>
              </a:endParaRPr>
            </a:p>
          </p:txBody>
        </p:sp>
        <p:sp>
          <p:nvSpPr>
            <p:cNvPr id="106" name="object 37"/>
            <p:cNvSpPr/>
            <p:nvPr/>
          </p:nvSpPr>
          <p:spPr>
            <a:xfrm>
              <a:off x="2180774" y="3359551"/>
              <a:ext cx="1873316" cy="14397"/>
            </a:xfrm>
            <a:custGeom>
              <a:avLst/>
              <a:gdLst/>
              <a:ahLst/>
              <a:cxnLst/>
              <a:rect l="l" t="t" r="r" b="b"/>
              <a:pathLst>
                <a:path w="1699260" h="10794">
                  <a:moveTo>
                    <a:pt x="2949" y="2029"/>
                  </a:moveTo>
                  <a:lnTo>
                    <a:pt x="7087" y="4877"/>
                  </a:lnTo>
                  <a:lnTo>
                    <a:pt x="16663" y="6878"/>
                  </a:lnTo>
                  <a:lnTo>
                    <a:pt x="13898" y="6187"/>
                  </a:lnTo>
                  <a:lnTo>
                    <a:pt x="9326" y="4663"/>
                  </a:lnTo>
                  <a:lnTo>
                    <a:pt x="6278" y="3139"/>
                  </a:lnTo>
                  <a:lnTo>
                    <a:pt x="2949" y="2029"/>
                  </a:lnTo>
                  <a:close/>
                </a:path>
                <a:path w="1699260" h="10794">
                  <a:moveTo>
                    <a:pt x="0" y="0"/>
                  </a:moveTo>
                  <a:lnTo>
                    <a:pt x="292" y="201"/>
                  </a:lnTo>
                  <a:lnTo>
                    <a:pt x="0" y="0"/>
                  </a:lnTo>
                  <a:close/>
                </a:path>
                <a:path w="1699260" h="10794">
                  <a:moveTo>
                    <a:pt x="1699199" y="974"/>
                  </a:moveTo>
                  <a:lnTo>
                    <a:pt x="1691822" y="4663"/>
                  </a:lnTo>
                  <a:lnTo>
                    <a:pt x="1687709" y="6034"/>
                  </a:lnTo>
                  <a:lnTo>
                    <a:pt x="1693417" y="4877"/>
                  </a:lnTo>
                  <a:lnTo>
                    <a:pt x="1699199" y="974"/>
                  </a:lnTo>
                  <a:close/>
                </a:path>
                <a:path w="1699260" h="10794">
                  <a:moveTo>
                    <a:pt x="1671911" y="9235"/>
                  </a:moveTo>
                  <a:lnTo>
                    <a:pt x="35200" y="10752"/>
                  </a:lnTo>
                  <a:lnTo>
                    <a:pt x="1664424" y="10752"/>
                  </a:lnTo>
                  <a:lnTo>
                    <a:pt x="1671911" y="9235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38"/>
            <p:cNvSpPr/>
            <p:nvPr/>
          </p:nvSpPr>
          <p:spPr>
            <a:xfrm>
              <a:off x="2140443" y="3351542"/>
              <a:ext cx="1955920" cy="47424"/>
            </a:xfrm>
            <a:custGeom>
              <a:avLst/>
              <a:gdLst/>
              <a:ahLst/>
              <a:cxnLst/>
              <a:rect l="l" t="t" r="r" b="b"/>
              <a:pathLst>
                <a:path w="1774189" h="35560">
                  <a:moveTo>
                    <a:pt x="27622" y="0"/>
                  </a:moveTo>
                  <a:lnTo>
                    <a:pt x="0" y="0"/>
                  </a:lnTo>
                  <a:lnTo>
                    <a:pt x="4762" y="7620"/>
                  </a:lnTo>
                  <a:lnTo>
                    <a:pt x="6286" y="7620"/>
                  </a:lnTo>
                  <a:lnTo>
                    <a:pt x="7810" y="9143"/>
                  </a:lnTo>
                  <a:lnTo>
                    <a:pt x="21526" y="19812"/>
                  </a:lnTo>
                  <a:lnTo>
                    <a:pt x="36766" y="28956"/>
                  </a:lnTo>
                  <a:lnTo>
                    <a:pt x="45910" y="32004"/>
                  </a:lnTo>
                  <a:lnTo>
                    <a:pt x="64198" y="35052"/>
                  </a:lnTo>
                  <a:lnTo>
                    <a:pt x="1711642" y="35052"/>
                  </a:lnTo>
                  <a:lnTo>
                    <a:pt x="1720786" y="33528"/>
                  </a:lnTo>
                  <a:lnTo>
                    <a:pt x="1739074" y="27432"/>
                  </a:lnTo>
                  <a:lnTo>
                    <a:pt x="1746694" y="24384"/>
                  </a:lnTo>
                  <a:lnTo>
                    <a:pt x="1754314" y="18288"/>
                  </a:lnTo>
                  <a:lnTo>
                    <a:pt x="1756346" y="16764"/>
                  </a:lnTo>
                  <a:lnTo>
                    <a:pt x="64198" y="16764"/>
                  </a:lnTo>
                  <a:lnTo>
                    <a:pt x="64198" y="15240"/>
                  </a:lnTo>
                  <a:lnTo>
                    <a:pt x="56578" y="13716"/>
                  </a:lnTo>
                  <a:lnTo>
                    <a:pt x="50482" y="12192"/>
                  </a:lnTo>
                  <a:lnTo>
                    <a:pt x="45910" y="10668"/>
                  </a:lnTo>
                  <a:lnTo>
                    <a:pt x="42862" y="9143"/>
                  </a:lnTo>
                  <a:lnTo>
                    <a:pt x="38290" y="7620"/>
                  </a:lnTo>
                  <a:lnTo>
                    <a:pt x="36766" y="6096"/>
                  </a:lnTo>
                  <a:lnTo>
                    <a:pt x="30670" y="3048"/>
                  </a:lnTo>
                  <a:lnTo>
                    <a:pt x="27622" y="0"/>
                  </a:lnTo>
                  <a:close/>
                </a:path>
                <a:path w="1774189" h="35560">
                  <a:moveTo>
                    <a:pt x="1773957" y="0"/>
                  </a:moveTo>
                  <a:lnTo>
                    <a:pt x="1746694" y="0"/>
                  </a:lnTo>
                  <a:lnTo>
                    <a:pt x="1745170" y="1524"/>
                  </a:lnTo>
                  <a:lnTo>
                    <a:pt x="1742122" y="3048"/>
                  </a:lnTo>
                  <a:lnTo>
                    <a:pt x="64198" y="16764"/>
                  </a:lnTo>
                  <a:lnTo>
                    <a:pt x="1756346" y="16764"/>
                  </a:lnTo>
                  <a:lnTo>
                    <a:pt x="1766506" y="9143"/>
                  </a:lnTo>
                  <a:lnTo>
                    <a:pt x="1768030" y="7620"/>
                  </a:lnTo>
                  <a:lnTo>
                    <a:pt x="17739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39"/>
            <p:cNvSpPr/>
            <p:nvPr/>
          </p:nvSpPr>
          <p:spPr>
            <a:xfrm>
              <a:off x="2140443" y="3374915"/>
              <a:ext cx="1955920" cy="0"/>
            </a:xfrm>
            <a:custGeom>
              <a:avLst/>
              <a:gdLst/>
              <a:ahLst/>
              <a:cxnLst/>
              <a:rect l="l" t="t" r="r" b="b"/>
              <a:pathLst>
                <a:path w="1774189">
                  <a:moveTo>
                    <a:pt x="0" y="0"/>
                  </a:moveTo>
                  <a:lnTo>
                    <a:pt x="1773957" y="0"/>
                  </a:lnTo>
                </a:path>
              </a:pathLst>
            </a:custGeom>
            <a:ln w="3505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40"/>
            <p:cNvSpPr/>
            <p:nvPr/>
          </p:nvSpPr>
          <p:spPr>
            <a:xfrm>
              <a:off x="2280102" y="3351543"/>
              <a:ext cx="1959001" cy="18495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41"/>
            <p:cNvSpPr/>
            <p:nvPr/>
          </p:nvSpPr>
          <p:spPr>
            <a:xfrm>
              <a:off x="2266660" y="3351542"/>
              <a:ext cx="1986023" cy="201553"/>
            </a:xfrm>
            <a:custGeom>
              <a:avLst/>
              <a:gdLst/>
              <a:ahLst/>
              <a:cxnLst/>
              <a:rect l="l" t="t" r="r" b="b"/>
              <a:pathLst>
                <a:path w="1801495" h="151130">
                  <a:moveTo>
                    <a:pt x="25907" y="0"/>
                  </a:moveTo>
                  <a:lnTo>
                    <a:pt x="0" y="0"/>
                  </a:lnTo>
                  <a:lnTo>
                    <a:pt x="0" y="74676"/>
                  </a:lnTo>
                  <a:lnTo>
                    <a:pt x="15239" y="114300"/>
                  </a:lnTo>
                  <a:lnTo>
                    <a:pt x="45719" y="141732"/>
                  </a:lnTo>
                  <a:lnTo>
                    <a:pt x="70103" y="149352"/>
                  </a:lnTo>
                  <a:lnTo>
                    <a:pt x="77724" y="150876"/>
                  </a:lnTo>
                  <a:lnTo>
                    <a:pt x="1725167" y="150876"/>
                  </a:lnTo>
                  <a:lnTo>
                    <a:pt x="1734312" y="149352"/>
                  </a:lnTo>
                  <a:lnTo>
                    <a:pt x="1741931" y="146304"/>
                  </a:lnTo>
                  <a:lnTo>
                    <a:pt x="1749552" y="144780"/>
                  </a:lnTo>
                  <a:lnTo>
                    <a:pt x="1764791" y="135636"/>
                  </a:lnTo>
                  <a:lnTo>
                    <a:pt x="1775460" y="126492"/>
                  </a:lnTo>
                  <a:lnTo>
                    <a:pt x="86867" y="126492"/>
                  </a:lnTo>
                  <a:lnTo>
                    <a:pt x="79248" y="124968"/>
                  </a:lnTo>
                  <a:lnTo>
                    <a:pt x="73151" y="124968"/>
                  </a:lnTo>
                  <a:lnTo>
                    <a:pt x="67055" y="123443"/>
                  </a:lnTo>
                  <a:lnTo>
                    <a:pt x="62484" y="120396"/>
                  </a:lnTo>
                  <a:lnTo>
                    <a:pt x="56387" y="117348"/>
                  </a:lnTo>
                  <a:lnTo>
                    <a:pt x="51815" y="115824"/>
                  </a:lnTo>
                  <a:lnTo>
                    <a:pt x="42672" y="106680"/>
                  </a:lnTo>
                  <a:lnTo>
                    <a:pt x="42889" y="106680"/>
                  </a:lnTo>
                  <a:lnTo>
                    <a:pt x="35051" y="97536"/>
                  </a:lnTo>
                  <a:lnTo>
                    <a:pt x="32003" y="92964"/>
                  </a:lnTo>
                  <a:lnTo>
                    <a:pt x="30479" y="88392"/>
                  </a:lnTo>
                  <a:lnTo>
                    <a:pt x="27431" y="82296"/>
                  </a:lnTo>
                  <a:lnTo>
                    <a:pt x="25907" y="76200"/>
                  </a:lnTo>
                  <a:lnTo>
                    <a:pt x="25907" y="0"/>
                  </a:lnTo>
                  <a:close/>
                </a:path>
                <a:path w="1801495" h="151130">
                  <a:moveTo>
                    <a:pt x="1759330" y="107442"/>
                  </a:moveTo>
                  <a:lnTo>
                    <a:pt x="1749552" y="115824"/>
                  </a:lnTo>
                  <a:lnTo>
                    <a:pt x="1743455" y="118872"/>
                  </a:lnTo>
                  <a:lnTo>
                    <a:pt x="1738884" y="120396"/>
                  </a:lnTo>
                  <a:lnTo>
                    <a:pt x="1732788" y="123443"/>
                  </a:lnTo>
                  <a:lnTo>
                    <a:pt x="1726691" y="124968"/>
                  </a:lnTo>
                  <a:lnTo>
                    <a:pt x="1720595" y="124968"/>
                  </a:lnTo>
                  <a:lnTo>
                    <a:pt x="1714500" y="126492"/>
                  </a:lnTo>
                  <a:lnTo>
                    <a:pt x="1776984" y="126492"/>
                  </a:lnTo>
                  <a:lnTo>
                    <a:pt x="1776984" y="124968"/>
                  </a:lnTo>
                  <a:lnTo>
                    <a:pt x="1787652" y="112776"/>
                  </a:lnTo>
                  <a:lnTo>
                    <a:pt x="1790395" y="108204"/>
                  </a:lnTo>
                  <a:lnTo>
                    <a:pt x="1758695" y="108204"/>
                  </a:lnTo>
                  <a:lnTo>
                    <a:pt x="1759330" y="107442"/>
                  </a:lnTo>
                  <a:close/>
                </a:path>
                <a:path w="1801495" h="151130">
                  <a:moveTo>
                    <a:pt x="42889" y="106680"/>
                  </a:moveTo>
                  <a:lnTo>
                    <a:pt x="42672" y="106680"/>
                  </a:lnTo>
                  <a:lnTo>
                    <a:pt x="44196" y="108204"/>
                  </a:lnTo>
                  <a:lnTo>
                    <a:pt x="42889" y="106680"/>
                  </a:lnTo>
                  <a:close/>
                </a:path>
                <a:path w="1801495" h="151130">
                  <a:moveTo>
                    <a:pt x="1760219" y="106680"/>
                  </a:moveTo>
                  <a:lnTo>
                    <a:pt x="1759330" y="107442"/>
                  </a:lnTo>
                  <a:lnTo>
                    <a:pt x="1758695" y="108204"/>
                  </a:lnTo>
                  <a:lnTo>
                    <a:pt x="1760219" y="106680"/>
                  </a:lnTo>
                  <a:close/>
                </a:path>
                <a:path w="1801495" h="151130">
                  <a:moveTo>
                    <a:pt x="1791309" y="106680"/>
                  </a:moveTo>
                  <a:lnTo>
                    <a:pt x="1760219" y="106680"/>
                  </a:lnTo>
                  <a:lnTo>
                    <a:pt x="1758695" y="108204"/>
                  </a:lnTo>
                  <a:lnTo>
                    <a:pt x="1790395" y="108204"/>
                  </a:lnTo>
                  <a:lnTo>
                    <a:pt x="1791309" y="106680"/>
                  </a:lnTo>
                  <a:close/>
                </a:path>
                <a:path w="1801495" h="151130">
                  <a:moveTo>
                    <a:pt x="1801367" y="0"/>
                  </a:moveTo>
                  <a:lnTo>
                    <a:pt x="1776984" y="0"/>
                  </a:lnTo>
                  <a:lnTo>
                    <a:pt x="1776984" y="71628"/>
                  </a:lnTo>
                  <a:lnTo>
                    <a:pt x="1773936" y="83820"/>
                  </a:lnTo>
                  <a:lnTo>
                    <a:pt x="1770888" y="89916"/>
                  </a:lnTo>
                  <a:lnTo>
                    <a:pt x="1769364" y="94488"/>
                  </a:lnTo>
                  <a:lnTo>
                    <a:pt x="1766315" y="99060"/>
                  </a:lnTo>
                  <a:lnTo>
                    <a:pt x="1759330" y="107442"/>
                  </a:lnTo>
                  <a:lnTo>
                    <a:pt x="1760219" y="106680"/>
                  </a:lnTo>
                  <a:lnTo>
                    <a:pt x="1791309" y="106680"/>
                  </a:lnTo>
                  <a:lnTo>
                    <a:pt x="1792224" y="105156"/>
                  </a:lnTo>
                  <a:lnTo>
                    <a:pt x="1798319" y="89916"/>
                  </a:lnTo>
                  <a:lnTo>
                    <a:pt x="1799843" y="82296"/>
                  </a:lnTo>
                  <a:lnTo>
                    <a:pt x="1801367" y="73152"/>
                  </a:lnTo>
                  <a:lnTo>
                    <a:pt x="1801367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3576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469137" y="623601"/>
            <a:ext cx="5593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BAP KOMİSYONU</a:t>
            </a:r>
            <a:endParaRPr lang="tr-TR" sz="2400" b="1" dirty="0"/>
          </a:p>
        </p:txBody>
      </p:sp>
      <p:sp>
        <p:nvSpPr>
          <p:cNvPr id="20" name="19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3</a:t>
            </a:fld>
            <a:endParaRPr lang="tr-TR"/>
          </a:p>
        </p:txBody>
      </p:sp>
      <p:graphicFrame>
        <p:nvGraphicFramePr>
          <p:cNvPr id="9" name="Tabl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088648"/>
              </p:ext>
            </p:extLst>
          </p:nvPr>
        </p:nvGraphicFramePr>
        <p:xfrm>
          <a:off x="1124465" y="1186247"/>
          <a:ext cx="7376985" cy="4806779"/>
        </p:xfrm>
        <a:graphic>
          <a:graphicData uri="http://schemas.openxmlformats.org/drawingml/2006/table">
            <a:tbl>
              <a:tblPr/>
              <a:tblGrid>
                <a:gridCol w="354907">
                  <a:extLst>
                    <a:ext uri="{9D8B030D-6E8A-4147-A177-3AD203B41FA5}">
                      <a16:colId xmlns:a16="http://schemas.microsoft.com/office/drawing/2014/main" val="594291648"/>
                    </a:ext>
                  </a:extLst>
                </a:gridCol>
                <a:gridCol w="2775875">
                  <a:extLst>
                    <a:ext uri="{9D8B030D-6E8A-4147-A177-3AD203B41FA5}">
                      <a16:colId xmlns:a16="http://schemas.microsoft.com/office/drawing/2014/main" val="589638193"/>
                    </a:ext>
                  </a:extLst>
                </a:gridCol>
                <a:gridCol w="2687149">
                  <a:extLst>
                    <a:ext uri="{9D8B030D-6E8A-4147-A177-3AD203B41FA5}">
                      <a16:colId xmlns:a16="http://schemas.microsoft.com/office/drawing/2014/main" val="2541197251"/>
                    </a:ext>
                  </a:extLst>
                </a:gridCol>
                <a:gridCol w="1559054">
                  <a:extLst>
                    <a:ext uri="{9D8B030D-6E8A-4147-A177-3AD203B41FA5}">
                      <a16:colId xmlns:a16="http://schemas.microsoft.com/office/drawing/2014/main" val="1461373446"/>
                    </a:ext>
                  </a:extLst>
                </a:gridCol>
              </a:tblGrid>
              <a:tr h="185054">
                <a:tc>
                  <a:txBody>
                    <a:bodyPr/>
                    <a:lstStyle/>
                    <a:p>
                      <a:r>
                        <a:rPr lang="tr-TR" sz="1100"/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1"/>
                        <a:t>Ünvanı/Adı/Soyadı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1"/>
                        <a:t>Görevi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1"/>
                        <a:t>Pozisyon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5603789"/>
                  </a:ext>
                </a:extLst>
              </a:tr>
              <a:tr h="369621">
                <a:tc>
                  <a:txBody>
                    <a:bodyPr/>
                    <a:lstStyle/>
                    <a:p>
                      <a:r>
                        <a:rPr lang="tr-TR" sz="1100" b="1"/>
                        <a:t>1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Prof. Dr. Tekin ŞAHİN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REKTÖR YARDIMCISI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KOMİSYON BAŞKANI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82803"/>
                  </a:ext>
                </a:extLst>
              </a:tr>
              <a:tr h="554433">
                <a:tc>
                  <a:txBody>
                    <a:bodyPr/>
                    <a:lstStyle/>
                    <a:p>
                      <a:r>
                        <a:rPr lang="tr-TR" sz="1100" b="1"/>
                        <a:t>2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Doç.Dr. Mahire BAYRAMOĞLU AKKOYUN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KOORDİNATÖR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RAPORTÖR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1075284"/>
                  </a:ext>
                </a:extLst>
              </a:tr>
              <a:tr h="370107">
                <a:tc>
                  <a:txBody>
                    <a:bodyPr/>
                    <a:lstStyle/>
                    <a:p>
                      <a:r>
                        <a:rPr lang="tr-TR" sz="1100" b="1"/>
                        <a:t>3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Doç. Dr. Harun BEKTAŞ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FEN BİLİMLERİ ENSTİTÜSÜ MÜDÜRÜ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013510"/>
                  </a:ext>
                </a:extLst>
              </a:tr>
              <a:tr h="370107">
                <a:tc>
                  <a:txBody>
                    <a:bodyPr/>
                    <a:lstStyle/>
                    <a:p>
                      <a:r>
                        <a:rPr lang="tr-TR" sz="1100" b="1"/>
                        <a:t>4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Prof. Dr. Şahap BULAK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SOSYAL BİLİMLER ENSTİTÜSÜ MÜDÜRÜ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671254"/>
                  </a:ext>
                </a:extLst>
              </a:tr>
              <a:tr h="370107">
                <a:tc>
                  <a:txBody>
                    <a:bodyPr/>
                    <a:lstStyle/>
                    <a:p>
                      <a:r>
                        <a:rPr lang="tr-TR" sz="1100" b="1"/>
                        <a:t>5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Prof. Dr. Arzdar KİRACI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İKTİSADİ VE İDARİ BİLİMLER FAKÜLTESİ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6230109"/>
                  </a:ext>
                </a:extLst>
              </a:tr>
              <a:tr h="554433">
                <a:tc>
                  <a:txBody>
                    <a:bodyPr/>
                    <a:lstStyle/>
                    <a:p>
                      <a:r>
                        <a:rPr lang="tr-TR" sz="1100" b="1"/>
                        <a:t>6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 dirty="0"/>
                        <a:t>Prof. Dr.  Adnan  MEMDUHOĞLU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YAŞAYAN DİLLER ENSTİTÜSÜ MÜDÜRÜ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4702357"/>
                  </a:ext>
                </a:extLst>
              </a:tr>
              <a:tr h="369621">
                <a:tc>
                  <a:txBody>
                    <a:bodyPr/>
                    <a:lstStyle/>
                    <a:p>
                      <a:r>
                        <a:rPr lang="tr-TR" sz="1100" b="1"/>
                        <a:t>7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Doç. Dr. Kıvanç İRAK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VETERİNER FAKÜLTESİ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9990716"/>
                  </a:ext>
                </a:extLst>
              </a:tr>
              <a:tr h="369621">
                <a:tc>
                  <a:txBody>
                    <a:bodyPr/>
                    <a:lstStyle/>
                    <a:p>
                      <a:r>
                        <a:rPr lang="tr-TR" sz="1100" b="1"/>
                        <a:t>8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Prof. Dr. Ali AKGÜL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FEN EDEBİYAT FAKÜLTESİ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0972658"/>
                  </a:ext>
                </a:extLst>
              </a:tr>
              <a:tr h="369621">
                <a:tc>
                  <a:txBody>
                    <a:bodyPr/>
                    <a:lstStyle/>
                    <a:p>
                      <a:r>
                        <a:rPr lang="tr-TR" sz="1100" b="1"/>
                        <a:t>9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Doç. Dr. Naci Ömer ALAYUNT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TIP FAKÜLTESİ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5051960"/>
                  </a:ext>
                </a:extLst>
              </a:tr>
              <a:tr h="369621">
                <a:tc>
                  <a:txBody>
                    <a:bodyPr/>
                    <a:lstStyle/>
                    <a:p>
                      <a:r>
                        <a:rPr lang="tr-TR" sz="1100" b="1"/>
                        <a:t>10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Doç. Dr. Mehmet Arif ÖZYAZICI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ZİRAAT FAKÜLTESİ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474534"/>
                  </a:ext>
                </a:extLst>
              </a:tr>
              <a:tr h="554433">
                <a:tc>
                  <a:txBody>
                    <a:bodyPr/>
                    <a:lstStyle/>
                    <a:p>
                      <a:r>
                        <a:rPr lang="tr-TR" sz="1100" b="1"/>
                        <a:t>11</a:t>
                      </a:r>
                      <a:endParaRPr lang="tr-TR" sz="11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Prof. Dr. Orhan BAYTAR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100"/>
                        <a:t>MÜHENDİSLİK-MİMARLIK FAKÜLTESİ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/>
                        <a:t>ÜYE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8547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22301" y="95921"/>
            <a:ext cx="7841432" cy="719625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algn="ctr"/>
            <a:r>
              <a:rPr lang="tr-TR" sz="24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BAP YÖNETİM KURULU TOPLANTILARI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4</a:t>
            </a:fld>
            <a:endParaRPr lang="tr-TR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567028"/>
              </p:ext>
            </p:extLst>
          </p:nvPr>
        </p:nvGraphicFramePr>
        <p:xfrm>
          <a:off x="1433381" y="1050326"/>
          <a:ext cx="7018640" cy="48685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54660">
                  <a:extLst>
                    <a:ext uri="{9D8B030D-6E8A-4147-A177-3AD203B41FA5}">
                      <a16:colId xmlns:a16="http://schemas.microsoft.com/office/drawing/2014/main" val="1996433559"/>
                    </a:ext>
                  </a:extLst>
                </a:gridCol>
                <a:gridCol w="1754660">
                  <a:extLst>
                    <a:ext uri="{9D8B030D-6E8A-4147-A177-3AD203B41FA5}">
                      <a16:colId xmlns:a16="http://schemas.microsoft.com/office/drawing/2014/main" val="3653069579"/>
                    </a:ext>
                  </a:extLst>
                </a:gridCol>
                <a:gridCol w="1754660">
                  <a:extLst>
                    <a:ext uri="{9D8B030D-6E8A-4147-A177-3AD203B41FA5}">
                      <a16:colId xmlns:a16="http://schemas.microsoft.com/office/drawing/2014/main" val="1282873016"/>
                    </a:ext>
                  </a:extLst>
                </a:gridCol>
                <a:gridCol w="1754660">
                  <a:extLst>
                    <a:ext uri="{9D8B030D-6E8A-4147-A177-3AD203B41FA5}">
                      <a16:colId xmlns:a16="http://schemas.microsoft.com/office/drawing/2014/main" val="2828634117"/>
                    </a:ext>
                  </a:extLst>
                </a:gridCol>
              </a:tblGrid>
              <a:tr h="211677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Durum</a:t>
                      </a:r>
                      <a:endParaRPr lang="tr-T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Toplantı No</a:t>
                      </a:r>
                      <a:endParaRPr lang="tr-T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Toplanti Tarih</a:t>
                      </a:r>
                      <a:endParaRPr lang="tr-T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Ekleyen</a:t>
                      </a:r>
                      <a:endParaRPr lang="tr-T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1307290784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6.12.2023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2919529750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26.10.2023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3337027337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21.09.2023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2733070641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15.06.2023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2316264676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4.05.2023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3083561037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22.03.2023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53293065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2.02.2023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356995649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15.12.2022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2538812051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11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25.10.2022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2984668742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10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15.09.2022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Abdülhaluk ALTUN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85494032"/>
                  </a:ext>
                </a:extLst>
              </a:tr>
              <a:tr h="423353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>
                          <a:effectLst/>
                        </a:rPr>
                        <a:t>Gerçekleşen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100" u="none" strike="noStrike">
                          <a:effectLst/>
                        </a:rPr>
                        <a:t>29.06.2022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u="none" strike="noStrike" dirty="0">
                          <a:effectLst/>
                        </a:rPr>
                        <a:t>Abdülhaluk ALTUN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63" marR="9463" marT="9463" marB="0" anchor="b"/>
                </a:tc>
                <a:extLst>
                  <a:ext uri="{0D108BD9-81ED-4DB2-BD59-A6C34878D82A}">
                    <a16:rowId xmlns:a16="http://schemas.microsoft.com/office/drawing/2014/main" val="94022865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3044" y="365211"/>
            <a:ext cx="8694539" cy="895178"/>
          </a:xfrm>
        </p:spPr>
        <p:txBody>
          <a:bodyPr/>
          <a:lstStyle/>
          <a:p>
            <a:r>
              <a:rPr lang="tr-TR" dirty="0" smtClean="0"/>
              <a:t>	Proje Sayıları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8908087"/>
              </p:ext>
            </p:extLst>
          </p:nvPr>
        </p:nvGraphicFramePr>
        <p:xfrm>
          <a:off x="963828" y="1433384"/>
          <a:ext cx="7797114" cy="37933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0693">
                  <a:extLst>
                    <a:ext uri="{9D8B030D-6E8A-4147-A177-3AD203B41FA5}">
                      <a16:colId xmlns:a16="http://schemas.microsoft.com/office/drawing/2014/main" val="2556390550"/>
                    </a:ext>
                  </a:extLst>
                </a:gridCol>
                <a:gridCol w="1075245">
                  <a:extLst>
                    <a:ext uri="{9D8B030D-6E8A-4147-A177-3AD203B41FA5}">
                      <a16:colId xmlns:a16="http://schemas.microsoft.com/office/drawing/2014/main" val="961036465"/>
                    </a:ext>
                  </a:extLst>
                </a:gridCol>
                <a:gridCol w="1075952">
                  <a:extLst>
                    <a:ext uri="{9D8B030D-6E8A-4147-A177-3AD203B41FA5}">
                      <a16:colId xmlns:a16="http://schemas.microsoft.com/office/drawing/2014/main" val="1075503317"/>
                    </a:ext>
                  </a:extLst>
                </a:gridCol>
                <a:gridCol w="1075952">
                  <a:extLst>
                    <a:ext uri="{9D8B030D-6E8A-4147-A177-3AD203B41FA5}">
                      <a16:colId xmlns:a16="http://schemas.microsoft.com/office/drawing/2014/main" val="3196567413"/>
                    </a:ext>
                  </a:extLst>
                </a:gridCol>
                <a:gridCol w="1075952">
                  <a:extLst>
                    <a:ext uri="{9D8B030D-6E8A-4147-A177-3AD203B41FA5}">
                      <a16:colId xmlns:a16="http://schemas.microsoft.com/office/drawing/2014/main" val="3583976399"/>
                    </a:ext>
                  </a:extLst>
                </a:gridCol>
                <a:gridCol w="1077368">
                  <a:extLst>
                    <a:ext uri="{9D8B030D-6E8A-4147-A177-3AD203B41FA5}">
                      <a16:colId xmlns:a16="http://schemas.microsoft.com/office/drawing/2014/main" val="691047543"/>
                    </a:ext>
                  </a:extLst>
                </a:gridCol>
                <a:gridCol w="1075952">
                  <a:extLst>
                    <a:ext uri="{9D8B030D-6E8A-4147-A177-3AD203B41FA5}">
                      <a16:colId xmlns:a16="http://schemas.microsoft.com/office/drawing/2014/main" val="786087583"/>
                    </a:ext>
                  </a:extLst>
                </a:gridCol>
              </a:tblGrid>
              <a:tr h="725540">
                <a:tc gridSpan="7">
                  <a:txBody>
                    <a:bodyPr/>
                    <a:lstStyle/>
                    <a:p>
                      <a:pPr marR="34036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Yıllar İtibariyle Başlayan/Desteklenen Bilimsel Araştırma Proje Sayıları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465365"/>
                  </a:ext>
                </a:extLst>
              </a:tr>
              <a:tr h="725540">
                <a:tc>
                  <a:txBody>
                    <a:bodyPr/>
                    <a:lstStyle/>
                    <a:p>
                      <a:pPr marR="34036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 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2018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2019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2020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2021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2022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2023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796661270"/>
                  </a:ext>
                </a:extLst>
              </a:tr>
              <a:tr h="924261">
                <a:tc>
                  <a:txBody>
                    <a:bodyPr/>
                    <a:lstStyle/>
                    <a:p>
                      <a:pPr marR="34036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Yeni </a:t>
                      </a:r>
                      <a:r>
                        <a:rPr lang="tr-TR" sz="1400" dirty="0" smtClean="0">
                          <a:effectLst/>
                        </a:rPr>
                        <a:t>Başlayan Proje </a:t>
                      </a:r>
                      <a:r>
                        <a:rPr lang="tr-TR" sz="1400" dirty="0">
                          <a:effectLst/>
                        </a:rPr>
                        <a:t>Sayısı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81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28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39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63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54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34036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29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2359895811"/>
                  </a:ext>
                </a:extLst>
              </a:tr>
              <a:tr h="1417960">
                <a:tc>
                  <a:txBody>
                    <a:bodyPr/>
                    <a:lstStyle/>
                    <a:p>
                      <a:pPr marR="34036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</a:rPr>
                        <a:t>Destek Toplamı (TL)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R="16383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517.442,70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204.354,00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447.826,50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562.980,71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1.066.992,48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</a:rPr>
                        <a:t>527.435,28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220675516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7132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328569" y="588620"/>
            <a:ext cx="8885163" cy="419298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tr-TR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Kariyer Destek Projeleri</a:t>
            </a:r>
            <a:br>
              <a:rPr lang="tr-TR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tr-TR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760149"/>
              </p:ext>
            </p:extLst>
          </p:nvPr>
        </p:nvGraphicFramePr>
        <p:xfrm>
          <a:off x="506626" y="1346888"/>
          <a:ext cx="9032789" cy="4448431"/>
        </p:xfrm>
        <a:graphic>
          <a:graphicData uri="http://schemas.openxmlformats.org/drawingml/2006/table">
            <a:tbl>
              <a:tblPr/>
              <a:tblGrid>
                <a:gridCol w="3530374">
                  <a:extLst>
                    <a:ext uri="{9D8B030D-6E8A-4147-A177-3AD203B41FA5}">
                      <a16:colId xmlns:a16="http://schemas.microsoft.com/office/drawing/2014/main" val="4127551985"/>
                    </a:ext>
                  </a:extLst>
                </a:gridCol>
                <a:gridCol w="974530">
                  <a:extLst>
                    <a:ext uri="{9D8B030D-6E8A-4147-A177-3AD203B41FA5}">
                      <a16:colId xmlns:a16="http://schemas.microsoft.com/office/drawing/2014/main" val="1829494482"/>
                    </a:ext>
                  </a:extLst>
                </a:gridCol>
                <a:gridCol w="1470988">
                  <a:extLst>
                    <a:ext uri="{9D8B030D-6E8A-4147-A177-3AD203B41FA5}">
                      <a16:colId xmlns:a16="http://schemas.microsoft.com/office/drawing/2014/main" val="320899117"/>
                    </a:ext>
                  </a:extLst>
                </a:gridCol>
                <a:gridCol w="1691635">
                  <a:extLst>
                    <a:ext uri="{9D8B030D-6E8A-4147-A177-3AD203B41FA5}">
                      <a16:colId xmlns:a16="http://schemas.microsoft.com/office/drawing/2014/main" val="2612052322"/>
                    </a:ext>
                  </a:extLst>
                </a:gridCol>
                <a:gridCol w="1365262">
                  <a:extLst>
                    <a:ext uri="{9D8B030D-6E8A-4147-A177-3AD203B41FA5}">
                      <a16:colId xmlns:a16="http://schemas.microsoft.com/office/drawing/2014/main" val="1463618400"/>
                    </a:ext>
                  </a:extLst>
                </a:gridCol>
              </a:tblGrid>
              <a:tr h="439672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Kariyer Destek Projesi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166197"/>
                  </a:ext>
                </a:extLst>
              </a:tr>
              <a:tr h="517259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Proje Sayısı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Destek Miktarı(TL)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Harcanan Miktar(TL)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Kalan Miktar(TL)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139296"/>
                  </a:ext>
                </a:extLst>
              </a:tr>
              <a:tr h="51725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(KMYO) - Kurtalan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27.287,94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1.428,80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25.859,14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035048"/>
                  </a:ext>
                </a:extLst>
              </a:tr>
              <a:tr h="90520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(SBMYO) - Sosyal Bilimler Meslek Yüksekokulu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9.067,32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3.612,00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5.455,32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550634"/>
                  </a:ext>
                </a:extLst>
              </a:tr>
              <a:tr h="51725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(TBMYO) - Teknik Bilimler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29.910,00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24.111,60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5.798,40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4228570"/>
                  </a:ext>
                </a:extLst>
              </a:tr>
              <a:tr h="51725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(VET) - Veteriner Fakültesi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endParaRPr lang="tr-TR" sz="1200" b="0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119.968,60</a:t>
                      </a:r>
                      <a:endParaRPr lang="tr-TR" sz="1200" b="0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102.299,30</a:t>
                      </a:r>
                      <a:endParaRPr lang="tr-TR" sz="1200" b="0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17.669,30</a:t>
                      </a:r>
                      <a:endParaRPr lang="tr-TR" sz="1200" b="0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286335"/>
                  </a:ext>
                </a:extLst>
              </a:tr>
              <a:tr h="51725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(ZİR) - Ziraat Fakültesi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29.350,00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28.710,00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sng" strike="noStrike" dirty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640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1169010"/>
                  </a:ext>
                </a:extLst>
              </a:tr>
              <a:tr h="517259"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TOPLAM: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215.583,86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133.161,70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55.422,16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187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28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1235" y="338009"/>
            <a:ext cx="8825641" cy="791016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Tez Projeleri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7</a:t>
            </a:fld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93044" y="1826047"/>
            <a:ext cx="8694539" cy="3450288"/>
          </a:xfrm>
        </p:spPr>
        <p:txBody>
          <a:bodyPr/>
          <a:lstStyle/>
          <a:p>
            <a:pPr marL="0" indent="0">
              <a:buNone/>
            </a:pPr>
            <a:r>
              <a:rPr lang="tr-TR" b="1" dirty="0" smtClean="0"/>
              <a:t>               Birim		 Proje Sayısı	        Destek Miktarı</a:t>
            </a:r>
          </a:p>
          <a:p>
            <a:r>
              <a:rPr lang="tr-TR" b="1" dirty="0" smtClean="0"/>
              <a:t>Fen </a:t>
            </a:r>
            <a:r>
              <a:rPr lang="tr-TR" b="1" dirty="0"/>
              <a:t>Bilimleri </a:t>
            </a:r>
            <a:r>
              <a:rPr lang="tr-TR" b="1" dirty="0" smtClean="0"/>
              <a:t>Enstitüsü		16		</a:t>
            </a:r>
            <a:r>
              <a:rPr lang="tr-TR" b="1" dirty="0"/>
              <a:t> </a:t>
            </a:r>
            <a:r>
              <a:rPr lang="tr-TR" b="1" dirty="0" smtClean="0"/>
              <a:t>237.431,20</a:t>
            </a:r>
          </a:p>
          <a:p>
            <a:r>
              <a:rPr lang="tr-TR" b="1" dirty="0"/>
              <a:t>Sağlık Bilimleri </a:t>
            </a:r>
            <a:r>
              <a:rPr lang="tr-TR" b="1" dirty="0" smtClean="0"/>
              <a:t>Enstitüsü	  1		   29.451,60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3044" y="365211"/>
            <a:ext cx="8694539" cy="858108"/>
          </a:xfrm>
        </p:spPr>
        <p:txBody>
          <a:bodyPr/>
          <a:lstStyle/>
          <a:p>
            <a:r>
              <a:rPr lang="tr-TR" dirty="0" smtClean="0"/>
              <a:t>TÜBİTAK Projeleri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4042808"/>
              </p:ext>
            </p:extLst>
          </p:nvPr>
        </p:nvGraphicFramePr>
        <p:xfrm>
          <a:off x="432490" y="1223319"/>
          <a:ext cx="9143998" cy="45472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9392">
                  <a:extLst>
                    <a:ext uri="{9D8B030D-6E8A-4147-A177-3AD203B41FA5}">
                      <a16:colId xmlns:a16="http://schemas.microsoft.com/office/drawing/2014/main" val="1373461259"/>
                    </a:ext>
                  </a:extLst>
                </a:gridCol>
                <a:gridCol w="778213">
                  <a:extLst>
                    <a:ext uri="{9D8B030D-6E8A-4147-A177-3AD203B41FA5}">
                      <a16:colId xmlns:a16="http://schemas.microsoft.com/office/drawing/2014/main" val="3291611516"/>
                    </a:ext>
                  </a:extLst>
                </a:gridCol>
                <a:gridCol w="716449">
                  <a:extLst>
                    <a:ext uri="{9D8B030D-6E8A-4147-A177-3AD203B41FA5}">
                      <a16:colId xmlns:a16="http://schemas.microsoft.com/office/drawing/2014/main" val="1259066569"/>
                    </a:ext>
                  </a:extLst>
                </a:gridCol>
                <a:gridCol w="667039">
                  <a:extLst>
                    <a:ext uri="{9D8B030D-6E8A-4147-A177-3AD203B41FA5}">
                      <a16:colId xmlns:a16="http://schemas.microsoft.com/office/drawing/2014/main" val="2318393833"/>
                    </a:ext>
                  </a:extLst>
                </a:gridCol>
                <a:gridCol w="657776">
                  <a:extLst>
                    <a:ext uri="{9D8B030D-6E8A-4147-A177-3AD203B41FA5}">
                      <a16:colId xmlns:a16="http://schemas.microsoft.com/office/drawing/2014/main" val="4177687984"/>
                    </a:ext>
                  </a:extLst>
                </a:gridCol>
                <a:gridCol w="393506">
                  <a:extLst>
                    <a:ext uri="{9D8B030D-6E8A-4147-A177-3AD203B41FA5}">
                      <a16:colId xmlns:a16="http://schemas.microsoft.com/office/drawing/2014/main" val="2827551920"/>
                    </a:ext>
                  </a:extLst>
                </a:gridCol>
                <a:gridCol w="630194">
                  <a:extLst>
                    <a:ext uri="{9D8B030D-6E8A-4147-A177-3AD203B41FA5}">
                      <a16:colId xmlns:a16="http://schemas.microsoft.com/office/drawing/2014/main" val="845928961"/>
                    </a:ext>
                  </a:extLst>
                </a:gridCol>
                <a:gridCol w="976184">
                  <a:extLst>
                    <a:ext uri="{9D8B030D-6E8A-4147-A177-3AD203B41FA5}">
                      <a16:colId xmlns:a16="http://schemas.microsoft.com/office/drawing/2014/main" val="2174772967"/>
                    </a:ext>
                  </a:extLst>
                </a:gridCol>
                <a:gridCol w="594157">
                  <a:extLst>
                    <a:ext uri="{9D8B030D-6E8A-4147-A177-3AD203B41FA5}">
                      <a16:colId xmlns:a16="http://schemas.microsoft.com/office/drawing/2014/main" val="1099627489"/>
                    </a:ext>
                  </a:extLst>
                </a:gridCol>
                <a:gridCol w="642335">
                  <a:extLst>
                    <a:ext uri="{9D8B030D-6E8A-4147-A177-3AD203B41FA5}">
                      <a16:colId xmlns:a16="http://schemas.microsoft.com/office/drawing/2014/main" val="1232066433"/>
                    </a:ext>
                  </a:extLst>
                </a:gridCol>
                <a:gridCol w="691745">
                  <a:extLst>
                    <a:ext uri="{9D8B030D-6E8A-4147-A177-3AD203B41FA5}">
                      <a16:colId xmlns:a16="http://schemas.microsoft.com/office/drawing/2014/main" val="3968293503"/>
                    </a:ext>
                  </a:extLst>
                </a:gridCol>
                <a:gridCol w="580571">
                  <a:extLst>
                    <a:ext uri="{9D8B030D-6E8A-4147-A177-3AD203B41FA5}">
                      <a16:colId xmlns:a16="http://schemas.microsoft.com/office/drawing/2014/main" val="783953694"/>
                    </a:ext>
                  </a:extLst>
                </a:gridCol>
                <a:gridCol w="555866">
                  <a:extLst>
                    <a:ext uri="{9D8B030D-6E8A-4147-A177-3AD203B41FA5}">
                      <a16:colId xmlns:a16="http://schemas.microsoft.com/office/drawing/2014/main" val="234720891"/>
                    </a:ext>
                  </a:extLst>
                </a:gridCol>
                <a:gridCol w="580571">
                  <a:extLst>
                    <a:ext uri="{9D8B030D-6E8A-4147-A177-3AD203B41FA5}">
                      <a16:colId xmlns:a16="http://schemas.microsoft.com/office/drawing/2014/main" val="3678824583"/>
                    </a:ext>
                  </a:extLst>
                </a:gridCol>
              </a:tblGrid>
              <a:tr h="454729"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u="none" strike="noStrike">
                          <a:effectLst/>
                        </a:rPr>
                        <a:t>Yürütücü</a:t>
                      </a:r>
                      <a:endParaRPr lang="tr-TR" sz="800" b="0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u="none" strike="noStrike">
                          <a:effectLst/>
                        </a:rPr>
                        <a:t>Kuruluş</a:t>
                      </a:r>
                      <a:endParaRPr lang="tr-TR" sz="800" b="0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Onay Tarihi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Başlama Tarihi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Bitiş Tarihi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 dirty="0">
                          <a:effectLst/>
                        </a:rPr>
                        <a:t>TÜBİTAK</a:t>
                      </a:r>
                      <a:endParaRPr lang="tr-TR" sz="900" b="1" i="0" u="none" strike="noStrike" dirty="0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Durumu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Türü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Kurum Hissesi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Bütçe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Toplam Ek Ödenek</a:t>
                      </a:r>
                      <a:br>
                        <a:rPr lang="tr-TR" sz="900" u="none" strike="noStrike">
                          <a:effectLst/>
                        </a:rPr>
                      </a:br>
                      <a:r>
                        <a:rPr lang="tr-TR" sz="900" u="none" strike="noStrike">
                          <a:effectLst/>
                        </a:rPr>
                        <a:t>(15/01/2024)</a:t>
                      </a:r>
                      <a:endParaRPr lang="tr-TR" sz="900" b="0" i="0" u="none" strike="noStrike">
                        <a:solidFill>
                          <a:srgbClr val="000080"/>
                        </a:solidFill>
                        <a:effectLst/>
                        <a:latin typeface="Times" panose="02020603050405020304" pitchFamily="18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Toplam Ödenek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TTS Gelir 2023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TTS Gider 2023</a:t>
                      </a:r>
                      <a:endParaRPr lang="tr-TR" sz="900" b="1" i="0" u="none" strike="noStrike">
                        <a:solidFill>
                          <a:srgbClr val="00008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3634228511"/>
                  </a:ext>
                </a:extLst>
              </a:tr>
              <a:tr h="315526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MESUT BUDAK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ZİRAAT FAKÜLTESİ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22.01.2020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01.03.2020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01.03.2023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TOVAG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Sonuçlandı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1001 - Araştırma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72000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620514,68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19662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640176,7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52650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52650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1316563105"/>
                  </a:ext>
                </a:extLst>
              </a:tr>
              <a:tr h="296966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İSHAK BARAN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SİİRT Ü.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01.07.2023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01.07.2025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BİDEB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Yürürlükte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BİDEB-2218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89988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89988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89988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30600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3376536626"/>
                  </a:ext>
                </a:extLst>
              </a:tr>
              <a:tr h="890897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BAYRAM KOCAMAN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MÜHENDİSLİK F. ELEKTRİK-ELEKTRONİK MÜHENDİSLİĞİ B.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27.10.2022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15.11.2022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15.11.2025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MFAG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Yürürlükte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3501 - Kariyer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22500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676500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676500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288845,8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1693405498"/>
                  </a:ext>
                </a:extLst>
              </a:tr>
              <a:tr h="287685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MERVE BAYHAN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 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10.09.2023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10.09.2025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BİDEB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Yürürlükte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BİDEB-2218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89930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89928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4284386487"/>
                  </a:ext>
                </a:extLst>
              </a:tr>
              <a:tr h="445449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FATİH ÇIĞ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ZİRAAT F. TARLA BİTKİLERİ B.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08.05.2023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01.06.2023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01.06.2024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TOVAG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Yürürlükte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1002 - Hızlı Destek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58265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58265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58265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58262,6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790697849"/>
                  </a:ext>
                </a:extLst>
              </a:tr>
              <a:tr h="315526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MUSTAFA CENGİZ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Eğitim Fakültesi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02.02.2023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15.02.2023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15.08.2023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KBAG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Sonuçlandı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1002 - Hızlı Destek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42450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42450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42450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42444,6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2920720685"/>
                  </a:ext>
                </a:extLst>
              </a:tr>
              <a:tr h="315526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MUSTAFA CENGİZ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Eğitim Fakültesi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27.10.2023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15.11.2023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15.11.2024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KBAG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Yürürlükte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1002 - Hızlı Destek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74920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74920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74920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3429395061"/>
                  </a:ext>
                </a:extLst>
              </a:tr>
              <a:tr h="315526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MUSTAFA ARIK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SAĞLIK BİLİMLERİ F.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28.02.2022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15.03.2022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15.06.2023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MAG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Sonuçlandı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1002 - Hızlı Destek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41620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41620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3807699321"/>
                  </a:ext>
                </a:extLst>
              </a:tr>
              <a:tr h="315526"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YALÇIN YAMAN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VETERİNER F.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14.03.2023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01.04.2023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01.04.2025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TOVAG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Yürürlükte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1001 - Araştırma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350000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1684100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1684100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1199700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476216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513841422"/>
                  </a:ext>
                </a:extLst>
              </a:tr>
              <a:tr h="593932"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MUSTAFA CERİTOĞLU</a:t>
                      </a:r>
                      <a:endParaRPr lang="tr-TR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u="none" strike="noStrike">
                          <a:effectLst/>
                        </a:rPr>
                        <a:t>SİİRT Ü. ZİRAAT F. TARLA BİTKİLERİ B.</a:t>
                      </a:r>
                      <a:endParaRPr lang="tr-T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14.12.2022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15.01.2023</a:t>
                      </a:r>
                      <a:endParaRPr lang="tr-TR" sz="9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15.01.2024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TOVAG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Yürürlükte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1002 - Hızlı Destek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41150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41150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>
                          <a:effectLst/>
                        </a:rPr>
                        <a:t>41150</a:t>
                      </a:r>
                      <a:endParaRPr lang="tr-TR" sz="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u="none" strike="noStrike" dirty="0">
                          <a:effectLst/>
                        </a:rPr>
                        <a:t>41145,95</a:t>
                      </a:r>
                      <a:endParaRPr lang="tr-TR" sz="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11" marR="8811" marT="8811" marB="0" anchor="b"/>
                </a:tc>
                <a:extLst>
                  <a:ext uri="{0D108BD9-81ED-4DB2-BD59-A6C34878D82A}">
                    <a16:rowId xmlns:a16="http://schemas.microsoft.com/office/drawing/2014/main" val="1943383925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7514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0308" y="209347"/>
            <a:ext cx="8694539" cy="715443"/>
          </a:xfr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tr-TR" dirty="0" smtClean="0"/>
              <a:t>2023 yılında yapılan diğer değişiklikler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0307" y="1317562"/>
            <a:ext cx="8694539" cy="4647490"/>
          </a:xfr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85000" lnSpcReduction="10000"/>
          </a:bodyPr>
          <a:lstStyle/>
          <a:p>
            <a:pPr algn="just"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BAP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omisyon üyeleri</a:t>
            </a:r>
          </a:p>
          <a:p>
            <a:pPr marL="0" indent="0" algn="just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Görev süresi sona erenlerin yerine yeni üyeler atandı.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PİDK</a:t>
            </a:r>
          </a:p>
          <a:p>
            <a:pPr marL="0" indent="0" algn="just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Tüm birimlerde </a:t>
            </a:r>
          </a:p>
          <a:p>
            <a:pPr marL="0" indent="0" algn="just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İlgili çalışma alanlarını temsil edecek şekilde yeniden atandı.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Mal Kabul Komisyonları </a:t>
            </a:r>
          </a:p>
          <a:p>
            <a:pPr marL="0" indent="0" algn="just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İlgili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çalışma alanlarını temsil edecek şekilde yeniden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atandı.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BAP Uygulama Esasları Ve Araştırmacı Bilgilendirme Kılavuzu yeniden düzenlendi.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Birim iç değerlendirme süreçleri tamamlandı.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İlk defa Kariyer Destekleme Projesi kabul edildi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9139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5586</TotalTime>
  <Words>618</Words>
  <Application>Microsoft Office PowerPoint</Application>
  <PresentationFormat>Özel</PresentationFormat>
  <Paragraphs>363</Paragraphs>
  <Slides>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Times</vt:lpstr>
      <vt:lpstr>Times New Roman</vt:lpstr>
      <vt:lpstr>Wingdings</vt:lpstr>
      <vt:lpstr>Office Teması</vt:lpstr>
      <vt:lpstr>PowerPoint Sunusu</vt:lpstr>
      <vt:lpstr>Organizasyon  Şeması</vt:lpstr>
      <vt:lpstr>PowerPoint Sunusu</vt:lpstr>
      <vt:lpstr>BAP YÖNETİM KURULU TOPLANTILARI</vt:lpstr>
      <vt:lpstr> Proje Sayıları</vt:lpstr>
      <vt:lpstr>  Kariyer Destek Projeleri </vt:lpstr>
      <vt:lpstr>Tez Projeleri</vt:lpstr>
      <vt:lpstr>TÜBİTAK Projeleri</vt:lpstr>
      <vt:lpstr>2023 yılında yapılan diğer değişiklikler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aidata</cp:lastModifiedBy>
  <cp:revision>396</cp:revision>
  <dcterms:created xsi:type="dcterms:W3CDTF">2018-02-07T07:43:50Z</dcterms:created>
  <dcterms:modified xsi:type="dcterms:W3CDTF">2024-12-10T13:25:33Z</dcterms:modified>
</cp:coreProperties>
</file>