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56" r:id="rId2"/>
    <p:sldId id="380" r:id="rId3"/>
    <p:sldId id="381" r:id="rId4"/>
    <p:sldId id="393" r:id="rId5"/>
    <p:sldId id="383" r:id="rId6"/>
    <p:sldId id="384" r:id="rId7"/>
    <p:sldId id="385" r:id="rId8"/>
    <p:sldId id="386" r:id="rId9"/>
    <p:sldId id="391" r:id="rId10"/>
    <p:sldId id="403" r:id="rId11"/>
    <p:sldId id="404" r:id="rId12"/>
    <p:sldId id="392" r:id="rId13"/>
    <p:sldId id="396" r:id="rId14"/>
    <p:sldId id="395" r:id="rId15"/>
    <p:sldId id="398" r:id="rId16"/>
    <p:sldId id="397" r:id="rId17"/>
    <p:sldId id="408" r:id="rId18"/>
    <p:sldId id="419" r:id="rId19"/>
    <p:sldId id="406" r:id="rId20"/>
    <p:sldId id="400" r:id="rId21"/>
    <p:sldId id="401" r:id="rId22"/>
    <p:sldId id="418" r:id="rId23"/>
    <p:sldId id="405" r:id="rId24"/>
    <p:sldId id="413" r:id="rId25"/>
    <p:sldId id="402" r:id="rId26"/>
    <p:sldId id="410" r:id="rId27"/>
    <p:sldId id="412" r:id="rId28"/>
    <p:sldId id="414" r:id="rId29"/>
    <p:sldId id="415" r:id="rId30"/>
    <p:sldId id="416" r:id="rId31"/>
    <p:sldId id="407" r:id="rId32"/>
    <p:sldId id="420" r:id="rId33"/>
    <p:sldId id="409" r:id="rId34"/>
    <p:sldId id="411" r:id="rId35"/>
    <p:sldId id="399" r:id="rId36"/>
    <p:sldId id="394" r:id="rId37"/>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8" d="100"/>
          <a:sy n="78" d="100"/>
        </p:scale>
        <p:origin x="64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1F5EBD-A75E-493D-8A98-A67FA1B4C81D}"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tr-TR"/>
        </a:p>
      </dgm:t>
    </dgm:pt>
    <dgm:pt modelId="{62569B1B-984D-4FD1-84B6-59AB82A31927}">
      <dgm:prSet custT="1"/>
      <dgm:spPr/>
      <dgm:t>
        <a:bodyPr/>
        <a:lstStyle/>
        <a:p>
          <a:pPr algn="l" rtl="0"/>
          <a:r>
            <a:rPr lang="tr-TR" sz="2400" dirty="0" smtClean="0"/>
            <a:t>1-Kuruluş			 4</a:t>
          </a:r>
          <a:endParaRPr lang="tr-TR" sz="2400" dirty="0"/>
        </a:p>
      </dgm:t>
    </dgm:pt>
    <dgm:pt modelId="{FB46C729-8B67-4EFD-AB46-EA5DFC258521}" type="parTrans" cxnId="{0FB2C2E4-6AA0-4D68-A473-824DFD6844A5}">
      <dgm:prSet/>
      <dgm:spPr/>
      <dgm:t>
        <a:bodyPr/>
        <a:lstStyle/>
        <a:p>
          <a:endParaRPr lang="tr-TR"/>
        </a:p>
      </dgm:t>
    </dgm:pt>
    <dgm:pt modelId="{88703694-1CE2-4427-A37C-456E35C20270}" type="sibTrans" cxnId="{0FB2C2E4-6AA0-4D68-A473-824DFD6844A5}">
      <dgm:prSet/>
      <dgm:spPr/>
      <dgm:t>
        <a:bodyPr/>
        <a:lstStyle/>
        <a:p>
          <a:endParaRPr lang="tr-TR"/>
        </a:p>
      </dgm:t>
    </dgm:pt>
    <dgm:pt modelId="{085947AB-98C9-4959-A9F1-D9616DC42D5A}">
      <dgm:prSet custT="1"/>
      <dgm:spPr/>
      <dgm:t>
        <a:bodyPr/>
        <a:lstStyle/>
        <a:p>
          <a:pPr algn="l" rtl="0"/>
          <a:r>
            <a:rPr lang="tr-TR" sz="2400" dirty="0" smtClean="0"/>
            <a:t>2-Misyon			 5</a:t>
          </a:r>
          <a:endParaRPr lang="tr-TR" sz="2400" dirty="0"/>
        </a:p>
      </dgm:t>
    </dgm:pt>
    <dgm:pt modelId="{86183842-5CBD-4156-8081-77B3F7FEB177}" type="parTrans" cxnId="{3C27AD56-F823-46EF-8D98-DD92679D7C89}">
      <dgm:prSet/>
      <dgm:spPr/>
      <dgm:t>
        <a:bodyPr/>
        <a:lstStyle/>
        <a:p>
          <a:endParaRPr lang="tr-TR"/>
        </a:p>
      </dgm:t>
    </dgm:pt>
    <dgm:pt modelId="{BA9070BC-32D8-498F-B6A2-202A6C141FDE}" type="sibTrans" cxnId="{3C27AD56-F823-46EF-8D98-DD92679D7C89}">
      <dgm:prSet/>
      <dgm:spPr/>
      <dgm:t>
        <a:bodyPr/>
        <a:lstStyle/>
        <a:p>
          <a:endParaRPr lang="tr-TR"/>
        </a:p>
      </dgm:t>
    </dgm:pt>
    <dgm:pt modelId="{B8BDFB1A-4A2E-4347-A874-B7B13A1D5DE9}">
      <dgm:prSet custT="1"/>
      <dgm:spPr/>
      <dgm:t>
        <a:bodyPr/>
        <a:lstStyle/>
        <a:p>
          <a:pPr algn="l" rtl="0"/>
          <a:r>
            <a:rPr lang="tr-TR" sz="2400" dirty="0" smtClean="0"/>
            <a:t>3-Vizyon				 6</a:t>
          </a:r>
          <a:endParaRPr lang="tr-TR" sz="2400" dirty="0"/>
        </a:p>
      </dgm:t>
    </dgm:pt>
    <dgm:pt modelId="{633DEF22-0CAA-49B8-8FDF-B963D4837FD1}" type="parTrans" cxnId="{32D17F81-79A5-488B-AD87-938E5CB204D3}">
      <dgm:prSet/>
      <dgm:spPr/>
      <dgm:t>
        <a:bodyPr/>
        <a:lstStyle/>
        <a:p>
          <a:endParaRPr lang="tr-TR"/>
        </a:p>
      </dgm:t>
    </dgm:pt>
    <dgm:pt modelId="{C20D934B-0C86-44FD-97A6-BA9E2BB143BB}" type="sibTrans" cxnId="{32D17F81-79A5-488B-AD87-938E5CB204D3}">
      <dgm:prSet/>
      <dgm:spPr/>
      <dgm:t>
        <a:bodyPr/>
        <a:lstStyle/>
        <a:p>
          <a:endParaRPr lang="tr-TR"/>
        </a:p>
      </dgm:t>
    </dgm:pt>
    <dgm:pt modelId="{74E972DA-0F1E-4B8C-B462-32CF41509D91}">
      <dgm:prSet custT="1"/>
      <dgm:spPr/>
      <dgm:t>
        <a:bodyPr/>
        <a:lstStyle/>
        <a:p>
          <a:pPr algn="l" rtl="0"/>
          <a:r>
            <a:rPr lang="tr-TR" sz="2400" dirty="0" smtClean="0"/>
            <a:t>4-Teşkilat</a:t>
          </a:r>
          <a:r>
            <a:rPr lang="tr-TR" sz="1700" dirty="0" smtClean="0"/>
            <a:t> </a:t>
          </a:r>
          <a:r>
            <a:rPr lang="tr-TR" sz="2400" dirty="0" smtClean="0"/>
            <a:t>Yapısı			 7</a:t>
          </a:r>
          <a:endParaRPr lang="tr-TR" sz="2400" dirty="0"/>
        </a:p>
      </dgm:t>
    </dgm:pt>
    <dgm:pt modelId="{4B6FB120-814D-4D2A-A2C4-906A760FEE21}" type="parTrans" cxnId="{3B9B2841-939C-4D7A-9362-CAD0A02EC758}">
      <dgm:prSet/>
      <dgm:spPr/>
      <dgm:t>
        <a:bodyPr/>
        <a:lstStyle/>
        <a:p>
          <a:endParaRPr lang="tr-TR"/>
        </a:p>
      </dgm:t>
    </dgm:pt>
    <dgm:pt modelId="{6D63DEA2-4406-4FED-96F8-473770441EA9}" type="sibTrans" cxnId="{3B9B2841-939C-4D7A-9362-CAD0A02EC758}">
      <dgm:prSet/>
      <dgm:spPr/>
      <dgm:t>
        <a:bodyPr/>
        <a:lstStyle/>
        <a:p>
          <a:endParaRPr lang="tr-TR"/>
        </a:p>
      </dgm:t>
    </dgm:pt>
    <dgm:pt modelId="{9CAF5B92-FCB3-4057-B80C-77494E65D662}">
      <dgm:prSet custT="1"/>
      <dgm:spPr/>
      <dgm:t>
        <a:bodyPr/>
        <a:lstStyle/>
        <a:p>
          <a:pPr algn="l" rtl="0"/>
          <a:r>
            <a:rPr lang="tr-TR" sz="2400" dirty="0" smtClean="0"/>
            <a:t>5-Fiziki Yapı			12</a:t>
          </a:r>
          <a:endParaRPr lang="tr-TR" sz="2400" dirty="0"/>
        </a:p>
      </dgm:t>
    </dgm:pt>
    <dgm:pt modelId="{6B291245-5C7E-41D6-943D-49866C69CDFD}" type="parTrans" cxnId="{F4A4EBFB-3606-42C2-888E-0EF75BBCA2E1}">
      <dgm:prSet/>
      <dgm:spPr/>
      <dgm:t>
        <a:bodyPr/>
        <a:lstStyle/>
        <a:p>
          <a:endParaRPr lang="tr-TR"/>
        </a:p>
      </dgm:t>
    </dgm:pt>
    <dgm:pt modelId="{BACD2C72-76BF-42E6-9478-464351621A04}" type="sibTrans" cxnId="{F4A4EBFB-3606-42C2-888E-0EF75BBCA2E1}">
      <dgm:prSet/>
      <dgm:spPr/>
      <dgm:t>
        <a:bodyPr/>
        <a:lstStyle/>
        <a:p>
          <a:endParaRPr lang="tr-TR"/>
        </a:p>
      </dgm:t>
    </dgm:pt>
    <dgm:pt modelId="{F098137F-B0E5-4392-94AF-9F11115E342F}">
      <dgm:prSet custT="1"/>
      <dgm:spPr/>
      <dgm:t>
        <a:bodyPr/>
        <a:lstStyle/>
        <a:p>
          <a:pPr algn="l" rtl="0"/>
          <a:r>
            <a:rPr lang="tr-TR" sz="2400" dirty="0" smtClean="0"/>
            <a:t>6-Yönerge			13</a:t>
          </a:r>
          <a:endParaRPr lang="tr-TR" sz="2400" dirty="0"/>
        </a:p>
      </dgm:t>
    </dgm:pt>
    <dgm:pt modelId="{829C7A50-6B8F-4944-9D63-794AD9C85C73}" type="parTrans" cxnId="{DA3C8122-2691-4E75-918E-EAE5732B90A9}">
      <dgm:prSet/>
      <dgm:spPr/>
      <dgm:t>
        <a:bodyPr/>
        <a:lstStyle/>
        <a:p>
          <a:endParaRPr lang="tr-TR"/>
        </a:p>
      </dgm:t>
    </dgm:pt>
    <dgm:pt modelId="{E04CE6F1-C268-4847-B0E7-58EA7992901F}" type="sibTrans" cxnId="{DA3C8122-2691-4E75-918E-EAE5732B90A9}">
      <dgm:prSet/>
      <dgm:spPr/>
      <dgm:t>
        <a:bodyPr/>
        <a:lstStyle/>
        <a:p>
          <a:endParaRPr lang="tr-TR"/>
        </a:p>
      </dgm:t>
    </dgm:pt>
    <dgm:pt modelId="{9A6F4390-297B-4396-9964-FF9ED2A4BF05}">
      <dgm:prSet custT="1"/>
      <dgm:spPr/>
      <dgm:t>
        <a:bodyPr/>
        <a:lstStyle/>
        <a:p>
          <a:pPr algn="l" rtl="0"/>
          <a:r>
            <a:rPr lang="tr-TR" sz="2400" dirty="0" smtClean="0"/>
            <a:t>7-e-BAP Otomasyonu		15</a:t>
          </a:r>
          <a:endParaRPr lang="tr-TR" sz="2400" dirty="0"/>
        </a:p>
      </dgm:t>
    </dgm:pt>
    <dgm:pt modelId="{7BEBC875-2871-4E94-B05D-BF064BA7259D}" type="parTrans" cxnId="{D90A2EDE-E47C-43C0-A040-B10301870926}">
      <dgm:prSet/>
      <dgm:spPr/>
      <dgm:t>
        <a:bodyPr/>
        <a:lstStyle/>
        <a:p>
          <a:endParaRPr lang="tr-TR"/>
        </a:p>
      </dgm:t>
    </dgm:pt>
    <dgm:pt modelId="{CD68D4ED-9A40-43BA-B638-5526F33E726A}" type="sibTrans" cxnId="{D90A2EDE-E47C-43C0-A040-B10301870926}">
      <dgm:prSet/>
      <dgm:spPr/>
      <dgm:t>
        <a:bodyPr/>
        <a:lstStyle/>
        <a:p>
          <a:endParaRPr lang="tr-TR"/>
        </a:p>
      </dgm:t>
    </dgm:pt>
    <dgm:pt modelId="{40AF7BAA-C879-46A7-80B5-FE21F0E6D7D6}">
      <dgm:prSet custT="1"/>
      <dgm:spPr/>
      <dgm:t>
        <a:bodyPr/>
        <a:lstStyle/>
        <a:p>
          <a:pPr algn="l" rtl="0"/>
          <a:r>
            <a:rPr lang="tr-TR" sz="2400" dirty="0" smtClean="0"/>
            <a:t>8-Bütçe				20</a:t>
          </a:r>
          <a:endParaRPr lang="tr-TR" sz="2400" dirty="0"/>
        </a:p>
      </dgm:t>
    </dgm:pt>
    <dgm:pt modelId="{EE757C2C-5E82-435A-B02F-A993E776E74D}" type="parTrans" cxnId="{F7179D3E-2929-4E75-8BB6-444BBA5CF5A8}">
      <dgm:prSet/>
      <dgm:spPr/>
      <dgm:t>
        <a:bodyPr/>
        <a:lstStyle/>
        <a:p>
          <a:endParaRPr lang="tr-TR"/>
        </a:p>
      </dgm:t>
    </dgm:pt>
    <dgm:pt modelId="{C011CD86-7633-4E08-B7F6-75161AFBA1DE}" type="sibTrans" cxnId="{F7179D3E-2929-4E75-8BB6-444BBA5CF5A8}">
      <dgm:prSet/>
      <dgm:spPr/>
      <dgm:t>
        <a:bodyPr/>
        <a:lstStyle/>
        <a:p>
          <a:endParaRPr lang="tr-TR"/>
        </a:p>
      </dgm:t>
    </dgm:pt>
    <dgm:pt modelId="{F20527FD-C3A1-46D0-822E-FE528880AC90}">
      <dgm:prSet custT="1"/>
      <dgm:spPr/>
      <dgm:t>
        <a:bodyPr/>
        <a:lstStyle/>
        <a:p>
          <a:pPr algn="l" rtl="0"/>
          <a:r>
            <a:rPr lang="tr-TR" sz="2400" dirty="0" smtClean="0"/>
            <a:t>9-Projeler			26</a:t>
          </a:r>
          <a:endParaRPr lang="tr-TR" sz="2400" dirty="0"/>
        </a:p>
      </dgm:t>
    </dgm:pt>
    <dgm:pt modelId="{821476EB-3A53-47FA-9FF2-B4A82BA5E0EF}" type="parTrans" cxnId="{A7E7BA3F-8EC8-49C9-90D6-9A4FEA819E6A}">
      <dgm:prSet/>
      <dgm:spPr/>
      <dgm:t>
        <a:bodyPr/>
        <a:lstStyle/>
        <a:p>
          <a:endParaRPr lang="tr-TR"/>
        </a:p>
      </dgm:t>
    </dgm:pt>
    <dgm:pt modelId="{BD60269B-AA79-4C03-B1EC-40F5C4790374}" type="sibTrans" cxnId="{A7E7BA3F-8EC8-49C9-90D6-9A4FEA819E6A}">
      <dgm:prSet/>
      <dgm:spPr/>
      <dgm:t>
        <a:bodyPr/>
        <a:lstStyle/>
        <a:p>
          <a:endParaRPr lang="tr-TR"/>
        </a:p>
      </dgm:t>
    </dgm:pt>
    <dgm:pt modelId="{44A25E3C-723C-45A2-9D82-51EDED6FA40A}">
      <dgm:prSet custT="1"/>
      <dgm:spPr/>
      <dgm:t>
        <a:bodyPr/>
        <a:lstStyle/>
        <a:p>
          <a:pPr algn="l" rtl="0"/>
          <a:r>
            <a:rPr lang="tr-TR" sz="2400" dirty="0" smtClean="0"/>
            <a:t>10-Sonuç			34</a:t>
          </a:r>
          <a:endParaRPr lang="tr-TR" sz="2400" dirty="0"/>
        </a:p>
      </dgm:t>
    </dgm:pt>
    <dgm:pt modelId="{3C0E14DB-2D78-405D-9B8F-0650E6523915}" type="parTrans" cxnId="{E08C9784-65CE-45C4-B40B-C92E77A01A3E}">
      <dgm:prSet/>
      <dgm:spPr/>
      <dgm:t>
        <a:bodyPr/>
        <a:lstStyle/>
        <a:p>
          <a:endParaRPr lang="tr-TR"/>
        </a:p>
      </dgm:t>
    </dgm:pt>
    <dgm:pt modelId="{08214F10-F4DA-4D39-B7C7-6E9646D86218}" type="sibTrans" cxnId="{E08C9784-65CE-45C4-B40B-C92E77A01A3E}">
      <dgm:prSet/>
      <dgm:spPr/>
      <dgm:t>
        <a:bodyPr/>
        <a:lstStyle/>
        <a:p>
          <a:endParaRPr lang="tr-TR"/>
        </a:p>
      </dgm:t>
    </dgm:pt>
    <dgm:pt modelId="{133331A9-714B-4378-AB4A-B3DF24393D38}" type="pres">
      <dgm:prSet presAssocID="{E61F5EBD-A75E-493D-8A98-A67FA1B4C81D}" presName="linearFlow" presStyleCnt="0">
        <dgm:presLayoutVars>
          <dgm:dir/>
          <dgm:resizeHandles val="exact"/>
        </dgm:presLayoutVars>
      </dgm:prSet>
      <dgm:spPr/>
      <dgm:t>
        <a:bodyPr/>
        <a:lstStyle/>
        <a:p>
          <a:endParaRPr lang="tr-TR"/>
        </a:p>
      </dgm:t>
    </dgm:pt>
    <dgm:pt modelId="{B96291BF-B9BE-45FA-8EF9-A00F2B4AD397}" type="pres">
      <dgm:prSet presAssocID="{62569B1B-984D-4FD1-84B6-59AB82A31927}" presName="composite" presStyleCnt="0"/>
      <dgm:spPr/>
    </dgm:pt>
    <dgm:pt modelId="{09958A8D-7573-42E3-B979-1B639AD0FF20}" type="pres">
      <dgm:prSet presAssocID="{62569B1B-984D-4FD1-84B6-59AB82A31927}" presName="imgShp" presStyleLbl="fgImgPlace1" presStyleIdx="0" presStyleCnt="10"/>
      <dgm:spPr/>
    </dgm:pt>
    <dgm:pt modelId="{26F74DFF-6CD5-4A14-99B2-F9EF91E50D37}" type="pres">
      <dgm:prSet presAssocID="{62569B1B-984D-4FD1-84B6-59AB82A31927}" presName="txShp" presStyleLbl="node1" presStyleIdx="0" presStyleCnt="10">
        <dgm:presLayoutVars>
          <dgm:bulletEnabled val="1"/>
        </dgm:presLayoutVars>
      </dgm:prSet>
      <dgm:spPr/>
      <dgm:t>
        <a:bodyPr/>
        <a:lstStyle/>
        <a:p>
          <a:endParaRPr lang="tr-TR"/>
        </a:p>
      </dgm:t>
    </dgm:pt>
    <dgm:pt modelId="{181A18CD-B5CD-4432-A9C6-C18FC09A7D6E}" type="pres">
      <dgm:prSet presAssocID="{88703694-1CE2-4427-A37C-456E35C20270}" presName="spacing" presStyleCnt="0"/>
      <dgm:spPr/>
    </dgm:pt>
    <dgm:pt modelId="{EA27E1F1-28CC-4588-8FEB-F48F829991D2}" type="pres">
      <dgm:prSet presAssocID="{085947AB-98C9-4959-A9F1-D9616DC42D5A}" presName="composite" presStyleCnt="0"/>
      <dgm:spPr/>
    </dgm:pt>
    <dgm:pt modelId="{A1538ED1-F45E-4F64-8D3E-8A3DC9B9C6B0}" type="pres">
      <dgm:prSet presAssocID="{085947AB-98C9-4959-A9F1-D9616DC42D5A}" presName="imgShp" presStyleLbl="fgImgPlace1" presStyleIdx="1" presStyleCnt="10"/>
      <dgm:spPr/>
    </dgm:pt>
    <dgm:pt modelId="{11BD6DBC-5469-4A25-B55D-4AB447923661}" type="pres">
      <dgm:prSet presAssocID="{085947AB-98C9-4959-A9F1-D9616DC42D5A}" presName="txShp" presStyleLbl="node1" presStyleIdx="1" presStyleCnt="10">
        <dgm:presLayoutVars>
          <dgm:bulletEnabled val="1"/>
        </dgm:presLayoutVars>
      </dgm:prSet>
      <dgm:spPr/>
      <dgm:t>
        <a:bodyPr/>
        <a:lstStyle/>
        <a:p>
          <a:endParaRPr lang="tr-TR"/>
        </a:p>
      </dgm:t>
    </dgm:pt>
    <dgm:pt modelId="{5DA01AEE-2474-42A5-AFD2-47B828670EE2}" type="pres">
      <dgm:prSet presAssocID="{BA9070BC-32D8-498F-B6A2-202A6C141FDE}" presName="spacing" presStyleCnt="0"/>
      <dgm:spPr/>
    </dgm:pt>
    <dgm:pt modelId="{82215BA1-533C-4789-A708-1631333A69FB}" type="pres">
      <dgm:prSet presAssocID="{B8BDFB1A-4A2E-4347-A874-B7B13A1D5DE9}" presName="composite" presStyleCnt="0"/>
      <dgm:spPr/>
    </dgm:pt>
    <dgm:pt modelId="{1DA7E021-2F5E-46B4-8857-095370F34E44}" type="pres">
      <dgm:prSet presAssocID="{B8BDFB1A-4A2E-4347-A874-B7B13A1D5DE9}" presName="imgShp" presStyleLbl="fgImgPlace1" presStyleIdx="2" presStyleCnt="10"/>
      <dgm:spPr/>
    </dgm:pt>
    <dgm:pt modelId="{69E4B7A0-8F01-4E77-89EF-5155FFA03C8D}" type="pres">
      <dgm:prSet presAssocID="{B8BDFB1A-4A2E-4347-A874-B7B13A1D5DE9}" presName="txShp" presStyleLbl="node1" presStyleIdx="2" presStyleCnt="10">
        <dgm:presLayoutVars>
          <dgm:bulletEnabled val="1"/>
        </dgm:presLayoutVars>
      </dgm:prSet>
      <dgm:spPr/>
      <dgm:t>
        <a:bodyPr/>
        <a:lstStyle/>
        <a:p>
          <a:endParaRPr lang="tr-TR"/>
        </a:p>
      </dgm:t>
    </dgm:pt>
    <dgm:pt modelId="{05CDF07F-29CE-4124-8EA1-1F1BFE781358}" type="pres">
      <dgm:prSet presAssocID="{C20D934B-0C86-44FD-97A6-BA9E2BB143BB}" presName="spacing" presStyleCnt="0"/>
      <dgm:spPr/>
    </dgm:pt>
    <dgm:pt modelId="{BD90B3E8-EAF6-4F1B-B185-E4BD4835444E}" type="pres">
      <dgm:prSet presAssocID="{74E972DA-0F1E-4B8C-B462-32CF41509D91}" presName="composite" presStyleCnt="0"/>
      <dgm:spPr/>
    </dgm:pt>
    <dgm:pt modelId="{1EC5B3BA-B3C8-4DCC-8224-98F625FD36A8}" type="pres">
      <dgm:prSet presAssocID="{74E972DA-0F1E-4B8C-B462-32CF41509D91}" presName="imgShp" presStyleLbl="fgImgPlace1" presStyleIdx="3" presStyleCnt="10"/>
      <dgm:spPr/>
    </dgm:pt>
    <dgm:pt modelId="{A8D2C67A-5EBE-423D-9B59-58E02E5D458D}" type="pres">
      <dgm:prSet presAssocID="{74E972DA-0F1E-4B8C-B462-32CF41509D91}" presName="txShp" presStyleLbl="node1" presStyleIdx="3" presStyleCnt="10">
        <dgm:presLayoutVars>
          <dgm:bulletEnabled val="1"/>
        </dgm:presLayoutVars>
      </dgm:prSet>
      <dgm:spPr/>
      <dgm:t>
        <a:bodyPr/>
        <a:lstStyle/>
        <a:p>
          <a:endParaRPr lang="tr-TR"/>
        </a:p>
      </dgm:t>
    </dgm:pt>
    <dgm:pt modelId="{2195BAEE-CF18-46B3-B029-CCD223A7EF17}" type="pres">
      <dgm:prSet presAssocID="{6D63DEA2-4406-4FED-96F8-473770441EA9}" presName="spacing" presStyleCnt="0"/>
      <dgm:spPr/>
    </dgm:pt>
    <dgm:pt modelId="{347FF39B-6969-43A6-B64B-7F32DB2DCAC1}" type="pres">
      <dgm:prSet presAssocID="{9CAF5B92-FCB3-4057-B80C-77494E65D662}" presName="composite" presStyleCnt="0"/>
      <dgm:spPr/>
    </dgm:pt>
    <dgm:pt modelId="{50C61DA4-A2AC-444E-9A59-4577FDABB1B1}" type="pres">
      <dgm:prSet presAssocID="{9CAF5B92-FCB3-4057-B80C-77494E65D662}" presName="imgShp" presStyleLbl="fgImgPlace1" presStyleIdx="4" presStyleCnt="10"/>
      <dgm:spPr/>
    </dgm:pt>
    <dgm:pt modelId="{1266465E-0CE5-4015-B089-9F67DF8D10CB}" type="pres">
      <dgm:prSet presAssocID="{9CAF5B92-FCB3-4057-B80C-77494E65D662}" presName="txShp" presStyleLbl="node1" presStyleIdx="4" presStyleCnt="10">
        <dgm:presLayoutVars>
          <dgm:bulletEnabled val="1"/>
        </dgm:presLayoutVars>
      </dgm:prSet>
      <dgm:spPr/>
      <dgm:t>
        <a:bodyPr/>
        <a:lstStyle/>
        <a:p>
          <a:endParaRPr lang="tr-TR"/>
        </a:p>
      </dgm:t>
    </dgm:pt>
    <dgm:pt modelId="{498CF53F-9DF8-4E74-943B-C7D900A53784}" type="pres">
      <dgm:prSet presAssocID="{BACD2C72-76BF-42E6-9478-464351621A04}" presName="spacing" presStyleCnt="0"/>
      <dgm:spPr/>
    </dgm:pt>
    <dgm:pt modelId="{226E85EE-4DD2-4B0A-9D2E-6411D7273E5E}" type="pres">
      <dgm:prSet presAssocID="{F098137F-B0E5-4392-94AF-9F11115E342F}" presName="composite" presStyleCnt="0"/>
      <dgm:spPr/>
    </dgm:pt>
    <dgm:pt modelId="{13A564FC-2449-4BDC-BEF2-4610D62B0BCF}" type="pres">
      <dgm:prSet presAssocID="{F098137F-B0E5-4392-94AF-9F11115E342F}" presName="imgShp" presStyleLbl="fgImgPlace1" presStyleIdx="5" presStyleCnt="10"/>
      <dgm:spPr/>
    </dgm:pt>
    <dgm:pt modelId="{1B3D1D31-BB33-48FE-9AE0-19D718E4A167}" type="pres">
      <dgm:prSet presAssocID="{F098137F-B0E5-4392-94AF-9F11115E342F}" presName="txShp" presStyleLbl="node1" presStyleIdx="5" presStyleCnt="10">
        <dgm:presLayoutVars>
          <dgm:bulletEnabled val="1"/>
        </dgm:presLayoutVars>
      </dgm:prSet>
      <dgm:spPr/>
      <dgm:t>
        <a:bodyPr/>
        <a:lstStyle/>
        <a:p>
          <a:endParaRPr lang="tr-TR"/>
        </a:p>
      </dgm:t>
    </dgm:pt>
    <dgm:pt modelId="{9EAD31FE-C5D3-4DAD-AD03-1F4D29CBB6DB}" type="pres">
      <dgm:prSet presAssocID="{E04CE6F1-C268-4847-B0E7-58EA7992901F}" presName="spacing" presStyleCnt="0"/>
      <dgm:spPr/>
    </dgm:pt>
    <dgm:pt modelId="{C01CEFA2-8440-4214-A8C3-453FB5EF0BA3}" type="pres">
      <dgm:prSet presAssocID="{9A6F4390-297B-4396-9964-FF9ED2A4BF05}" presName="composite" presStyleCnt="0"/>
      <dgm:spPr/>
    </dgm:pt>
    <dgm:pt modelId="{7A1451E1-AC92-48CD-8987-7839EB867BB8}" type="pres">
      <dgm:prSet presAssocID="{9A6F4390-297B-4396-9964-FF9ED2A4BF05}" presName="imgShp" presStyleLbl="fgImgPlace1" presStyleIdx="6" presStyleCnt="10"/>
      <dgm:spPr/>
    </dgm:pt>
    <dgm:pt modelId="{8114A7DB-0198-48BE-BF6F-CB735DA4D788}" type="pres">
      <dgm:prSet presAssocID="{9A6F4390-297B-4396-9964-FF9ED2A4BF05}" presName="txShp" presStyleLbl="node1" presStyleIdx="6" presStyleCnt="10" custScaleY="100915">
        <dgm:presLayoutVars>
          <dgm:bulletEnabled val="1"/>
        </dgm:presLayoutVars>
      </dgm:prSet>
      <dgm:spPr/>
      <dgm:t>
        <a:bodyPr/>
        <a:lstStyle/>
        <a:p>
          <a:endParaRPr lang="tr-TR"/>
        </a:p>
      </dgm:t>
    </dgm:pt>
    <dgm:pt modelId="{9D6B77D1-033D-4DBD-92BB-37D4927D69D0}" type="pres">
      <dgm:prSet presAssocID="{CD68D4ED-9A40-43BA-B638-5526F33E726A}" presName="spacing" presStyleCnt="0"/>
      <dgm:spPr/>
    </dgm:pt>
    <dgm:pt modelId="{32B5713D-6AF2-423F-A74D-8C3569BD2DA1}" type="pres">
      <dgm:prSet presAssocID="{40AF7BAA-C879-46A7-80B5-FE21F0E6D7D6}" presName="composite" presStyleCnt="0"/>
      <dgm:spPr/>
    </dgm:pt>
    <dgm:pt modelId="{5A4C3D8D-FB5F-4C1D-81DB-A015BF16AECB}" type="pres">
      <dgm:prSet presAssocID="{40AF7BAA-C879-46A7-80B5-FE21F0E6D7D6}" presName="imgShp" presStyleLbl="fgImgPlace1" presStyleIdx="7" presStyleCnt="10"/>
      <dgm:spPr/>
    </dgm:pt>
    <dgm:pt modelId="{37A00B66-C6E4-4321-BCDE-C5781431C7F2}" type="pres">
      <dgm:prSet presAssocID="{40AF7BAA-C879-46A7-80B5-FE21F0E6D7D6}" presName="txShp" presStyleLbl="node1" presStyleIdx="7" presStyleCnt="10">
        <dgm:presLayoutVars>
          <dgm:bulletEnabled val="1"/>
        </dgm:presLayoutVars>
      </dgm:prSet>
      <dgm:spPr/>
      <dgm:t>
        <a:bodyPr/>
        <a:lstStyle/>
        <a:p>
          <a:endParaRPr lang="tr-TR"/>
        </a:p>
      </dgm:t>
    </dgm:pt>
    <dgm:pt modelId="{E36B4DDA-60EF-4029-8CCF-827FA9F688AA}" type="pres">
      <dgm:prSet presAssocID="{C011CD86-7633-4E08-B7F6-75161AFBA1DE}" presName="spacing" presStyleCnt="0"/>
      <dgm:spPr/>
    </dgm:pt>
    <dgm:pt modelId="{166652FA-8550-475C-8CF9-86A39FA003D7}" type="pres">
      <dgm:prSet presAssocID="{F20527FD-C3A1-46D0-822E-FE528880AC90}" presName="composite" presStyleCnt="0"/>
      <dgm:spPr/>
    </dgm:pt>
    <dgm:pt modelId="{9EABDFEA-E310-4C70-8ACB-9B97E0AD28A1}" type="pres">
      <dgm:prSet presAssocID="{F20527FD-C3A1-46D0-822E-FE528880AC90}" presName="imgShp" presStyleLbl="fgImgPlace1" presStyleIdx="8" presStyleCnt="10"/>
      <dgm:spPr/>
    </dgm:pt>
    <dgm:pt modelId="{EE389F5E-74F1-451A-AD92-43A145EA3DE2}" type="pres">
      <dgm:prSet presAssocID="{F20527FD-C3A1-46D0-822E-FE528880AC90}" presName="txShp" presStyleLbl="node1" presStyleIdx="8" presStyleCnt="10">
        <dgm:presLayoutVars>
          <dgm:bulletEnabled val="1"/>
        </dgm:presLayoutVars>
      </dgm:prSet>
      <dgm:spPr/>
      <dgm:t>
        <a:bodyPr/>
        <a:lstStyle/>
        <a:p>
          <a:endParaRPr lang="tr-TR"/>
        </a:p>
      </dgm:t>
    </dgm:pt>
    <dgm:pt modelId="{E01D25A2-B365-4E53-ABA6-6731ED3D7CCD}" type="pres">
      <dgm:prSet presAssocID="{BD60269B-AA79-4C03-B1EC-40F5C4790374}" presName="spacing" presStyleCnt="0"/>
      <dgm:spPr/>
    </dgm:pt>
    <dgm:pt modelId="{837717B8-FCF5-4179-A914-2C4C4D9CAC79}" type="pres">
      <dgm:prSet presAssocID="{44A25E3C-723C-45A2-9D82-51EDED6FA40A}" presName="composite" presStyleCnt="0"/>
      <dgm:spPr/>
    </dgm:pt>
    <dgm:pt modelId="{CDB2D243-235F-417A-81FA-2B0020B6B444}" type="pres">
      <dgm:prSet presAssocID="{44A25E3C-723C-45A2-9D82-51EDED6FA40A}" presName="imgShp" presStyleLbl="fgImgPlace1" presStyleIdx="9" presStyleCnt="10"/>
      <dgm:spPr/>
    </dgm:pt>
    <dgm:pt modelId="{08795743-A999-469D-8760-9A96A8407B28}" type="pres">
      <dgm:prSet presAssocID="{44A25E3C-723C-45A2-9D82-51EDED6FA40A}" presName="txShp" presStyleLbl="node1" presStyleIdx="9" presStyleCnt="10">
        <dgm:presLayoutVars>
          <dgm:bulletEnabled val="1"/>
        </dgm:presLayoutVars>
      </dgm:prSet>
      <dgm:spPr/>
      <dgm:t>
        <a:bodyPr/>
        <a:lstStyle/>
        <a:p>
          <a:endParaRPr lang="tr-TR"/>
        </a:p>
      </dgm:t>
    </dgm:pt>
  </dgm:ptLst>
  <dgm:cxnLst>
    <dgm:cxn modelId="{DA3C8122-2691-4E75-918E-EAE5732B90A9}" srcId="{E61F5EBD-A75E-493D-8A98-A67FA1B4C81D}" destId="{F098137F-B0E5-4392-94AF-9F11115E342F}" srcOrd="5" destOrd="0" parTransId="{829C7A50-6B8F-4944-9D63-794AD9C85C73}" sibTransId="{E04CE6F1-C268-4847-B0E7-58EA7992901F}"/>
    <dgm:cxn modelId="{E08C9784-65CE-45C4-B40B-C92E77A01A3E}" srcId="{E61F5EBD-A75E-493D-8A98-A67FA1B4C81D}" destId="{44A25E3C-723C-45A2-9D82-51EDED6FA40A}" srcOrd="9" destOrd="0" parTransId="{3C0E14DB-2D78-405D-9B8F-0650E6523915}" sibTransId="{08214F10-F4DA-4D39-B7C7-6E9646D86218}"/>
    <dgm:cxn modelId="{510F88FD-B8E4-48A0-A996-4062D0B4CF0C}" type="presOf" srcId="{B8BDFB1A-4A2E-4347-A874-B7B13A1D5DE9}" destId="{69E4B7A0-8F01-4E77-89EF-5155FFA03C8D}" srcOrd="0" destOrd="0" presId="urn:microsoft.com/office/officeart/2005/8/layout/vList3"/>
    <dgm:cxn modelId="{D90A2EDE-E47C-43C0-A040-B10301870926}" srcId="{E61F5EBD-A75E-493D-8A98-A67FA1B4C81D}" destId="{9A6F4390-297B-4396-9964-FF9ED2A4BF05}" srcOrd="6" destOrd="0" parTransId="{7BEBC875-2871-4E94-B05D-BF064BA7259D}" sibTransId="{CD68D4ED-9A40-43BA-B638-5526F33E726A}"/>
    <dgm:cxn modelId="{F62CF8F3-F00B-4182-8782-66C61B3F4908}" type="presOf" srcId="{9CAF5B92-FCB3-4057-B80C-77494E65D662}" destId="{1266465E-0CE5-4015-B089-9F67DF8D10CB}" srcOrd="0" destOrd="0" presId="urn:microsoft.com/office/officeart/2005/8/layout/vList3"/>
    <dgm:cxn modelId="{CFA732DB-C33B-4C38-95B5-AB410FBC3589}" type="presOf" srcId="{40AF7BAA-C879-46A7-80B5-FE21F0E6D7D6}" destId="{37A00B66-C6E4-4321-BCDE-C5781431C7F2}" srcOrd="0" destOrd="0" presId="urn:microsoft.com/office/officeart/2005/8/layout/vList3"/>
    <dgm:cxn modelId="{0FB2C2E4-6AA0-4D68-A473-824DFD6844A5}" srcId="{E61F5EBD-A75E-493D-8A98-A67FA1B4C81D}" destId="{62569B1B-984D-4FD1-84B6-59AB82A31927}" srcOrd="0" destOrd="0" parTransId="{FB46C729-8B67-4EFD-AB46-EA5DFC258521}" sibTransId="{88703694-1CE2-4427-A37C-456E35C20270}"/>
    <dgm:cxn modelId="{3B9B2841-939C-4D7A-9362-CAD0A02EC758}" srcId="{E61F5EBD-A75E-493D-8A98-A67FA1B4C81D}" destId="{74E972DA-0F1E-4B8C-B462-32CF41509D91}" srcOrd="3" destOrd="0" parTransId="{4B6FB120-814D-4D2A-A2C4-906A760FEE21}" sibTransId="{6D63DEA2-4406-4FED-96F8-473770441EA9}"/>
    <dgm:cxn modelId="{3C27AD56-F823-46EF-8D98-DD92679D7C89}" srcId="{E61F5EBD-A75E-493D-8A98-A67FA1B4C81D}" destId="{085947AB-98C9-4959-A9F1-D9616DC42D5A}" srcOrd="1" destOrd="0" parTransId="{86183842-5CBD-4156-8081-77B3F7FEB177}" sibTransId="{BA9070BC-32D8-498F-B6A2-202A6C141FDE}"/>
    <dgm:cxn modelId="{A957E8E6-3AFA-4B30-975A-6AD1DB9223DE}" type="presOf" srcId="{74E972DA-0F1E-4B8C-B462-32CF41509D91}" destId="{A8D2C67A-5EBE-423D-9B59-58E02E5D458D}" srcOrd="0" destOrd="0" presId="urn:microsoft.com/office/officeart/2005/8/layout/vList3"/>
    <dgm:cxn modelId="{2684793F-CE83-4048-9771-9108A2139FA3}" type="presOf" srcId="{F098137F-B0E5-4392-94AF-9F11115E342F}" destId="{1B3D1D31-BB33-48FE-9AE0-19D718E4A167}" srcOrd="0" destOrd="0" presId="urn:microsoft.com/office/officeart/2005/8/layout/vList3"/>
    <dgm:cxn modelId="{8DB24659-D9B3-45E5-9666-346B19F887F6}" type="presOf" srcId="{44A25E3C-723C-45A2-9D82-51EDED6FA40A}" destId="{08795743-A999-469D-8760-9A96A8407B28}" srcOrd="0" destOrd="0" presId="urn:microsoft.com/office/officeart/2005/8/layout/vList3"/>
    <dgm:cxn modelId="{32D17F81-79A5-488B-AD87-938E5CB204D3}" srcId="{E61F5EBD-A75E-493D-8A98-A67FA1B4C81D}" destId="{B8BDFB1A-4A2E-4347-A874-B7B13A1D5DE9}" srcOrd="2" destOrd="0" parTransId="{633DEF22-0CAA-49B8-8FDF-B963D4837FD1}" sibTransId="{C20D934B-0C86-44FD-97A6-BA9E2BB143BB}"/>
    <dgm:cxn modelId="{A7E7BA3F-8EC8-49C9-90D6-9A4FEA819E6A}" srcId="{E61F5EBD-A75E-493D-8A98-A67FA1B4C81D}" destId="{F20527FD-C3A1-46D0-822E-FE528880AC90}" srcOrd="8" destOrd="0" parTransId="{821476EB-3A53-47FA-9FF2-B4A82BA5E0EF}" sibTransId="{BD60269B-AA79-4C03-B1EC-40F5C4790374}"/>
    <dgm:cxn modelId="{0CA0F894-5994-47AA-8676-6FE541756517}" type="presOf" srcId="{E61F5EBD-A75E-493D-8A98-A67FA1B4C81D}" destId="{133331A9-714B-4378-AB4A-B3DF24393D38}" srcOrd="0" destOrd="0" presId="urn:microsoft.com/office/officeart/2005/8/layout/vList3"/>
    <dgm:cxn modelId="{716F050E-14FB-4E57-A107-E33933584E38}" type="presOf" srcId="{62569B1B-984D-4FD1-84B6-59AB82A31927}" destId="{26F74DFF-6CD5-4A14-99B2-F9EF91E50D37}" srcOrd="0" destOrd="0" presId="urn:microsoft.com/office/officeart/2005/8/layout/vList3"/>
    <dgm:cxn modelId="{CEFD88BC-599E-42BA-8DFC-816612B0A0BF}" type="presOf" srcId="{085947AB-98C9-4959-A9F1-D9616DC42D5A}" destId="{11BD6DBC-5469-4A25-B55D-4AB447923661}" srcOrd="0" destOrd="0" presId="urn:microsoft.com/office/officeart/2005/8/layout/vList3"/>
    <dgm:cxn modelId="{08D017B2-9593-4314-B2FC-D889A9E622C8}" type="presOf" srcId="{9A6F4390-297B-4396-9964-FF9ED2A4BF05}" destId="{8114A7DB-0198-48BE-BF6F-CB735DA4D788}" srcOrd="0" destOrd="0" presId="urn:microsoft.com/office/officeart/2005/8/layout/vList3"/>
    <dgm:cxn modelId="{F7179D3E-2929-4E75-8BB6-444BBA5CF5A8}" srcId="{E61F5EBD-A75E-493D-8A98-A67FA1B4C81D}" destId="{40AF7BAA-C879-46A7-80B5-FE21F0E6D7D6}" srcOrd="7" destOrd="0" parTransId="{EE757C2C-5E82-435A-B02F-A993E776E74D}" sibTransId="{C011CD86-7633-4E08-B7F6-75161AFBA1DE}"/>
    <dgm:cxn modelId="{F4A4EBFB-3606-42C2-888E-0EF75BBCA2E1}" srcId="{E61F5EBD-A75E-493D-8A98-A67FA1B4C81D}" destId="{9CAF5B92-FCB3-4057-B80C-77494E65D662}" srcOrd="4" destOrd="0" parTransId="{6B291245-5C7E-41D6-943D-49866C69CDFD}" sibTransId="{BACD2C72-76BF-42E6-9478-464351621A04}"/>
    <dgm:cxn modelId="{29787C9F-7AA8-4BB9-B5BC-30B4844C2C64}" type="presOf" srcId="{F20527FD-C3A1-46D0-822E-FE528880AC90}" destId="{EE389F5E-74F1-451A-AD92-43A145EA3DE2}" srcOrd="0" destOrd="0" presId="urn:microsoft.com/office/officeart/2005/8/layout/vList3"/>
    <dgm:cxn modelId="{5CB8C577-D7CF-44EA-92C6-73FF3FFA8793}" type="presParOf" srcId="{133331A9-714B-4378-AB4A-B3DF24393D38}" destId="{B96291BF-B9BE-45FA-8EF9-A00F2B4AD397}" srcOrd="0" destOrd="0" presId="urn:microsoft.com/office/officeart/2005/8/layout/vList3"/>
    <dgm:cxn modelId="{CAFB4604-E2DA-4EF3-A562-F63E3C11E6DF}" type="presParOf" srcId="{B96291BF-B9BE-45FA-8EF9-A00F2B4AD397}" destId="{09958A8D-7573-42E3-B979-1B639AD0FF20}" srcOrd="0" destOrd="0" presId="urn:microsoft.com/office/officeart/2005/8/layout/vList3"/>
    <dgm:cxn modelId="{1CB9E531-4280-4526-BEAE-AFF86B98F234}" type="presParOf" srcId="{B96291BF-B9BE-45FA-8EF9-A00F2B4AD397}" destId="{26F74DFF-6CD5-4A14-99B2-F9EF91E50D37}" srcOrd="1" destOrd="0" presId="urn:microsoft.com/office/officeart/2005/8/layout/vList3"/>
    <dgm:cxn modelId="{3F8F99F3-845E-49E2-BABB-9B672B7ED920}" type="presParOf" srcId="{133331A9-714B-4378-AB4A-B3DF24393D38}" destId="{181A18CD-B5CD-4432-A9C6-C18FC09A7D6E}" srcOrd="1" destOrd="0" presId="urn:microsoft.com/office/officeart/2005/8/layout/vList3"/>
    <dgm:cxn modelId="{35611119-0E7F-4FEE-B2D7-B9E5B631CC2B}" type="presParOf" srcId="{133331A9-714B-4378-AB4A-B3DF24393D38}" destId="{EA27E1F1-28CC-4588-8FEB-F48F829991D2}" srcOrd="2" destOrd="0" presId="urn:microsoft.com/office/officeart/2005/8/layout/vList3"/>
    <dgm:cxn modelId="{FB31736A-FBFC-4865-AFD6-C3159B9B5B85}" type="presParOf" srcId="{EA27E1F1-28CC-4588-8FEB-F48F829991D2}" destId="{A1538ED1-F45E-4F64-8D3E-8A3DC9B9C6B0}" srcOrd="0" destOrd="0" presId="urn:microsoft.com/office/officeart/2005/8/layout/vList3"/>
    <dgm:cxn modelId="{DE8E02F3-A8C7-4F56-8D0F-CEB5CA2CE572}" type="presParOf" srcId="{EA27E1F1-28CC-4588-8FEB-F48F829991D2}" destId="{11BD6DBC-5469-4A25-B55D-4AB447923661}" srcOrd="1" destOrd="0" presId="urn:microsoft.com/office/officeart/2005/8/layout/vList3"/>
    <dgm:cxn modelId="{88F15884-A060-433A-848D-68EDA8C2CC96}" type="presParOf" srcId="{133331A9-714B-4378-AB4A-B3DF24393D38}" destId="{5DA01AEE-2474-42A5-AFD2-47B828670EE2}" srcOrd="3" destOrd="0" presId="urn:microsoft.com/office/officeart/2005/8/layout/vList3"/>
    <dgm:cxn modelId="{04426B20-484F-46FF-AADC-8D6015FB283E}" type="presParOf" srcId="{133331A9-714B-4378-AB4A-B3DF24393D38}" destId="{82215BA1-533C-4789-A708-1631333A69FB}" srcOrd="4" destOrd="0" presId="urn:microsoft.com/office/officeart/2005/8/layout/vList3"/>
    <dgm:cxn modelId="{ECADFCAF-9507-4D91-B031-11337A089DA3}" type="presParOf" srcId="{82215BA1-533C-4789-A708-1631333A69FB}" destId="{1DA7E021-2F5E-46B4-8857-095370F34E44}" srcOrd="0" destOrd="0" presId="urn:microsoft.com/office/officeart/2005/8/layout/vList3"/>
    <dgm:cxn modelId="{8B66477D-E94E-49CF-9CEE-08AE5BC07A95}" type="presParOf" srcId="{82215BA1-533C-4789-A708-1631333A69FB}" destId="{69E4B7A0-8F01-4E77-89EF-5155FFA03C8D}" srcOrd="1" destOrd="0" presId="urn:microsoft.com/office/officeart/2005/8/layout/vList3"/>
    <dgm:cxn modelId="{0041AB05-E156-44CB-B208-ECAD23DFE801}" type="presParOf" srcId="{133331A9-714B-4378-AB4A-B3DF24393D38}" destId="{05CDF07F-29CE-4124-8EA1-1F1BFE781358}" srcOrd="5" destOrd="0" presId="urn:microsoft.com/office/officeart/2005/8/layout/vList3"/>
    <dgm:cxn modelId="{606449E9-C447-475F-BC69-B4D889010B75}" type="presParOf" srcId="{133331A9-714B-4378-AB4A-B3DF24393D38}" destId="{BD90B3E8-EAF6-4F1B-B185-E4BD4835444E}" srcOrd="6" destOrd="0" presId="urn:microsoft.com/office/officeart/2005/8/layout/vList3"/>
    <dgm:cxn modelId="{A8E7CCBA-C013-41CD-B704-D7706EFFC838}" type="presParOf" srcId="{BD90B3E8-EAF6-4F1B-B185-E4BD4835444E}" destId="{1EC5B3BA-B3C8-4DCC-8224-98F625FD36A8}" srcOrd="0" destOrd="0" presId="urn:microsoft.com/office/officeart/2005/8/layout/vList3"/>
    <dgm:cxn modelId="{B07CEADE-5F09-488B-B8B8-48C0F699236B}" type="presParOf" srcId="{BD90B3E8-EAF6-4F1B-B185-E4BD4835444E}" destId="{A8D2C67A-5EBE-423D-9B59-58E02E5D458D}" srcOrd="1" destOrd="0" presId="urn:microsoft.com/office/officeart/2005/8/layout/vList3"/>
    <dgm:cxn modelId="{CBCE8894-02AF-4333-A644-E7B4106CE877}" type="presParOf" srcId="{133331A9-714B-4378-AB4A-B3DF24393D38}" destId="{2195BAEE-CF18-46B3-B029-CCD223A7EF17}" srcOrd="7" destOrd="0" presId="urn:microsoft.com/office/officeart/2005/8/layout/vList3"/>
    <dgm:cxn modelId="{941E2DCE-DD88-4E1C-8104-6F52C211F1E1}" type="presParOf" srcId="{133331A9-714B-4378-AB4A-B3DF24393D38}" destId="{347FF39B-6969-43A6-B64B-7F32DB2DCAC1}" srcOrd="8" destOrd="0" presId="urn:microsoft.com/office/officeart/2005/8/layout/vList3"/>
    <dgm:cxn modelId="{8A8EA0AE-1271-4EE0-B9C5-1873EF654AEA}" type="presParOf" srcId="{347FF39B-6969-43A6-B64B-7F32DB2DCAC1}" destId="{50C61DA4-A2AC-444E-9A59-4577FDABB1B1}" srcOrd="0" destOrd="0" presId="urn:microsoft.com/office/officeart/2005/8/layout/vList3"/>
    <dgm:cxn modelId="{A95FD5DF-1FC6-44DE-A83B-BC47CA205EAE}" type="presParOf" srcId="{347FF39B-6969-43A6-B64B-7F32DB2DCAC1}" destId="{1266465E-0CE5-4015-B089-9F67DF8D10CB}" srcOrd="1" destOrd="0" presId="urn:microsoft.com/office/officeart/2005/8/layout/vList3"/>
    <dgm:cxn modelId="{7F4CF619-BBA8-4FEA-B0A0-F9D3EF3DE92D}" type="presParOf" srcId="{133331A9-714B-4378-AB4A-B3DF24393D38}" destId="{498CF53F-9DF8-4E74-943B-C7D900A53784}" srcOrd="9" destOrd="0" presId="urn:microsoft.com/office/officeart/2005/8/layout/vList3"/>
    <dgm:cxn modelId="{C1F09DF1-6BB9-4198-8C3A-B708FB1ACDB7}" type="presParOf" srcId="{133331A9-714B-4378-AB4A-B3DF24393D38}" destId="{226E85EE-4DD2-4B0A-9D2E-6411D7273E5E}" srcOrd="10" destOrd="0" presId="urn:microsoft.com/office/officeart/2005/8/layout/vList3"/>
    <dgm:cxn modelId="{882045AD-9E3B-4B18-B253-67BEC4229ECE}" type="presParOf" srcId="{226E85EE-4DD2-4B0A-9D2E-6411D7273E5E}" destId="{13A564FC-2449-4BDC-BEF2-4610D62B0BCF}" srcOrd="0" destOrd="0" presId="urn:microsoft.com/office/officeart/2005/8/layout/vList3"/>
    <dgm:cxn modelId="{9CE66441-B82C-49B5-ADF0-B470150ADE7D}" type="presParOf" srcId="{226E85EE-4DD2-4B0A-9D2E-6411D7273E5E}" destId="{1B3D1D31-BB33-48FE-9AE0-19D718E4A167}" srcOrd="1" destOrd="0" presId="urn:microsoft.com/office/officeart/2005/8/layout/vList3"/>
    <dgm:cxn modelId="{A89F535A-09A6-4636-B1DD-33418E173AD7}" type="presParOf" srcId="{133331A9-714B-4378-AB4A-B3DF24393D38}" destId="{9EAD31FE-C5D3-4DAD-AD03-1F4D29CBB6DB}" srcOrd="11" destOrd="0" presId="urn:microsoft.com/office/officeart/2005/8/layout/vList3"/>
    <dgm:cxn modelId="{838EAD41-F4BB-42B0-820D-EC4F25FF2904}" type="presParOf" srcId="{133331A9-714B-4378-AB4A-B3DF24393D38}" destId="{C01CEFA2-8440-4214-A8C3-453FB5EF0BA3}" srcOrd="12" destOrd="0" presId="urn:microsoft.com/office/officeart/2005/8/layout/vList3"/>
    <dgm:cxn modelId="{B1363FEE-E636-40D8-ADE3-F7B0B9A7FD4A}" type="presParOf" srcId="{C01CEFA2-8440-4214-A8C3-453FB5EF0BA3}" destId="{7A1451E1-AC92-48CD-8987-7839EB867BB8}" srcOrd="0" destOrd="0" presId="urn:microsoft.com/office/officeart/2005/8/layout/vList3"/>
    <dgm:cxn modelId="{BF02A4EE-A27C-4B11-84D8-4B434151D6F9}" type="presParOf" srcId="{C01CEFA2-8440-4214-A8C3-453FB5EF0BA3}" destId="{8114A7DB-0198-48BE-BF6F-CB735DA4D788}" srcOrd="1" destOrd="0" presId="urn:microsoft.com/office/officeart/2005/8/layout/vList3"/>
    <dgm:cxn modelId="{364322E8-2491-4690-81B7-5EBC18419B0F}" type="presParOf" srcId="{133331A9-714B-4378-AB4A-B3DF24393D38}" destId="{9D6B77D1-033D-4DBD-92BB-37D4927D69D0}" srcOrd="13" destOrd="0" presId="urn:microsoft.com/office/officeart/2005/8/layout/vList3"/>
    <dgm:cxn modelId="{280A8EED-4600-44BC-BEE7-F4FE19541BEC}" type="presParOf" srcId="{133331A9-714B-4378-AB4A-B3DF24393D38}" destId="{32B5713D-6AF2-423F-A74D-8C3569BD2DA1}" srcOrd="14" destOrd="0" presId="urn:microsoft.com/office/officeart/2005/8/layout/vList3"/>
    <dgm:cxn modelId="{F962B6A5-67AA-4446-BB50-CB1EBBE7904A}" type="presParOf" srcId="{32B5713D-6AF2-423F-A74D-8C3569BD2DA1}" destId="{5A4C3D8D-FB5F-4C1D-81DB-A015BF16AECB}" srcOrd="0" destOrd="0" presId="urn:microsoft.com/office/officeart/2005/8/layout/vList3"/>
    <dgm:cxn modelId="{C1D7AAD5-3600-48FF-9C57-747088A5912D}" type="presParOf" srcId="{32B5713D-6AF2-423F-A74D-8C3569BD2DA1}" destId="{37A00B66-C6E4-4321-BCDE-C5781431C7F2}" srcOrd="1" destOrd="0" presId="urn:microsoft.com/office/officeart/2005/8/layout/vList3"/>
    <dgm:cxn modelId="{76716594-1332-4FEA-9C3C-F76BF0FAA021}" type="presParOf" srcId="{133331A9-714B-4378-AB4A-B3DF24393D38}" destId="{E36B4DDA-60EF-4029-8CCF-827FA9F688AA}" srcOrd="15" destOrd="0" presId="urn:microsoft.com/office/officeart/2005/8/layout/vList3"/>
    <dgm:cxn modelId="{0030C2D5-28BD-4CAC-AFB2-980B97ED18E2}" type="presParOf" srcId="{133331A9-714B-4378-AB4A-B3DF24393D38}" destId="{166652FA-8550-475C-8CF9-86A39FA003D7}" srcOrd="16" destOrd="0" presId="urn:microsoft.com/office/officeart/2005/8/layout/vList3"/>
    <dgm:cxn modelId="{655FFB62-BF60-4E05-B726-B6C996065DD8}" type="presParOf" srcId="{166652FA-8550-475C-8CF9-86A39FA003D7}" destId="{9EABDFEA-E310-4C70-8ACB-9B97E0AD28A1}" srcOrd="0" destOrd="0" presId="urn:microsoft.com/office/officeart/2005/8/layout/vList3"/>
    <dgm:cxn modelId="{6BD6B205-D7D2-4DAF-9F2A-2F40018864F2}" type="presParOf" srcId="{166652FA-8550-475C-8CF9-86A39FA003D7}" destId="{EE389F5E-74F1-451A-AD92-43A145EA3DE2}" srcOrd="1" destOrd="0" presId="urn:microsoft.com/office/officeart/2005/8/layout/vList3"/>
    <dgm:cxn modelId="{F52DB627-A65D-43F0-8714-484E712CB57A}" type="presParOf" srcId="{133331A9-714B-4378-AB4A-B3DF24393D38}" destId="{E01D25A2-B365-4E53-ABA6-6731ED3D7CCD}" srcOrd="17" destOrd="0" presId="urn:microsoft.com/office/officeart/2005/8/layout/vList3"/>
    <dgm:cxn modelId="{576A169A-5527-4F16-AB39-B17BFC1E22BF}" type="presParOf" srcId="{133331A9-714B-4378-AB4A-B3DF24393D38}" destId="{837717B8-FCF5-4179-A914-2C4C4D9CAC79}" srcOrd="18" destOrd="0" presId="urn:microsoft.com/office/officeart/2005/8/layout/vList3"/>
    <dgm:cxn modelId="{64701CF4-F536-417F-8C06-4CAD1301339D}" type="presParOf" srcId="{837717B8-FCF5-4179-A914-2C4C4D9CAC79}" destId="{CDB2D243-235F-417A-81FA-2B0020B6B444}" srcOrd="0" destOrd="0" presId="urn:microsoft.com/office/officeart/2005/8/layout/vList3"/>
    <dgm:cxn modelId="{01694E3D-8CC7-4331-A644-4FDFF8D3D8EF}" type="presParOf" srcId="{837717B8-FCF5-4179-A914-2C4C4D9CAC79}" destId="{08795743-A999-469D-8760-9A96A8407B28}"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FC874BE-CEE5-4290-AFC8-5957EBE8D978}" type="doc">
      <dgm:prSet loTypeId="urn:microsoft.com/office/officeart/2005/8/layout/venn2" loCatId="relationship" qsTypeId="urn:microsoft.com/office/officeart/2005/8/quickstyle/3d2#1" qsCatId="3D" csTypeId="urn:microsoft.com/office/officeart/2005/8/colors/accent1_2" csCatId="accent1" phldr="1"/>
      <dgm:spPr/>
      <dgm:t>
        <a:bodyPr/>
        <a:lstStyle/>
        <a:p>
          <a:endParaRPr lang="tr-TR"/>
        </a:p>
      </dgm:t>
    </dgm:pt>
    <dgm:pt modelId="{8B42D323-FA66-4D11-B3F6-2318EF329089}">
      <dgm:prSet/>
      <dgm:spPr/>
      <dgm:t>
        <a:bodyPr/>
        <a:lstStyle/>
        <a:p>
          <a:pPr rtl="0"/>
          <a:r>
            <a:rPr lang="tr-TR" dirty="0" smtClean="0"/>
            <a:t>Gelişen teknoloji dünyasında bilgi çağını takip eden bilim insanlarını desteklemek.</a:t>
          </a:r>
          <a:endParaRPr lang="tr-TR" dirty="0"/>
        </a:p>
      </dgm:t>
    </dgm:pt>
    <dgm:pt modelId="{34195E59-D8BD-4B2C-9E27-4EB5D08FF1B5}" type="parTrans" cxnId="{D3AEF1E6-20D6-4229-91A9-29C814795A3C}">
      <dgm:prSet/>
      <dgm:spPr/>
      <dgm:t>
        <a:bodyPr/>
        <a:lstStyle/>
        <a:p>
          <a:endParaRPr lang="tr-TR"/>
        </a:p>
      </dgm:t>
    </dgm:pt>
    <dgm:pt modelId="{EAE25BE8-9C96-43C1-9346-119348B41668}" type="sibTrans" cxnId="{D3AEF1E6-20D6-4229-91A9-29C814795A3C}">
      <dgm:prSet/>
      <dgm:spPr/>
      <dgm:t>
        <a:bodyPr/>
        <a:lstStyle/>
        <a:p>
          <a:endParaRPr lang="tr-TR"/>
        </a:p>
      </dgm:t>
    </dgm:pt>
    <dgm:pt modelId="{9C6CAD73-5EE9-4FF0-B71B-98CD42F83E21}" type="pres">
      <dgm:prSet presAssocID="{AFC874BE-CEE5-4290-AFC8-5957EBE8D978}" presName="Name0" presStyleCnt="0">
        <dgm:presLayoutVars>
          <dgm:chMax val="7"/>
          <dgm:resizeHandles val="exact"/>
        </dgm:presLayoutVars>
      </dgm:prSet>
      <dgm:spPr/>
      <dgm:t>
        <a:bodyPr/>
        <a:lstStyle/>
        <a:p>
          <a:endParaRPr lang="tr-TR"/>
        </a:p>
      </dgm:t>
    </dgm:pt>
    <dgm:pt modelId="{D0E4D598-A603-490F-816D-278C1B64EA19}" type="pres">
      <dgm:prSet presAssocID="{AFC874BE-CEE5-4290-AFC8-5957EBE8D978}" presName="comp1" presStyleCnt="0"/>
      <dgm:spPr/>
    </dgm:pt>
    <dgm:pt modelId="{5E88C354-6C75-4B79-877C-644D5B56955D}" type="pres">
      <dgm:prSet presAssocID="{AFC874BE-CEE5-4290-AFC8-5957EBE8D978}" presName="circle1" presStyleLbl="node1" presStyleIdx="0" presStyleCnt="1" custScaleX="168773"/>
      <dgm:spPr/>
      <dgm:t>
        <a:bodyPr/>
        <a:lstStyle/>
        <a:p>
          <a:endParaRPr lang="tr-TR"/>
        </a:p>
      </dgm:t>
    </dgm:pt>
    <dgm:pt modelId="{AC2277B5-07BD-48FD-9408-477C5B9D8301}" type="pres">
      <dgm:prSet presAssocID="{AFC874BE-CEE5-4290-AFC8-5957EBE8D978}" presName="c1text" presStyleLbl="node1" presStyleIdx="0" presStyleCnt="1">
        <dgm:presLayoutVars>
          <dgm:bulletEnabled val="1"/>
        </dgm:presLayoutVars>
      </dgm:prSet>
      <dgm:spPr/>
      <dgm:t>
        <a:bodyPr/>
        <a:lstStyle/>
        <a:p>
          <a:endParaRPr lang="tr-TR"/>
        </a:p>
      </dgm:t>
    </dgm:pt>
  </dgm:ptLst>
  <dgm:cxnLst>
    <dgm:cxn modelId="{DAA577BD-A3A1-4E57-A4D4-287997A0769D}" type="presOf" srcId="{8B42D323-FA66-4D11-B3F6-2318EF329089}" destId="{AC2277B5-07BD-48FD-9408-477C5B9D8301}" srcOrd="1" destOrd="0" presId="urn:microsoft.com/office/officeart/2005/8/layout/venn2"/>
    <dgm:cxn modelId="{D3AEF1E6-20D6-4229-91A9-29C814795A3C}" srcId="{AFC874BE-CEE5-4290-AFC8-5957EBE8D978}" destId="{8B42D323-FA66-4D11-B3F6-2318EF329089}" srcOrd="0" destOrd="0" parTransId="{34195E59-D8BD-4B2C-9E27-4EB5D08FF1B5}" sibTransId="{EAE25BE8-9C96-43C1-9346-119348B41668}"/>
    <dgm:cxn modelId="{4C5D63EC-FC7C-48FF-817C-68CBBB144CB1}" type="presOf" srcId="{8B42D323-FA66-4D11-B3F6-2318EF329089}" destId="{5E88C354-6C75-4B79-877C-644D5B56955D}" srcOrd="0" destOrd="0" presId="urn:microsoft.com/office/officeart/2005/8/layout/venn2"/>
    <dgm:cxn modelId="{95172E75-E3D4-44CD-8CBB-27FC64750555}" type="presOf" srcId="{AFC874BE-CEE5-4290-AFC8-5957EBE8D978}" destId="{9C6CAD73-5EE9-4FF0-B71B-98CD42F83E21}" srcOrd="0" destOrd="0" presId="urn:microsoft.com/office/officeart/2005/8/layout/venn2"/>
    <dgm:cxn modelId="{9D08B63D-E6F6-443E-B44A-F5D45F066E71}" type="presParOf" srcId="{9C6CAD73-5EE9-4FF0-B71B-98CD42F83E21}" destId="{D0E4D598-A603-490F-816D-278C1B64EA19}" srcOrd="0" destOrd="0" presId="urn:microsoft.com/office/officeart/2005/8/layout/venn2"/>
    <dgm:cxn modelId="{EC8093EE-9CB3-41C1-9E68-4F4FB2A8C5DD}" type="presParOf" srcId="{D0E4D598-A603-490F-816D-278C1B64EA19}" destId="{5E88C354-6C75-4B79-877C-644D5B56955D}" srcOrd="0" destOrd="0" presId="urn:microsoft.com/office/officeart/2005/8/layout/venn2"/>
    <dgm:cxn modelId="{7E1FA9CC-ED5D-4119-BEA1-C66FA50812A9}" type="presParOf" srcId="{D0E4D598-A603-490F-816D-278C1B64EA19}" destId="{AC2277B5-07BD-48FD-9408-477C5B9D8301}"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1068B0-8366-484E-800C-26629508E557}"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tr-TR"/>
        </a:p>
      </dgm:t>
    </dgm:pt>
    <dgm:pt modelId="{A8DB473A-F347-4342-8925-1FAE9763320D}">
      <dgm:prSet/>
      <dgm:spPr/>
      <dgm:t>
        <a:bodyPr/>
        <a:lstStyle/>
        <a:p>
          <a:pPr rtl="0"/>
          <a:r>
            <a:rPr lang="tr-TR" dirty="0" smtClean="0"/>
            <a:t>Üniversitemiz bilim insanlarının başarılarını yükseltmek, akademik yaşamlarını kolaylaştırmak, ulusal ve uluslararası platformlarda etkinlik ve saygınlığına katkıda bulunmak.</a:t>
          </a:r>
          <a:endParaRPr lang="tr-TR" dirty="0"/>
        </a:p>
      </dgm:t>
    </dgm:pt>
    <dgm:pt modelId="{2F6E7339-A94A-4FFB-BAC5-8445D872E9A4}" type="parTrans" cxnId="{DFA31544-2639-4FA4-8842-130EF8DD6CEC}">
      <dgm:prSet/>
      <dgm:spPr/>
      <dgm:t>
        <a:bodyPr/>
        <a:lstStyle/>
        <a:p>
          <a:endParaRPr lang="tr-TR"/>
        </a:p>
      </dgm:t>
    </dgm:pt>
    <dgm:pt modelId="{F604700F-72DA-41C5-A805-8A02219ED0AC}" type="sibTrans" cxnId="{DFA31544-2639-4FA4-8842-130EF8DD6CEC}">
      <dgm:prSet/>
      <dgm:spPr/>
      <dgm:t>
        <a:bodyPr/>
        <a:lstStyle/>
        <a:p>
          <a:endParaRPr lang="tr-TR"/>
        </a:p>
      </dgm:t>
    </dgm:pt>
    <dgm:pt modelId="{C4960EB6-482A-4E68-B611-E1A0D76E10FF}" type="pres">
      <dgm:prSet presAssocID="{881068B0-8366-484E-800C-26629508E557}" presName="compositeShape" presStyleCnt="0">
        <dgm:presLayoutVars>
          <dgm:chMax val="7"/>
          <dgm:dir/>
          <dgm:resizeHandles val="exact"/>
        </dgm:presLayoutVars>
      </dgm:prSet>
      <dgm:spPr/>
      <dgm:t>
        <a:bodyPr/>
        <a:lstStyle/>
        <a:p>
          <a:endParaRPr lang="tr-TR"/>
        </a:p>
      </dgm:t>
    </dgm:pt>
    <dgm:pt modelId="{5C24668A-1695-4A25-8315-108CB28B06E9}" type="pres">
      <dgm:prSet presAssocID="{A8DB473A-F347-4342-8925-1FAE9763320D}" presName="circ1TxSh" presStyleLbl="vennNode1" presStyleIdx="0" presStyleCnt="1" custScaleX="195687"/>
      <dgm:spPr/>
      <dgm:t>
        <a:bodyPr/>
        <a:lstStyle/>
        <a:p>
          <a:endParaRPr lang="tr-TR"/>
        </a:p>
      </dgm:t>
    </dgm:pt>
  </dgm:ptLst>
  <dgm:cxnLst>
    <dgm:cxn modelId="{DFA31544-2639-4FA4-8842-130EF8DD6CEC}" srcId="{881068B0-8366-484E-800C-26629508E557}" destId="{A8DB473A-F347-4342-8925-1FAE9763320D}" srcOrd="0" destOrd="0" parTransId="{2F6E7339-A94A-4FFB-BAC5-8445D872E9A4}" sibTransId="{F604700F-72DA-41C5-A805-8A02219ED0AC}"/>
    <dgm:cxn modelId="{F1A62185-C88F-49DF-B6D0-22116D42B9ED}" type="presOf" srcId="{881068B0-8366-484E-800C-26629508E557}" destId="{C4960EB6-482A-4E68-B611-E1A0D76E10FF}" srcOrd="0" destOrd="0" presId="urn:microsoft.com/office/officeart/2005/8/layout/venn1"/>
    <dgm:cxn modelId="{83E02F4F-432E-4D20-B2B1-B2E48B0A9417}" type="presOf" srcId="{A8DB473A-F347-4342-8925-1FAE9763320D}" destId="{5C24668A-1695-4A25-8315-108CB28B06E9}" srcOrd="0" destOrd="0" presId="urn:microsoft.com/office/officeart/2005/8/layout/venn1"/>
    <dgm:cxn modelId="{F41C292D-FDAD-4FA0-85C9-A0143ED56EF9}" type="presParOf" srcId="{C4960EB6-482A-4E68-B611-E1A0D76E10FF}" destId="{5C24668A-1695-4A25-8315-108CB28B06E9}" srcOrd="0" destOrd="0" presId="urn:microsoft.com/office/officeart/2005/8/layout/venn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0A8C7EE-6D61-4617-B5E6-EDCCE31066DE}"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tr-TR"/>
        </a:p>
      </dgm:t>
    </dgm:pt>
    <dgm:pt modelId="{0AB8F337-75AC-4154-B43D-F19149FA08BA}">
      <dgm:prSet phldrT="[Metin]" custT="1"/>
      <dgm:spPr/>
      <dgm:t>
        <a:bodyPr/>
        <a:lstStyle/>
        <a:p>
          <a:r>
            <a:rPr lang="tr-TR" sz="1400" b="1" dirty="0"/>
            <a:t>Dr.  Öğr. Üyesi Mesut </a:t>
          </a:r>
          <a:r>
            <a:rPr lang="tr-TR" sz="1400" b="1" dirty="0" smtClean="0"/>
            <a:t>Budak</a:t>
          </a:r>
        </a:p>
        <a:p>
          <a:r>
            <a:rPr lang="tr-TR" sz="1400" b="1" dirty="0" smtClean="0"/>
            <a:t> </a:t>
          </a:r>
          <a:r>
            <a:rPr lang="tr-TR" sz="1400" b="1" dirty="0"/>
            <a:t>KOORDİNATÖR</a:t>
          </a:r>
        </a:p>
      </dgm:t>
    </dgm:pt>
    <dgm:pt modelId="{3865661F-8836-49C2-A31F-ADBD44706131}" type="parTrans" cxnId="{5ADCAE28-1119-4C4B-9B74-754A82781F80}">
      <dgm:prSet/>
      <dgm:spPr/>
      <dgm:t>
        <a:bodyPr/>
        <a:lstStyle/>
        <a:p>
          <a:endParaRPr lang="tr-TR"/>
        </a:p>
      </dgm:t>
    </dgm:pt>
    <dgm:pt modelId="{56C6077F-E222-44BD-AF20-396E731C0A5E}" type="sibTrans" cxnId="{5ADCAE28-1119-4C4B-9B74-754A82781F80}">
      <dgm:prSet/>
      <dgm:spPr/>
      <dgm:t>
        <a:bodyPr/>
        <a:lstStyle/>
        <a:p>
          <a:endParaRPr lang="tr-TR"/>
        </a:p>
      </dgm:t>
    </dgm:pt>
    <dgm:pt modelId="{D0685C94-BB63-431D-ADC5-DC2DA226DDE7}">
      <dgm:prSet phldrT="[Metin]" custT="1"/>
      <dgm:spPr/>
      <dgm:t>
        <a:bodyPr/>
        <a:lstStyle/>
        <a:p>
          <a:r>
            <a:rPr lang="tr-TR" sz="1200" b="1" dirty="0"/>
            <a:t> Dr.  Öğr. Üyesi Muhammet Ali KARA</a:t>
          </a:r>
        </a:p>
        <a:p>
          <a:r>
            <a:rPr lang="tr-TR" sz="1200" b="1" dirty="0"/>
            <a:t>GE</a:t>
          </a:r>
          <a:r>
            <a:rPr lang="tr-TR" sz="1200" b="1" dirty="0">
              <a:latin typeface="+mn-lt"/>
            </a:rPr>
            <a:t>RÇEKLEŞTİR</a:t>
          </a:r>
          <a:r>
            <a:rPr lang="tr-TR" sz="1200" b="1" dirty="0"/>
            <a:t>ME GÖREVLİSİ</a:t>
          </a:r>
        </a:p>
      </dgm:t>
    </dgm:pt>
    <dgm:pt modelId="{629ED90F-9BA1-4A6D-ADB4-1365737E4EC3}" type="parTrans" cxnId="{743B8988-70FB-498E-AD13-E737EA2A056F}">
      <dgm:prSet/>
      <dgm:spPr/>
      <dgm:t>
        <a:bodyPr/>
        <a:lstStyle/>
        <a:p>
          <a:endParaRPr lang="tr-TR"/>
        </a:p>
      </dgm:t>
    </dgm:pt>
    <dgm:pt modelId="{B0ED9159-CF57-4B7A-9799-4CBEB7BAC374}" type="sibTrans" cxnId="{743B8988-70FB-498E-AD13-E737EA2A056F}">
      <dgm:prSet/>
      <dgm:spPr/>
      <dgm:t>
        <a:bodyPr/>
        <a:lstStyle/>
        <a:p>
          <a:endParaRPr lang="tr-TR"/>
        </a:p>
      </dgm:t>
    </dgm:pt>
    <dgm:pt modelId="{41E43B08-5F74-428E-B269-40E12F015EC9}">
      <dgm:prSet phldrT="[Metin]" custT="1"/>
      <dgm:spPr/>
      <dgm:t>
        <a:bodyPr/>
        <a:lstStyle/>
        <a:p>
          <a:r>
            <a:rPr lang="tr-TR" sz="1200" b="1"/>
            <a:t>M. Beşir DÜNDAR</a:t>
          </a:r>
        </a:p>
        <a:p>
          <a:r>
            <a:rPr lang="tr-TR" sz="1200" b="1"/>
            <a:t>BİLGİSAYAR İŞLETMENİ</a:t>
          </a:r>
        </a:p>
      </dgm:t>
    </dgm:pt>
    <dgm:pt modelId="{C7716857-A567-454F-8012-DB0BA8F9DFC1}" type="parTrans" cxnId="{4E11D159-2259-4866-806D-4A1AA43DFD44}">
      <dgm:prSet/>
      <dgm:spPr/>
      <dgm:t>
        <a:bodyPr/>
        <a:lstStyle/>
        <a:p>
          <a:endParaRPr lang="tr-TR"/>
        </a:p>
      </dgm:t>
    </dgm:pt>
    <dgm:pt modelId="{66FF0EE4-3B54-44D1-9500-A0449467994A}" type="sibTrans" cxnId="{4E11D159-2259-4866-806D-4A1AA43DFD44}">
      <dgm:prSet/>
      <dgm:spPr/>
      <dgm:t>
        <a:bodyPr/>
        <a:lstStyle/>
        <a:p>
          <a:endParaRPr lang="tr-TR"/>
        </a:p>
      </dgm:t>
    </dgm:pt>
    <dgm:pt modelId="{ADA51305-18B3-4D90-A04A-DC6DDEAEC30B}">
      <dgm:prSet custT="1"/>
      <dgm:spPr/>
      <dgm:t>
        <a:bodyPr/>
        <a:lstStyle/>
        <a:p>
          <a:r>
            <a:rPr lang="tr-TR" sz="1200" b="1"/>
            <a:t>Übeydullah CANTEMİZ</a:t>
          </a:r>
        </a:p>
        <a:p>
          <a:r>
            <a:rPr lang="tr-TR" sz="1200" b="1"/>
            <a:t>BİLGİSAYAR İŞLETMENİ</a:t>
          </a:r>
        </a:p>
      </dgm:t>
    </dgm:pt>
    <dgm:pt modelId="{2CEBF66F-9164-4B9A-94E7-13920D2242C7}" type="parTrans" cxnId="{37838503-4D11-427A-8D01-D8EEA1E7BBA7}">
      <dgm:prSet/>
      <dgm:spPr/>
      <dgm:t>
        <a:bodyPr/>
        <a:lstStyle/>
        <a:p>
          <a:endParaRPr lang="tr-TR"/>
        </a:p>
      </dgm:t>
    </dgm:pt>
    <dgm:pt modelId="{8A669D18-B393-4261-B28D-C8D067036578}" type="sibTrans" cxnId="{37838503-4D11-427A-8D01-D8EEA1E7BBA7}">
      <dgm:prSet/>
      <dgm:spPr/>
      <dgm:t>
        <a:bodyPr/>
        <a:lstStyle/>
        <a:p>
          <a:endParaRPr lang="tr-TR"/>
        </a:p>
      </dgm:t>
    </dgm:pt>
    <dgm:pt modelId="{49164884-7DFA-449A-9D1F-A18CBD2B0621}">
      <dgm:prSet custT="1"/>
      <dgm:spPr/>
      <dgm:t>
        <a:bodyPr/>
        <a:lstStyle/>
        <a:p>
          <a:r>
            <a:rPr lang="tr-TR" sz="1200" b="1">
              <a:latin typeface="+mn-lt"/>
            </a:rPr>
            <a:t>Abdülhaluk ALTUN</a:t>
          </a:r>
        </a:p>
        <a:p>
          <a:r>
            <a:rPr lang="tr-TR" sz="1200" b="1">
              <a:latin typeface="+mn-lt"/>
            </a:rPr>
            <a:t>DAİRE BAŞKANI</a:t>
          </a:r>
        </a:p>
      </dgm:t>
    </dgm:pt>
    <dgm:pt modelId="{A74ED9AE-3626-4583-939D-C0FB383F3E10}" type="parTrans" cxnId="{7A5BC349-1E2E-4E09-856E-8021D890E404}">
      <dgm:prSet/>
      <dgm:spPr/>
      <dgm:t>
        <a:bodyPr/>
        <a:lstStyle/>
        <a:p>
          <a:endParaRPr lang="tr-TR"/>
        </a:p>
      </dgm:t>
    </dgm:pt>
    <dgm:pt modelId="{58DD51EC-3F3B-416D-9C82-04CB8D7BDD09}" type="sibTrans" cxnId="{7A5BC349-1E2E-4E09-856E-8021D890E404}">
      <dgm:prSet/>
      <dgm:spPr/>
      <dgm:t>
        <a:bodyPr/>
        <a:lstStyle/>
        <a:p>
          <a:endParaRPr lang="tr-TR"/>
        </a:p>
      </dgm:t>
    </dgm:pt>
    <dgm:pt modelId="{43252FF1-0EC5-4462-8A90-738FFB2CE05C}" type="pres">
      <dgm:prSet presAssocID="{40A8C7EE-6D61-4617-B5E6-EDCCE31066DE}" presName="hierChild1" presStyleCnt="0">
        <dgm:presLayoutVars>
          <dgm:orgChart val="1"/>
          <dgm:chPref val="1"/>
          <dgm:dir/>
          <dgm:animOne val="branch"/>
          <dgm:animLvl val="lvl"/>
          <dgm:resizeHandles/>
        </dgm:presLayoutVars>
      </dgm:prSet>
      <dgm:spPr/>
      <dgm:t>
        <a:bodyPr/>
        <a:lstStyle/>
        <a:p>
          <a:endParaRPr lang="tr-TR"/>
        </a:p>
      </dgm:t>
    </dgm:pt>
    <dgm:pt modelId="{61127986-969E-4252-B4F6-E4B5F309E9BA}" type="pres">
      <dgm:prSet presAssocID="{0AB8F337-75AC-4154-B43D-F19149FA08BA}" presName="hierRoot1" presStyleCnt="0">
        <dgm:presLayoutVars>
          <dgm:hierBranch val="init"/>
        </dgm:presLayoutVars>
      </dgm:prSet>
      <dgm:spPr/>
    </dgm:pt>
    <dgm:pt modelId="{9BAA359B-70ED-4490-9B36-BD71E0315B07}" type="pres">
      <dgm:prSet presAssocID="{0AB8F337-75AC-4154-B43D-F19149FA08BA}" presName="rootComposite1" presStyleCnt="0"/>
      <dgm:spPr/>
    </dgm:pt>
    <dgm:pt modelId="{AB8546C5-7CEE-4DDC-9FEB-0459F34B78E5}" type="pres">
      <dgm:prSet presAssocID="{0AB8F337-75AC-4154-B43D-F19149FA08BA}" presName="rootText1" presStyleLbl="node0" presStyleIdx="0" presStyleCnt="1">
        <dgm:presLayoutVars>
          <dgm:chPref val="3"/>
        </dgm:presLayoutVars>
      </dgm:prSet>
      <dgm:spPr/>
      <dgm:t>
        <a:bodyPr/>
        <a:lstStyle/>
        <a:p>
          <a:endParaRPr lang="tr-TR"/>
        </a:p>
      </dgm:t>
    </dgm:pt>
    <dgm:pt modelId="{56C527CC-1643-498B-8CD9-4C3312BF9981}" type="pres">
      <dgm:prSet presAssocID="{0AB8F337-75AC-4154-B43D-F19149FA08BA}" presName="rootConnector1" presStyleLbl="node1" presStyleIdx="0" presStyleCnt="0"/>
      <dgm:spPr/>
      <dgm:t>
        <a:bodyPr/>
        <a:lstStyle/>
        <a:p>
          <a:endParaRPr lang="tr-TR"/>
        </a:p>
      </dgm:t>
    </dgm:pt>
    <dgm:pt modelId="{96A1674F-1328-4C02-BACA-F6080EB8F111}" type="pres">
      <dgm:prSet presAssocID="{0AB8F337-75AC-4154-B43D-F19149FA08BA}" presName="hierChild2" presStyleCnt="0"/>
      <dgm:spPr/>
    </dgm:pt>
    <dgm:pt modelId="{9BB0156F-D46B-4D1F-80FE-EFD61E387611}" type="pres">
      <dgm:prSet presAssocID="{629ED90F-9BA1-4A6D-ADB4-1365737E4EC3}" presName="Name37" presStyleLbl="parChTrans1D2" presStyleIdx="0" presStyleCnt="2"/>
      <dgm:spPr/>
      <dgm:t>
        <a:bodyPr/>
        <a:lstStyle/>
        <a:p>
          <a:endParaRPr lang="tr-TR"/>
        </a:p>
      </dgm:t>
    </dgm:pt>
    <dgm:pt modelId="{963243D3-3CA5-4920-92E2-A774BC9BF46B}" type="pres">
      <dgm:prSet presAssocID="{D0685C94-BB63-431D-ADC5-DC2DA226DDE7}" presName="hierRoot2" presStyleCnt="0">
        <dgm:presLayoutVars>
          <dgm:hierBranch val="init"/>
        </dgm:presLayoutVars>
      </dgm:prSet>
      <dgm:spPr/>
    </dgm:pt>
    <dgm:pt modelId="{6214986D-98A0-4A35-9D81-467DD0C7A9D7}" type="pres">
      <dgm:prSet presAssocID="{D0685C94-BB63-431D-ADC5-DC2DA226DDE7}" presName="rootComposite" presStyleCnt="0"/>
      <dgm:spPr/>
    </dgm:pt>
    <dgm:pt modelId="{EDC8E13E-648E-41F3-811B-6F5004231234}" type="pres">
      <dgm:prSet presAssocID="{D0685C94-BB63-431D-ADC5-DC2DA226DDE7}" presName="rootText" presStyleLbl="node2" presStyleIdx="0" presStyleCnt="2">
        <dgm:presLayoutVars>
          <dgm:chPref val="3"/>
        </dgm:presLayoutVars>
      </dgm:prSet>
      <dgm:spPr/>
      <dgm:t>
        <a:bodyPr/>
        <a:lstStyle/>
        <a:p>
          <a:endParaRPr lang="tr-TR"/>
        </a:p>
      </dgm:t>
    </dgm:pt>
    <dgm:pt modelId="{F228CE3D-4687-4DDA-9104-EA0F10B6C52E}" type="pres">
      <dgm:prSet presAssocID="{D0685C94-BB63-431D-ADC5-DC2DA226DDE7}" presName="rootConnector" presStyleLbl="node2" presStyleIdx="0" presStyleCnt="2"/>
      <dgm:spPr/>
      <dgm:t>
        <a:bodyPr/>
        <a:lstStyle/>
        <a:p>
          <a:endParaRPr lang="tr-TR"/>
        </a:p>
      </dgm:t>
    </dgm:pt>
    <dgm:pt modelId="{55DC444D-99C1-4D77-94BD-543F5DC92E85}" type="pres">
      <dgm:prSet presAssocID="{D0685C94-BB63-431D-ADC5-DC2DA226DDE7}" presName="hierChild4" presStyleCnt="0"/>
      <dgm:spPr/>
    </dgm:pt>
    <dgm:pt modelId="{ADFD4362-D137-43D8-8A2F-C786B9945C99}" type="pres">
      <dgm:prSet presAssocID="{C7716857-A567-454F-8012-DB0BA8F9DFC1}" presName="Name37" presStyleLbl="parChTrans1D3" presStyleIdx="0" presStyleCnt="2"/>
      <dgm:spPr/>
      <dgm:t>
        <a:bodyPr/>
        <a:lstStyle/>
        <a:p>
          <a:endParaRPr lang="tr-TR"/>
        </a:p>
      </dgm:t>
    </dgm:pt>
    <dgm:pt modelId="{4B140BF8-3433-4C62-8872-94D0AF48C9A3}" type="pres">
      <dgm:prSet presAssocID="{41E43B08-5F74-428E-B269-40E12F015EC9}" presName="hierRoot2" presStyleCnt="0">
        <dgm:presLayoutVars>
          <dgm:hierBranch val="init"/>
        </dgm:presLayoutVars>
      </dgm:prSet>
      <dgm:spPr/>
    </dgm:pt>
    <dgm:pt modelId="{D984C0AF-5A63-4BB9-9590-3F2C68BCE1F8}" type="pres">
      <dgm:prSet presAssocID="{41E43B08-5F74-428E-B269-40E12F015EC9}" presName="rootComposite" presStyleCnt="0"/>
      <dgm:spPr/>
    </dgm:pt>
    <dgm:pt modelId="{4D488990-9D30-412C-8361-51BFE8A52EED}" type="pres">
      <dgm:prSet presAssocID="{41E43B08-5F74-428E-B269-40E12F015EC9}" presName="rootText" presStyleLbl="node3" presStyleIdx="0" presStyleCnt="2">
        <dgm:presLayoutVars>
          <dgm:chPref val="3"/>
        </dgm:presLayoutVars>
      </dgm:prSet>
      <dgm:spPr/>
      <dgm:t>
        <a:bodyPr/>
        <a:lstStyle/>
        <a:p>
          <a:endParaRPr lang="tr-TR"/>
        </a:p>
      </dgm:t>
    </dgm:pt>
    <dgm:pt modelId="{9D9A87B5-9E1F-4AB3-B547-587DB09E3C26}" type="pres">
      <dgm:prSet presAssocID="{41E43B08-5F74-428E-B269-40E12F015EC9}" presName="rootConnector" presStyleLbl="node3" presStyleIdx="0" presStyleCnt="2"/>
      <dgm:spPr/>
      <dgm:t>
        <a:bodyPr/>
        <a:lstStyle/>
        <a:p>
          <a:endParaRPr lang="tr-TR"/>
        </a:p>
      </dgm:t>
    </dgm:pt>
    <dgm:pt modelId="{5CB74A71-610F-407E-9877-92772FB6AEF6}" type="pres">
      <dgm:prSet presAssocID="{41E43B08-5F74-428E-B269-40E12F015EC9}" presName="hierChild4" presStyleCnt="0"/>
      <dgm:spPr/>
    </dgm:pt>
    <dgm:pt modelId="{F29ED2E0-CCA6-4791-A821-6713FEDE0673}" type="pres">
      <dgm:prSet presAssocID="{41E43B08-5F74-428E-B269-40E12F015EC9}" presName="hierChild5" presStyleCnt="0"/>
      <dgm:spPr/>
    </dgm:pt>
    <dgm:pt modelId="{2EBEC340-E824-42D5-9223-E5988DD05D92}" type="pres">
      <dgm:prSet presAssocID="{2CEBF66F-9164-4B9A-94E7-13920D2242C7}" presName="Name37" presStyleLbl="parChTrans1D3" presStyleIdx="1" presStyleCnt="2"/>
      <dgm:spPr/>
      <dgm:t>
        <a:bodyPr/>
        <a:lstStyle/>
        <a:p>
          <a:endParaRPr lang="tr-TR"/>
        </a:p>
      </dgm:t>
    </dgm:pt>
    <dgm:pt modelId="{ADF387B5-95CB-4372-8960-B11C59CCA124}" type="pres">
      <dgm:prSet presAssocID="{ADA51305-18B3-4D90-A04A-DC6DDEAEC30B}" presName="hierRoot2" presStyleCnt="0">
        <dgm:presLayoutVars>
          <dgm:hierBranch val="init"/>
        </dgm:presLayoutVars>
      </dgm:prSet>
      <dgm:spPr/>
    </dgm:pt>
    <dgm:pt modelId="{8C1B4C23-585E-44FF-A36F-6FBC03A7E416}" type="pres">
      <dgm:prSet presAssocID="{ADA51305-18B3-4D90-A04A-DC6DDEAEC30B}" presName="rootComposite" presStyleCnt="0"/>
      <dgm:spPr/>
    </dgm:pt>
    <dgm:pt modelId="{695DA16E-86E3-4BB6-92BC-4257308FB738}" type="pres">
      <dgm:prSet presAssocID="{ADA51305-18B3-4D90-A04A-DC6DDEAEC30B}" presName="rootText" presStyleLbl="node3" presStyleIdx="1" presStyleCnt="2">
        <dgm:presLayoutVars>
          <dgm:chPref val="3"/>
        </dgm:presLayoutVars>
      </dgm:prSet>
      <dgm:spPr/>
      <dgm:t>
        <a:bodyPr/>
        <a:lstStyle/>
        <a:p>
          <a:endParaRPr lang="tr-TR"/>
        </a:p>
      </dgm:t>
    </dgm:pt>
    <dgm:pt modelId="{4E1613A2-1278-4E8C-AFB6-7D2D73FBED8B}" type="pres">
      <dgm:prSet presAssocID="{ADA51305-18B3-4D90-A04A-DC6DDEAEC30B}" presName="rootConnector" presStyleLbl="node3" presStyleIdx="1" presStyleCnt="2"/>
      <dgm:spPr/>
      <dgm:t>
        <a:bodyPr/>
        <a:lstStyle/>
        <a:p>
          <a:endParaRPr lang="tr-TR"/>
        </a:p>
      </dgm:t>
    </dgm:pt>
    <dgm:pt modelId="{56BE3CD7-914D-46B2-B233-7BBE0C290C9C}" type="pres">
      <dgm:prSet presAssocID="{ADA51305-18B3-4D90-A04A-DC6DDEAEC30B}" presName="hierChild4" presStyleCnt="0"/>
      <dgm:spPr/>
    </dgm:pt>
    <dgm:pt modelId="{104A1302-FDCA-425D-AFC7-C961C8C5B0F7}" type="pres">
      <dgm:prSet presAssocID="{ADA51305-18B3-4D90-A04A-DC6DDEAEC30B}" presName="hierChild5" presStyleCnt="0"/>
      <dgm:spPr/>
    </dgm:pt>
    <dgm:pt modelId="{9C3C5FBB-9652-4CB0-9B1D-BFFA4CEF9BAE}" type="pres">
      <dgm:prSet presAssocID="{D0685C94-BB63-431D-ADC5-DC2DA226DDE7}" presName="hierChild5" presStyleCnt="0"/>
      <dgm:spPr/>
    </dgm:pt>
    <dgm:pt modelId="{88603096-2744-426F-B396-5E5A08B3E6A2}" type="pres">
      <dgm:prSet presAssocID="{A74ED9AE-3626-4583-939D-C0FB383F3E10}" presName="Name37" presStyleLbl="parChTrans1D2" presStyleIdx="1" presStyleCnt="2"/>
      <dgm:spPr/>
      <dgm:t>
        <a:bodyPr/>
        <a:lstStyle/>
        <a:p>
          <a:endParaRPr lang="tr-TR"/>
        </a:p>
      </dgm:t>
    </dgm:pt>
    <dgm:pt modelId="{7A2E24EB-1CEB-4388-87AA-143D5497C21D}" type="pres">
      <dgm:prSet presAssocID="{49164884-7DFA-449A-9D1F-A18CBD2B0621}" presName="hierRoot2" presStyleCnt="0">
        <dgm:presLayoutVars>
          <dgm:hierBranch val="init"/>
        </dgm:presLayoutVars>
      </dgm:prSet>
      <dgm:spPr/>
    </dgm:pt>
    <dgm:pt modelId="{C93E0CAA-A2B5-4574-808E-FD98B689DB68}" type="pres">
      <dgm:prSet presAssocID="{49164884-7DFA-449A-9D1F-A18CBD2B0621}" presName="rootComposite" presStyleCnt="0"/>
      <dgm:spPr/>
    </dgm:pt>
    <dgm:pt modelId="{E7D7A791-E70A-4C7D-B544-7A3B2034CDAF}" type="pres">
      <dgm:prSet presAssocID="{49164884-7DFA-449A-9D1F-A18CBD2B0621}" presName="rootText" presStyleLbl="node2" presStyleIdx="1" presStyleCnt="2">
        <dgm:presLayoutVars>
          <dgm:chPref val="3"/>
        </dgm:presLayoutVars>
      </dgm:prSet>
      <dgm:spPr/>
      <dgm:t>
        <a:bodyPr/>
        <a:lstStyle/>
        <a:p>
          <a:endParaRPr lang="tr-TR"/>
        </a:p>
      </dgm:t>
    </dgm:pt>
    <dgm:pt modelId="{028765E2-FD3C-4DA3-AAA4-CEEA1136DBF9}" type="pres">
      <dgm:prSet presAssocID="{49164884-7DFA-449A-9D1F-A18CBD2B0621}" presName="rootConnector" presStyleLbl="node2" presStyleIdx="1" presStyleCnt="2"/>
      <dgm:spPr/>
      <dgm:t>
        <a:bodyPr/>
        <a:lstStyle/>
        <a:p>
          <a:endParaRPr lang="tr-TR"/>
        </a:p>
      </dgm:t>
    </dgm:pt>
    <dgm:pt modelId="{850F56E2-E8DF-47A5-9AA6-B5A8DB15CB83}" type="pres">
      <dgm:prSet presAssocID="{49164884-7DFA-449A-9D1F-A18CBD2B0621}" presName="hierChild4" presStyleCnt="0"/>
      <dgm:spPr/>
    </dgm:pt>
    <dgm:pt modelId="{E6A4CA04-A23B-4DEF-AC9C-DCA0B529E58B}" type="pres">
      <dgm:prSet presAssocID="{49164884-7DFA-449A-9D1F-A18CBD2B0621}" presName="hierChild5" presStyleCnt="0"/>
      <dgm:spPr/>
    </dgm:pt>
    <dgm:pt modelId="{A4C77A5A-0A2C-44E6-8026-731977A608E5}" type="pres">
      <dgm:prSet presAssocID="{0AB8F337-75AC-4154-B43D-F19149FA08BA}" presName="hierChild3" presStyleCnt="0"/>
      <dgm:spPr/>
    </dgm:pt>
  </dgm:ptLst>
  <dgm:cxnLst>
    <dgm:cxn modelId="{B4FCC811-1039-4AFD-AE3D-4914B752F3A0}" type="presOf" srcId="{41E43B08-5F74-428E-B269-40E12F015EC9}" destId="{9D9A87B5-9E1F-4AB3-B547-587DB09E3C26}" srcOrd="1" destOrd="0" presId="urn:microsoft.com/office/officeart/2005/8/layout/orgChart1"/>
    <dgm:cxn modelId="{37838503-4D11-427A-8D01-D8EEA1E7BBA7}" srcId="{D0685C94-BB63-431D-ADC5-DC2DA226DDE7}" destId="{ADA51305-18B3-4D90-A04A-DC6DDEAEC30B}" srcOrd="1" destOrd="0" parTransId="{2CEBF66F-9164-4B9A-94E7-13920D2242C7}" sibTransId="{8A669D18-B393-4261-B28D-C8D067036578}"/>
    <dgm:cxn modelId="{61ED1D58-F4BC-44B5-94F8-DFD97AC9DDD3}" type="presOf" srcId="{D0685C94-BB63-431D-ADC5-DC2DA226DDE7}" destId="{F228CE3D-4687-4DDA-9104-EA0F10B6C52E}" srcOrd="1" destOrd="0" presId="urn:microsoft.com/office/officeart/2005/8/layout/orgChart1"/>
    <dgm:cxn modelId="{838C06F8-2126-44F8-AA0F-6921E9623CE3}" type="presOf" srcId="{C7716857-A567-454F-8012-DB0BA8F9DFC1}" destId="{ADFD4362-D137-43D8-8A2F-C786B9945C99}" srcOrd="0" destOrd="0" presId="urn:microsoft.com/office/officeart/2005/8/layout/orgChart1"/>
    <dgm:cxn modelId="{2188D29C-8E28-44D9-B1EE-0D4588A3E785}" type="presOf" srcId="{629ED90F-9BA1-4A6D-ADB4-1365737E4EC3}" destId="{9BB0156F-D46B-4D1F-80FE-EFD61E387611}" srcOrd="0" destOrd="0" presId="urn:microsoft.com/office/officeart/2005/8/layout/orgChart1"/>
    <dgm:cxn modelId="{743B8988-70FB-498E-AD13-E737EA2A056F}" srcId="{0AB8F337-75AC-4154-B43D-F19149FA08BA}" destId="{D0685C94-BB63-431D-ADC5-DC2DA226DDE7}" srcOrd="0" destOrd="0" parTransId="{629ED90F-9BA1-4A6D-ADB4-1365737E4EC3}" sibTransId="{B0ED9159-CF57-4B7A-9799-4CBEB7BAC374}"/>
    <dgm:cxn modelId="{4E11D159-2259-4866-806D-4A1AA43DFD44}" srcId="{D0685C94-BB63-431D-ADC5-DC2DA226DDE7}" destId="{41E43B08-5F74-428E-B269-40E12F015EC9}" srcOrd="0" destOrd="0" parTransId="{C7716857-A567-454F-8012-DB0BA8F9DFC1}" sibTransId="{66FF0EE4-3B54-44D1-9500-A0449467994A}"/>
    <dgm:cxn modelId="{4A740FCF-E2FB-4073-975C-0A9C51BF1BAC}" type="presOf" srcId="{ADA51305-18B3-4D90-A04A-DC6DDEAEC30B}" destId="{695DA16E-86E3-4BB6-92BC-4257308FB738}" srcOrd="0" destOrd="0" presId="urn:microsoft.com/office/officeart/2005/8/layout/orgChart1"/>
    <dgm:cxn modelId="{2F1417A0-4A40-4AA4-9B56-1F2ECB43EB43}" type="presOf" srcId="{40A8C7EE-6D61-4617-B5E6-EDCCE31066DE}" destId="{43252FF1-0EC5-4462-8A90-738FFB2CE05C}" srcOrd="0" destOrd="0" presId="urn:microsoft.com/office/officeart/2005/8/layout/orgChart1"/>
    <dgm:cxn modelId="{806CBF2F-182D-4A0C-B1AB-622D00B96FB5}" type="presOf" srcId="{2CEBF66F-9164-4B9A-94E7-13920D2242C7}" destId="{2EBEC340-E824-42D5-9223-E5988DD05D92}" srcOrd="0" destOrd="0" presId="urn:microsoft.com/office/officeart/2005/8/layout/orgChart1"/>
    <dgm:cxn modelId="{E571B975-891D-4B12-B58B-9DFB7DB1F205}" type="presOf" srcId="{0AB8F337-75AC-4154-B43D-F19149FA08BA}" destId="{AB8546C5-7CEE-4DDC-9FEB-0459F34B78E5}" srcOrd="0" destOrd="0" presId="urn:microsoft.com/office/officeart/2005/8/layout/orgChart1"/>
    <dgm:cxn modelId="{6D705A15-F2DD-4412-ACA2-8DEF7C76C396}" type="presOf" srcId="{D0685C94-BB63-431D-ADC5-DC2DA226DDE7}" destId="{EDC8E13E-648E-41F3-811B-6F5004231234}" srcOrd="0" destOrd="0" presId="urn:microsoft.com/office/officeart/2005/8/layout/orgChart1"/>
    <dgm:cxn modelId="{7A5BC349-1E2E-4E09-856E-8021D890E404}" srcId="{0AB8F337-75AC-4154-B43D-F19149FA08BA}" destId="{49164884-7DFA-449A-9D1F-A18CBD2B0621}" srcOrd="1" destOrd="0" parTransId="{A74ED9AE-3626-4583-939D-C0FB383F3E10}" sibTransId="{58DD51EC-3F3B-416D-9C82-04CB8D7BDD09}"/>
    <dgm:cxn modelId="{721D07DD-FF52-43EB-856C-70E759936808}" type="presOf" srcId="{49164884-7DFA-449A-9D1F-A18CBD2B0621}" destId="{E7D7A791-E70A-4C7D-B544-7A3B2034CDAF}" srcOrd="0" destOrd="0" presId="urn:microsoft.com/office/officeart/2005/8/layout/orgChart1"/>
    <dgm:cxn modelId="{5ADCAE28-1119-4C4B-9B74-754A82781F80}" srcId="{40A8C7EE-6D61-4617-B5E6-EDCCE31066DE}" destId="{0AB8F337-75AC-4154-B43D-F19149FA08BA}" srcOrd="0" destOrd="0" parTransId="{3865661F-8836-49C2-A31F-ADBD44706131}" sibTransId="{56C6077F-E222-44BD-AF20-396E731C0A5E}"/>
    <dgm:cxn modelId="{47AB682E-0425-4B65-904A-10847AD88B02}" type="presOf" srcId="{49164884-7DFA-449A-9D1F-A18CBD2B0621}" destId="{028765E2-FD3C-4DA3-AAA4-CEEA1136DBF9}" srcOrd="1" destOrd="0" presId="urn:microsoft.com/office/officeart/2005/8/layout/orgChart1"/>
    <dgm:cxn modelId="{75C8EC89-4A51-4F31-921D-60BDE8D715BF}" type="presOf" srcId="{A74ED9AE-3626-4583-939D-C0FB383F3E10}" destId="{88603096-2744-426F-B396-5E5A08B3E6A2}" srcOrd="0" destOrd="0" presId="urn:microsoft.com/office/officeart/2005/8/layout/orgChart1"/>
    <dgm:cxn modelId="{93FB814F-0B34-4040-9CBA-01BA284F47D7}" type="presOf" srcId="{ADA51305-18B3-4D90-A04A-DC6DDEAEC30B}" destId="{4E1613A2-1278-4E8C-AFB6-7D2D73FBED8B}" srcOrd="1" destOrd="0" presId="urn:microsoft.com/office/officeart/2005/8/layout/orgChart1"/>
    <dgm:cxn modelId="{F33F07FB-CDAE-407B-9B8F-CEA04101A73B}" type="presOf" srcId="{0AB8F337-75AC-4154-B43D-F19149FA08BA}" destId="{56C527CC-1643-498B-8CD9-4C3312BF9981}" srcOrd="1" destOrd="0" presId="urn:microsoft.com/office/officeart/2005/8/layout/orgChart1"/>
    <dgm:cxn modelId="{389E3DFE-7FA2-4539-9F27-6E3C4B747873}" type="presOf" srcId="{41E43B08-5F74-428E-B269-40E12F015EC9}" destId="{4D488990-9D30-412C-8361-51BFE8A52EED}" srcOrd="0" destOrd="0" presId="urn:microsoft.com/office/officeart/2005/8/layout/orgChart1"/>
    <dgm:cxn modelId="{659C259A-B167-4DAC-AA3C-509153055C3C}" type="presParOf" srcId="{43252FF1-0EC5-4462-8A90-738FFB2CE05C}" destId="{61127986-969E-4252-B4F6-E4B5F309E9BA}" srcOrd="0" destOrd="0" presId="urn:microsoft.com/office/officeart/2005/8/layout/orgChart1"/>
    <dgm:cxn modelId="{A50C2238-B138-4949-9BC4-137084443CD7}" type="presParOf" srcId="{61127986-969E-4252-B4F6-E4B5F309E9BA}" destId="{9BAA359B-70ED-4490-9B36-BD71E0315B07}" srcOrd="0" destOrd="0" presId="urn:microsoft.com/office/officeart/2005/8/layout/orgChart1"/>
    <dgm:cxn modelId="{339B0340-8A95-4FF7-A147-41D3945E006B}" type="presParOf" srcId="{9BAA359B-70ED-4490-9B36-BD71E0315B07}" destId="{AB8546C5-7CEE-4DDC-9FEB-0459F34B78E5}" srcOrd="0" destOrd="0" presId="urn:microsoft.com/office/officeart/2005/8/layout/orgChart1"/>
    <dgm:cxn modelId="{5F061441-50E7-4D5D-BFB8-CF66E6919715}" type="presParOf" srcId="{9BAA359B-70ED-4490-9B36-BD71E0315B07}" destId="{56C527CC-1643-498B-8CD9-4C3312BF9981}" srcOrd="1" destOrd="0" presId="urn:microsoft.com/office/officeart/2005/8/layout/orgChart1"/>
    <dgm:cxn modelId="{8DE4692F-A75C-4AA8-A9E3-224C82FFA8CB}" type="presParOf" srcId="{61127986-969E-4252-B4F6-E4B5F309E9BA}" destId="{96A1674F-1328-4C02-BACA-F6080EB8F111}" srcOrd="1" destOrd="0" presId="urn:microsoft.com/office/officeart/2005/8/layout/orgChart1"/>
    <dgm:cxn modelId="{16134D62-9055-4901-A18D-C27E1975ECB8}" type="presParOf" srcId="{96A1674F-1328-4C02-BACA-F6080EB8F111}" destId="{9BB0156F-D46B-4D1F-80FE-EFD61E387611}" srcOrd="0" destOrd="0" presId="urn:microsoft.com/office/officeart/2005/8/layout/orgChart1"/>
    <dgm:cxn modelId="{2AF97105-DA5B-4700-B2A3-53B8527B554C}" type="presParOf" srcId="{96A1674F-1328-4C02-BACA-F6080EB8F111}" destId="{963243D3-3CA5-4920-92E2-A774BC9BF46B}" srcOrd="1" destOrd="0" presId="urn:microsoft.com/office/officeart/2005/8/layout/orgChart1"/>
    <dgm:cxn modelId="{E1EE6F60-420C-4F2A-AEC8-708A2B96C205}" type="presParOf" srcId="{963243D3-3CA5-4920-92E2-A774BC9BF46B}" destId="{6214986D-98A0-4A35-9D81-467DD0C7A9D7}" srcOrd="0" destOrd="0" presId="urn:microsoft.com/office/officeart/2005/8/layout/orgChart1"/>
    <dgm:cxn modelId="{CCEB517F-C4F7-4579-90DC-D4C3945CC73C}" type="presParOf" srcId="{6214986D-98A0-4A35-9D81-467DD0C7A9D7}" destId="{EDC8E13E-648E-41F3-811B-6F5004231234}" srcOrd="0" destOrd="0" presId="urn:microsoft.com/office/officeart/2005/8/layout/orgChart1"/>
    <dgm:cxn modelId="{BF3225BE-80F5-4814-B93C-0239FCC5A522}" type="presParOf" srcId="{6214986D-98A0-4A35-9D81-467DD0C7A9D7}" destId="{F228CE3D-4687-4DDA-9104-EA0F10B6C52E}" srcOrd="1" destOrd="0" presId="urn:microsoft.com/office/officeart/2005/8/layout/orgChart1"/>
    <dgm:cxn modelId="{5DEB6F66-713C-4070-B149-A6655CD5305A}" type="presParOf" srcId="{963243D3-3CA5-4920-92E2-A774BC9BF46B}" destId="{55DC444D-99C1-4D77-94BD-543F5DC92E85}" srcOrd="1" destOrd="0" presId="urn:microsoft.com/office/officeart/2005/8/layout/orgChart1"/>
    <dgm:cxn modelId="{0E8CBD88-F0CD-4165-865B-B6BA9A13EA12}" type="presParOf" srcId="{55DC444D-99C1-4D77-94BD-543F5DC92E85}" destId="{ADFD4362-D137-43D8-8A2F-C786B9945C99}" srcOrd="0" destOrd="0" presId="urn:microsoft.com/office/officeart/2005/8/layout/orgChart1"/>
    <dgm:cxn modelId="{FE8E5FDC-45EC-40A7-A32F-63CBBB5F6215}" type="presParOf" srcId="{55DC444D-99C1-4D77-94BD-543F5DC92E85}" destId="{4B140BF8-3433-4C62-8872-94D0AF48C9A3}" srcOrd="1" destOrd="0" presId="urn:microsoft.com/office/officeart/2005/8/layout/orgChart1"/>
    <dgm:cxn modelId="{32F443C6-C16E-44DB-94FE-FCB419A08EF6}" type="presParOf" srcId="{4B140BF8-3433-4C62-8872-94D0AF48C9A3}" destId="{D984C0AF-5A63-4BB9-9590-3F2C68BCE1F8}" srcOrd="0" destOrd="0" presId="urn:microsoft.com/office/officeart/2005/8/layout/orgChart1"/>
    <dgm:cxn modelId="{964F33F1-E140-46AF-BE2F-97F00DEADDD0}" type="presParOf" srcId="{D984C0AF-5A63-4BB9-9590-3F2C68BCE1F8}" destId="{4D488990-9D30-412C-8361-51BFE8A52EED}" srcOrd="0" destOrd="0" presId="urn:microsoft.com/office/officeart/2005/8/layout/orgChart1"/>
    <dgm:cxn modelId="{0B3C5FBD-500B-4AE4-B097-353D4332F43B}" type="presParOf" srcId="{D984C0AF-5A63-4BB9-9590-3F2C68BCE1F8}" destId="{9D9A87B5-9E1F-4AB3-B547-587DB09E3C26}" srcOrd="1" destOrd="0" presId="urn:microsoft.com/office/officeart/2005/8/layout/orgChart1"/>
    <dgm:cxn modelId="{C65F917F-711B-41E3-8FC3-DDF53596722A}" type="presParOf" srcId="{4B140BF8-3433-4C62-8872-94D0AF48C9A3}" destId="{5CB74A71-610F-407E-9877-92772FB6AEF6}" srcOrd="1" destOrd="0" presId="urn:microsoft.com/office/officeart/2005/8/layout/orgChart1"/>
    <dgm:cxn modelId="{CA035F2A-BAD8-4464-9C09-BAC6F962ABD0}" type="presParOf" srcId="{4B140BF8-3433-4C62-8872-94D0AF48C9A3}" destId="{F29ED2E0-CCA6-4791-A821-6713FEDE0673}" srcOrd="2" destOrd="0" presId="urn:microsoft.com/office/officeart/2005/8/layout/orgChart1"/>
    <dgm:cxn modelId="{DD4AC71B-A649-4C61-8550-9502726D653E}" type="presParOf" srcId="{55DC444D-99C1-4D77-94BD-543F5DC92E85}" destId="{2EBEC340-E824-42D5-9223-E5988DD05D92}" srcOrd="2" destOrd="0" presId="urn:microsoft.com/office/officeart/2005/8/layout/orgChart1"/>
    <dgm:cxn modelId="{D4F59700-1DD3-4E18-BE52-98D9EF561019}" type="presParOf" srcId="{55DC444D-99C1-4D77-94BD-543F5DC92E85}" destId="{ADF387B5-95CB-4372-8960-B11C59CCA124}" srcOrd="3" destOrd="0" presId="urn:microsoft.com/office/officeart/2005/8/layout/orgChart1"/>
    <dgm:cxn modelId="{37053FFC-B72C-4DA8-8F0F-71DF47EAB7DA}" type="presParOf" srcId="{ADF387B5-95CB-4372-8960-B11C59CCA124}" destId="{8C1B4C23-585E-44FF-A36F-6FBC03A7E416}" srcOrd="0" destOrd="0" presId="urn:microsoft.com/office/officeart/2005/8/layout/orgChart1"/>
    <dgm:cxn modelId="{D6D9FDD3-9BDC-4AD5-A22C-1FEDA344AF4A}" type="presParOf" srcId="{8C1B4C23-585E-44FF-A36F-6FBC03A7E416}" destId="{695DA16E-86E3-4BB6-92BC-4257308FB738}" srcOrd="0" destOrd="0" presId="urn:microsoft.com/office/officeart/2005/8/layout/orgChart1"/>
    <dgm:cxn modelId="{1487F4F8-B1F7-4E6A-B4A2-7BD826A2075F}" type="presParOf" srcId="{8C1B4C23-585E-44FF-A36F-6FBC03A7E416}" destId="{4E1613A2-1278-4E8C-AFB6-7D2D73FBED8B}" srcOrd="1" destOrd="0" presId="urn:microsoft.com/office/officeart/2005/8/layout/orgChart1"/>
    <dgm:cxn modelId="{DCE76A53-C66C-40EE-BFD2-8DA478475F0F}" type="presParOf" srcId="{ADF387B5-95CB-4372-8960-B11C59CCA124}" destId="{56BE3CD7-914D-46B2-B233-7BBE0C290C9C}" srcOrd="1" destOrd="0" presId="urn:microsoft.com/office/officeart/2005/8/layout/orgChart1"/>
    <dgm:cxn modelId="{138D6F42-EF0A-45E6-AD07-5DCC1222595E}" type="presParOf" srcId="{ADF387B5-95CB-4372-8960-B11C59CCA124}" destId="{104A1302-FDCA-425D-AFC7-C961C8C5B0F7}" srcOrd="2" destOrd="0" presId="urn:microsoft.com/office/officeart/2005/8/layout/orgChart1"/>
    <dgm:cxn modelId="{FA7E7F46-C8F3-4D6C-A00E-C51ED144C8FA}" type="presParOf" srcId="{963243D3-3CA5-4920-92E2-A774BC9BF46B}" destId="{9C3C5FBB-9652-4CB0-9B1D-BFFA4CEF9BAE}" srcOrd="2" destOrd="0" presId="urn:microsoft.com/office/officeart/2005/8/layout/orgChart1"/>
    <dgm:cxn modelId="{8493C905-AC2E-49C8-BE25-BF56DF38D4A8}" type="presParOf" srcId="{96A1674F-1328-4C02-BACA-F6080EB8F111}" destId="{88603096-2744-426F-B396-5E5A08B3E6A2}" srcOrd="2" destOrd="0" presId="urn:microsoft.com/office/officeart/2005/8/layout/orgChart1"/>
    <dgm:cxn modelId="{12CF15CC-0813-4D5F-8C8D-EC6736A9B70C}" type="presParOf" srcId="{96A1674F-1328-4C02-BACA-F6080EB8F111}" destId="{7A2E24EB-1CEB-4388-87AA-143D5497C21D}" srcOrd="3" destOrd="0" presId="urn:microsoft.com/office/officeart/2005/8/layout/orgChart1"/>
    <dgm:cxn modelId="{D90668E6-2E72-4EA3-9938-58ACF465DB0F}" type="presParOf" srcId="{7A2E24EB-1CEB-4388-87AA-143D5497C21D}" destId="{C93E0CAA-A2B5-4574-808E-FD98B689DB68}" srcOrd="0" destOrd="0" presId="urn:microsoft.com/office/officeart/2005/8/layout/orgChart1"/>
    <dgm:cxn modelId="{F1CE47AC-420E-437D-A435-F22142DE2B1E}" type="presParOf" srcId="{C93E0CAA-A2B5-4574-808E-FD98B689DB68}" destId="{E7D7A791-E70A-4C7D-B544-7A3B2034CDAF}" srcOrd="0" destOrd="0" presId="urn:microsoft.com/office/officeart/2005/8/layout/orgChart1"/>
    <dgm:cxn modelId="{87225EB9-D8CE-41B6-884E-7395762045F1}" type="presParOf" srcId="{C93E0CAA-A2B5-4574-808E-FD98B689DB68}" destId="{028765E2-FD3C-4DA3-AAA4-CEEA1136DBF9}" srcOrd="1" destOrd="0" presId="urn:microsoft.com/office/officeart/2005/8/layout/orgChart1"/>
    <dgm:cxn modelId="{BF2B1863-DA03-4FFD-A2D3-54D12BCE1259}" type="presParOf" srcId="{7A2E24EB-1CEB-4388-87AA-143D5497C21D}" destId="{850F56E2-E8DF-47A5-9AA6-B5A8DB15CB83}" srcOrd="1" destOrd="0" presId="urn:microsoft.com/office/officeart/2005/8/layout/orgChart1"/>
    <dgm:cxn modelId="{520A5D86-8A17-4E7F-848C-67DDF321D107}" type="presParOf" srcId="{7A2E24EB-1CEB-4388-87AA-143D5497C21D}" destId="{E6A4CA04-A23B-4DEF-AC9C-DCA0B529E58B}" srcOrd="2" destOrd="0" presId="urn:microsoft.com/office/officeart/2005/8/layout/orgChart1"/>
    <dgm:cxn modelId="{05440F73-E046-4031-96F2-9368E6878373}" type="presParOf" srcId="{61127986-969E-4252-B4F6-E4B5F309E9BA}" destId="{A4C77A5A-0A2C-44E6-8026-731977A608E5}"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2E185B0-D9F4-42FD-BEBF-8501A9AF48E3}" type="doc">
      <dgm:prSet loTypeId="urn:microsoft.com/office/officeart/2005/8/layout/chevron2" loCatId="process" qsTypeId="urn:microsoft.com/office/officeart/2005/8/quickstyle/simple1" qsCatId="simple" csTypeId="urn:microsoft.com/office/officeart/2005/8/colors/accent1_2" csCatId="accent1" phldr="1"/>
      <dgm:spPr/>
      <dgm:t>
        <a:bodyPr/>
        <a:lstStyle/>
        <a:p>
          <a:endParaRPr lang="tr-TR"/>
        </a:p>
      </dgm:t>
    </dgm:pt>
    <dgm:pt modelId="{91F58585-4B43-47EC-8074-6B51F2D6C511}">
      <dgm:prSet custT="1"/>
      <dgm:spPr/>
      <dgm:t>
        <a:bodyPr/>
        <a:lstStyle/>
        <a:p>
          <a:pPr rtl="0"/>
          <a:r>
            <a:rPr lang="tr-TR" sz="2000" dirty="0" smtClean="0"/>
            <a:t>Koordinatörlüğümüz Rektörlük B Blok 1’inci katında yer almakta olup;</a:t>
          </a:r>
          <a:endParaRPr lang="tr-TR" sz="2000" dirty="0"/>
        </a:p>
      </dgm:t>
    </dgm:pt>
    <dgm:pt modelId="{DF528836-F422-487A-80F9-E2809CEB2622}" type="parTrans" cxnId="{FF08A215-D4D9-44F4-A6B0-90753D0ED884}">
      <dgm:prSet/>
      <dgm:spPr/>
      <dgm:t>
        <a:bodyPr/>
        <a:lstStyle/>
        <a:p>
          <a:endParaRPr lang="tr-TR"/>
        </a:p>
      </dgm:t>
    </dgm:pt>
    <dgm:pt modelId="{C22CA308-8A7B-41DD-B36D-774D2312674F}" type="sibTrans" cxnId="{FF08A215-D4D9-44F4-A6B0-90753D0ED884}">
      <dgm:prSet/>
      <dgm:spPr/>
      <dgm:t>
        <a:bodyPr/>
        <a:lstStyle/>
        <a:p>
          <a:endParaRPr lang="tr-TR"/>
        </a:p>
      </dgm:t>
    </dgm:pt>
    <dgm:pt modelId="{0691376C-6A2B-4028-B8CB-8E2E8B52F306}">
      <dgm:prSet/>
      <dgm:spPr/>
      <dgm:t>
        <a:bodyPr/>
        <a:lstStyle/>
        <a:p>
          <a:pPr rtl="0"/>
          <a:r>
            <a:rPr lang="tr-TR" dirty="0" smtClean="0"/>
            <a:t>1 Adet Koordinatör Ofisi </a:t>
          </a:r>
          <a:endParaRPr lang="tr-TR" dirty="0"/>
        </a:p>
      </dgm:t>
    </dgm:pt>
    <dgm:pt modelId="{96C575EA-F8E6-4226-B58F-42C83B3959CD}" type="parTrans" cxnId="{40AA25E0-9BA3-4043-AEEC-977E5A271C1B}">
      <dgm:prSet/>
      <dgm:spPr/>
      <dgm:t>
        <a:bodyPr/>
        <a:lstStyle/>
        <a:p>
          <a:endParaRPr lang="tr-TR"/>
        </a:p>
      </dgm:t>
    </dgm:pt>
    <dgm:pt modelId="{3E15B1E0-1EEA-4B8C-B3AC-9EA1B8458EAC}" type="sibTrans" cxnId="{40AA25E0-9BA3-4043-AEEC-977E5A271C1B}">
      <dgm:prSet/>
      <dgm:spPr/>
      <dgm:t>
        <a:bodyPr/>
        <a:lstStyle/>
        <a:p>
          <a:endParaRPr lang="tr-TR"/>
        </a:p>
      </dgm:t>
    </dgm:pt>
    <dgm:pt modelId="{AD0AA978-4184-4E7E-9816-AC09D89522B2}">
      <dgm:prSet/>
      <dgm:spPr/>
      <dgm:t>
        <a:bodyPr/>
        <a:lstStyle/>
        <a:p>
          <a:pPr rtl="0"/>
          <a:r>
            <a:rPr lang="tr-TR" dirty="0" smtClean="0"/>
            <a:t>1 Adet Daire Başkanı/Uzman Ofisi</a:t>
          </a:r>
          <a:endParaRPr lang="tr-TR" dirty="0"/>
        </a:p>
      </dgm:t>
    </dgm:pt>
    <dgm:pt modelId="{B244BE58-F0F1-478B-A948-E889CD91851C}" type="parTrans" cxnId="{C79F13F0-6F63-453B-B107-64197E44F95A}">
      <dgm:prSet/>
      <dgm:spPr/>
      <dgm:t>
        <a:bodyPr/>
        <a:lstStyle/>
        <a:p>
          <a:endParaRPr lang="tr-TR"/>
        </a:p>
      </dgm:t>
    </dgm:pt>
    <dgm:pt modelId="{FE749856-7F3A-461D-8D1C-B5B917FEE322}" type="sibTrans" cxnId="{C79F13F0-6F63-453B-B107-64197E44F95A}">
      <dgm:prSet/>
      <dgm:spPr/>
      <dgm:t>
        <a:bodyPr/>
        <a:lstStyle/>
        <a:p>
          <a:endParaRPr lang="tr-TR"/>
        </a:p>
      </dgm:t>
    </dgm:pt>
    <dgm:pt modelId="{8EB2E88C-B45D-4F6A-8EF3-9443851FF94E}">
      <dgm:prSet/>
      <dgm:spPr/>
      <dgm:t>
        <a:bodyPr/>
        <a:lstStyle/>
        <a:p>
          <a:pPr rtl="0"/>
          <a:r>
            <a:rPr lang="tr-TR" dirty="0" smtClean="0"/>
            <a:t>1 Adet Proje Takip ve Mali İşlemler Ofisi</a:t>
          </a:r>
          <a:endParaRPr lang="tr-TR" dirty="0"/>
        </a:p>
      </dgm:t>
    </dgm:pt>
    <dgm:pt modelId="{E06E3F90-E765-48A0-A79C-79C276033953}" type="parTrans" cxnId="{624C8D3F-DDE7-47CD-8AF4-EE8AB1A4FA31}">
      <dgm:prSet/>
      <dgm:spPr/>
      <dgm:t>
        <a:bodyPr/>
        <a:lstStyle/>
        <a:p>
          <a:endParaRPr lang="tr-TR"/>
        </a:p>
      </dgm:t>
    </dgm:pt>
    <dgm:pt modelId="{16638544-9F86-4F33-9A42-10D09E7E7E27}" type="sibTrans" cxnId="{624C8D3F-DDE7-47CD-8AF4-EE8AB1A4FA31}">
      <dgm:prSet/>
      <dgm:spPr/>
      <dgm:t>
        <a:bodyPr/>
        <a:lstStyle/>
        <a:p>
          <a:endParaRPr lang="tr-TR"/>
        </a:p>
      </dgm:t>
    </dgm:pt>
    <dgm:pt modelId="{81508FA6-BAB4-4DA8-AB4F-CA63CFEA8508}">
      <dgm:prSet/>
      <dgm:spPr/>
      <dgm:t>
        <a:bodyPr/>
        <a:lstStyle/>
        <a:p>
          <a:pPr rtl="0"/>
          <a:r>
            <a:rPr lang="tr-TR" dirty="0" smtClean="0"/>
            <a:t>olmak üzere toplam 3 odada hizmet vermektedir.</a:t>
          </a:r>
          <a:endParaRPr lang="tr-TR" dirty="0"/>
        </a:p>
      </dgm:t>
    </dgm:pt>
    <dgm:pt modelId="{DC040081-C98F-46A8-BF10-E79E136AB247}" type="parTrans" cxnId="{4C3647E9-3B89-4ABF-B72E-469AE1D92742}">
      <dgm:prSet/>
      <dgm:spPr/>
      <dgm:t>
        <a:bodyPr/>
        <a:lstStyle/>
        <a:p>
          <a:endParaRPr lang="tr-TR"/>
        </a:p>
      </dgm:t>
    </dgm:pt>
    <dgm:pt modelId="{917E591D-73FF-4ABB-97B0-BFF019812461}" type="sibTrans" cxnId="{4C3647E9-3B89-4ABF-B72E-469AE1D92742}">
      <dgm:prSet/>
      <dgm:spPr/>
      <dgm:t>
        <a:bodyPr/>
        <a:lstStyle/>
        <a:p>
          <a:endParaRPr lang="tr-TR"/>
        </a:p>
      </dgm:t>
    </dgm:pt>
    <dgm:pt modelId="{0FC71DD6-A117-4DF3-B5AF-2F6A081056AA}" type="pres">
      <dgm:prSet presAssocID="{62E185B0-D9F4-42FD-BEBF-8501A9AF48E3}" presName="linearFlow" presStyleCnt="0">
        <dgm:presLayoutVars>
          <dgm:dir/>
          <dgm:animLvl val="lvl"/>
          <dgm:resizeHandles val="exact"/>
        </dgm:presLayoutVars>
      </dgm:prSet>
      <dgm:spPr/>
      <dgm:t>
        <a:bodyPr/>
        <a:lstStyle/>
        <a:p>
          <a:endParaRPr lang="tr-TR"/>
        </a:p>
      </dgm:t>
    </dgm:pt>
    <dgm:pt modelId="{51B0DE81-5771-47F5-A91A-A1785FFE15D1}" type="pres">
      <dgm:prSet presAssocID="{91F58585-4B43-47EC-8074-6B51F2D6C511}" presName="composite" presStyleCnt="0"/>
      <dgm:spPr/>
    </dgm:pt>
    <dgm:pt modelId="{726341AB-1D89-410E-A1A6-70DD5516AE61}" type="pres">
      <dgm:prSet presAssocID="{91F58585-4B43-47EC-8074-6B51F2D6C511}" presName="parentText" presStyleLbl="alignNode1" presStyleIdx="0" presStyleCnt="1" custScaleX="114415" custLinFactNeighborX="2483" custLinFactNeighborY="-25083">
        <dgm:presLayoutVars>
          <dgm:chMax val="1"/>
          <dgm:bulletEnabled val="1"/>
        </dgm:presLayoutVars>
      </dgm:prSet>
      <dgm:spPr/>
      <dgm:t>
        <a:bodyPr/>
        <a:lstStyle/>
        <a:p>
          <a:endParaRPr lang="tr-TR"/>
        </a:p>
      </dgm:t>
    </dgm:pt>
    <dgm:pt modelId="{1EDD5CF3-0343-4D4E-9F71-B6FF27C2CA91}" type="pres">
      <dgm:prSet presAssocID="{91F58585-4B43-47EC-8074-6B51F2D6C511}" presName="descendantText" presStyleLbl="alignAcc1" presStyleIdx="0" presStyleCnt="1" custScaleX="63928" custScaleY="195034">
        <dgm:presLayoutVars>
          <dgm:bulletEnabled val="1"/>
        </dgm:presLayoutVars>
      </dgm:prSet>
      <dgm:spPr/>
      <dgm:t>
        <a:bodyPr/>
        <a:lstStyle/>
        <a:p>
          <a:endParaRPr lang="tr-TR"/>
        </a:p>
      </dgm:t>
    </dgm:pt>
  </dgm:ptLst>
  <dgm:cxnLst>
    <dgm:cxn modelId="{52B80701-F2D7-4FFE-B694-39EAECACF999}" type="presOf" srcId="{AD0AA978-4184-4E7E-9816-AC09D89522B2}" destId="{1EDD5CF3-0343-4D4E-9F71-B6FF27C2CA91}" srcOrd="0" destOrd="1" presId="urn:microsoft.com/office/officeart/2005/8/layout/chevron2"/>
    <dgm:cxn modelId="{40AA25E0-9BA3-4043-AEEC-977E5A271C1B}" srcId="{91F58585-4B43-47EC-8074-6B51F2D6C511}" destId="{0691376C-6A2B-4028-B8CB-8E2E8B52F306}" srcOrd="0" destOrd="0" parTransId="{96C575EA-F8E6-4226-B58F-42C83B3959CD}" sibTransId="{3E15B1E0-1EEA-4B8C-B3AC-9EA1B8458EAC}"/>
    <dgm:cxn modelId="{8246623B-3301-41D7-B6E4-8FDA8DA78A1B}" type="presOf" srcId="{8EB2E88C-B45D-4F6A-8EF3-9443851FF94E}" destId="{1EDD5CF3-0343-4D4E-9F71-B6FF27C2CA91}" srcOrd="0" destOrd="2" presId="urn:microsoft.com/office/officeart/2005/8/layout/chevron2"/>
    <dgm:cxn modelId="{C79F13F0-6F63-453B-B107-64197E44F95A}" srcId="{91F58585-4B43-47EC-8074-6B51F2D6C511}" destId="{AD0AA978-4184-4E7E-9816-AC09D89522B2}" srcOrd="1" destOrd="0" parTransId="{B244BE58-F0F1-478B-A948-E889CD91851C}" sibTransId="{FE749856-7F3A-461D-8D1C-B5B917FEE322}"/>
    <dgm:cxn modelId="{FF08A215-D4D9-44F4-A6B0-90753D0ED884}" srcId="{62E185B0-D9F4-42FD-BEBF-8501A9AF48E3}" destId="{91F58585-4B43-47EC-8074-6B51F2D6C511}" srcOrd="0" destOrd="0" parTransId="{DF528836-F422-487A-80F9-E2809CEB2622}" sibTransId="{C22CA308-8A7B-41DD-B36D-774D2312674F}"/>
    <dgm:cxn modelId="{D1B08DEC-8700-4505-8820-F0C07C05CF03}" type="presOf" srcId="{0691376C-6A2B-4028-B8CB-8E2E8B52F306}" destId="{1EDD5CF3-0343-4D4E-9F71-B6FF27C2CA91}" srcOrd="0" destOrd="0" presId="urn:microsoft.com/office/officeart/2005/8/layout/chevron2"/>
    <dgm:cxn modelId="{4C3647E9-3B89-4ABF-B72E-469AE1D92742}" srcId="{91F58585-4B43-47EC-8074-6B51F2D6C511}" destId="{81508FA6-BAB4-4DA8-AB4F-CA63CFEA8508}" srcOrd="3" destOrd="0" parTransId="{DC040081-C98F-46A8-BF10-E79E136AB247}" sibTransId="{917E591D-73FF-4ABB-97B0-BFF019812461}"/>
    <dgm:cxn modelId="{2575D2DD-534B-4559-8E7D-86D77FAE99BC}" type="presOf" srcId="{62E185B0-D9F4-42FD-BEBF-8501A9AF48E3}" destId="{0FC71DD6-A117-4DF3-B5AF-2F6A081056AA}" srcOrd="0" destOrd="0" presId="urn:microsoft.com/office/officeart/2005/8/layout/chevron2"/>
    <dgm:cxn modelId="{5B87C73A-61BA-44EB-B133-B7BC387C90D3}" type="presOf" srcId="{91F58585-4B43-47EC-8074-6B51F2D6C511}" destId="{726341AB-1D89-410E-A1A6-70DD5516AE61}" srcOrd="0" destOrd="0" presId="urn:microsoft.com/office/officeart/2005/8/layout/chevron2"/>
    <dgm:cxn modelId="{5B9C852F-02A5-41D2-8D6A-0AE8B705C33D}" type="presOf" srcId="{81508FA6-BAB4-4DA8-AB4F-CA63CFEA8508}" destId="{1EDD5CF3-0343-4D4E-9F71-B6FF27C2CA91}" srcOrd="0" destOrd="3" presId="urn:microsoft.com/office/officeart/2005/8/layout/chevron2"/>
    <dgm:cxn modelId="{624C8D3F-DDE7-47CD-8AF4-EE8AB1A4FA31}" srcId="{91F58585-4B43-47EC-8074-6B51F2D6C511}" destId="{8EB2E88C-B45D-4F6A-8EF3-9443851FF94E}" srcOrd="2" destOrd="0" parTransId="{E06E3F90-E765-48A0-A79C-79C276033953}" sibTransId="{16638544-9F86-4F33-9A42-10D09E7E7E27}"/>
    <dgm:cxn modelId="{FADB7F64-D89C-4B06-99DC-82F206A97492}" type="presParOf" srcId="{0FC71DD6-A117-4DF3-B5AF-2F6A081056AA}" destId="{51B0DE81-5771-47F5-A91A-A1785FFE15D1}" srcOrd="0" destOrd="0" presId="urn:microsoft.com/office/officeart/2005/8/layout/chevron2"/>
    <dgm:cxn modelId="{DC1B82E2-E348-4511-A7BB-96996BD10734}" type="presParOf" srcId="{51B0DE81-5771-47F5-A91A-A1785FFE15D1}" destId="{726341AB-1D89-410E-A1A6-70DD5516AE61}" srcOrd="0" destOrd="0" presId="urn:microsoft.com/office/officeart/2005/8/layout/chevron2"/>
    <dgm:cxn modelId="{0727E1D8-108A-4400-BF57-77083700AE1A}" type="presParOf" srcId="{51B0DE81-5771-47F5-A91A-A1785FFE15D1}" destId="{1EDD5CF3-0343-4D4E-9F71-B6FF27C2CA91}"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F74DFF-6CD5-4A14-99B2-F9EF91E50D37}">
      <dsp:nvSpPr>
        <dsp:cNvPr id="0" name=""/>
        <dsp:cNvSpPr/>
      </dsp:nvSpPr>
      <dsp:spPr>
        <a:xfrm rot="10800000">
          <a:off x="1568317" y="99"/>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1-Kuruluş			 4</a:t>
          </a:r>
          <a:endParaRPr lang="tr-TR" sz="2400" kern="1200" dirty="0"/>
        </a:p>
      </dsp:txBody>
      <dsp:txXfrm rot="10800000">
        <a:off x="1661588" y="99"/>
        <a:ext cx="5762884" cy="373083"/>
      </dsp:txXfrm>
    </dsp:sp>
    <dsp:sp modelId="{09958A8D-7573-42E3-B979-1B639AD0FF20}">
      <dsp:nvSpPr>
        <dsp:cNvPr id="0" name=""/>
        <dsp:cNvSpPr/>
      </dsp:nvSpPr>
      <dsp:spPr>
        <a:xfrm>
          <a:off x="1381775" y="99"/>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1BD6DBC-5469-4A25-B55D-4AB447923661}">
      <dsp:nvSpPr>
        <dsp:cNvPr id="0" name=""/>
        <dsp:cNvSpPr/>
      </dsp:nvSpPr>
      <dsp:spPr>
        <a:xfrm rot="10800000">
          <a:off x="1568317" y="484550"/>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2-Misyon			 5</a:t>
          </a:r>
          <a:endParaRPr lang="tr-TR" sz="2400" kern="1200" dirty="0"/>
        </a:p>
      </dsp:txBody>
      <dsp:txXfrm rot="10800000">
        <a:off x="1661588" y="484550"/>
        <a:ext cx="5762884" cy="373083"/>
      </dsp:txXfrm>
    </dsp:sp>
    <dsp:sp modelId="{A1538ED1-F45E-4F64-8D3E-8A3DC9B9C6B0}">
      <dsp:nvSpPr>
        <dsp:cNvPr id="0" name=""/>
        <dsp:cNvSpPr/>
      </dsp:nvSpPr>
      <dsp:spPr>
        <a:xfrm>
          <a:off x="1381775" y="484550"/>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E4B7A0-8F01-4E77-89EF-5155FFA03C8D}">
      <dsp:nvSpPr>
        <dsp:cNvPr id="0" name=""/>
        <dsp:cNvSpPr/>
      </dsp:nvSpPr>
      <dsp:spPr>
        <a:xfrm rot="10800000">
          <a:off x="1568317" y="969002"/>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3-Vizyon				 6</a:t>
          </a:r>
          <a:endParaRPr lang="tr-TR" sz="2400" kern="1200" dirty="0"/>
        </a:p>
      </dsp:txBody>
      <dsp:txXfrm rot="10800000">
        <a:off x="1661588" y="969002"/>
        <a:ext cx="5762884" cy="373083"/>
      </dsp:txXfrm>
    </dsp:sp>
    <dsp:sp modelId="{1DA7E021-2F5E-46B4-8857-095370F34E44}">
      <dsp:nvSpPr>
        <dsp:cNvPr id="0" name=""/>
        <dsp:cNvSpPr/>
      </dsp:nvSpPr>
      <dsp:spPr>
        <a:xfrm>
          <a:off x="1381775" y="969002"/>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D2C67A-5EBE-423D-9B59-58E02E5D458D}">
      <dsp:nvSpPr>
        <dsp:cNvPr id="0" name=""/>
        <dsp:cNvSpPr/>
      </dsp:nvSpPr>
      <dsp:spPr>
        <a:xfrm rot="10800000">
          <a:off x="1568317" y="1453453"/>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4-Teşkilat</a:t>
          </a:r>
          <a:r>
            <a:rPr lang="tr-TR" sz="1700" kern="1200" dirty="0" smtClean="0"/>
            <a:t> </a:t>
          </a:r>
          <a:r>
            <a:rPr lang="tr-TR" sz="2400" kern="1200" dirty="0" smtClean="0"/>
            <a:t>Yapısı			 7</a:t>
          </a:r>
          <a:endParaRPr lang="tr-TR" sz="2400" kern="1200" dirty="0"/>
        </a:p>
      </dsp:txBody>
      <dsp:txXfrm rot="10800000">
        <a:off x="1661588" y="1453453"/>
        <a:ext cx="5762884" cy="373083"/>
      </dsp:txXfrm>
    </dsp:sp>
    <dsp:sp modelId="{1EC5B3BA-B3C8-4DCC-8224-98F625FD36A8}">
      <dsp:nvSpPr>
        <dsp:cNvPr id="0" name=""/>
        <dsp:cNvSpPr/>
      </dsp:nvSpPr>
      <dsp:spPr>
        <a:xfrm>
          <a:off x="1381775" y="1453453"/>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66465E-0CE5-4015-B089-9F67DF8D10CB}">
      <dsp:nvSpPr>
        <dsp:cNvPr id="0" name=""/>
        <dsp:cNvSpPr/>
      </dsp:nvSpPr>
      <dsp:spPr>
        <a:xfrm rot="10800000">
          <a:off x="1568317" y="1937904"/>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5-Fiziki Yapı			12</a:t>
          </a:r>
          <a:endParaRPr lang="tr-TR" sz="2400" kern="1200" dirty="0"/>
        </a:p>
      </dsp:txBody>
      <dsp:txXfrm rot="10800000">
        <a:off x="1661588" y="1937904"/>
        <a:ext cx="5762884" cy="373083"/>
      </dsp:txXfrm>
    </dsp:sp>
    <dsp:sp modelId="{50C61DA4-A2AC-444E-9A59-4577FDABB1B1}">
      <dsp:nvSpPr>
        <dsp:cNvPr id="0" name=""/>
        <dsp:cNvSpPr/>
      </dsp:nvSpPr>
      <dsp:spPr>
        <a:xfrm>
          <a:off x="1381775" y="1937904"/>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B3D1D31-BB33-48FE-9AE0-19D718E4A167}">
      <dsp:nvSpPr>
        <dsp:cNvPr id="0" name=""/>
        <dsp:cNvSpPr/>
      </dsp:nvSpPr>
      <dsp:spPr>
        <a:xfrm rot="10800000">
          <a:off x="1568317" y="2422355"/>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6-Yönerge			13</a:t>
          </a:r>
          <a:endParaRPr lang="tr-TR" sz="2400" kern="1200" dirty="0"/>
        </a:p>
      </dsp:txBody>
      <dsp:txXfrm rot="10800000">
        <a:off x="1661588" y="2422355"/>
        <a:ext cx="5762884" cy="373083"/>
      </dsp:txXfrm>
    </dsp:sp>
    <dsp:sp modelId="{13A564FC-2449-4BDC-BEF2-4610D62B0BCF}">
      <dsp:nvSpPr>
        <dsp:cNvPr id="0" name=""/>
        <dsp:cNvSpPr/>
      </dsp:nvSpPr>
      <dsp:spPr>
        <a:xfrm>
          <a:off x="1381775" y="2422355"/>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114A7DB-0198-48BE-BF6F-CB735DA4D788}">
      <dsp:nvSpPr>
        <dsp:cNvPr id="0" name=""/>
        <dsp:cNvSpPr/>
      </dsp:nvSpPr>
      <dsp:spPr>
        <a:xfrm rot="10800000">
          <a:off x="1568317" y="2906806"/>
          <a:ext cx="5856155" cy="37649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7-e-BAP Otomasyonu		15</a:t>
          </a:r>
          <a:endParaRPr lang="tr-TR" sz="2400" kern="1200" dirty="0"/>
        </a:p>
      </dsp:txBody>
      <dsp:txXfrm rot="10800000">
        <a:off x="1662441" y="2906806"/>
        <a:ext cx="5762031" cy="376496"/>
      </dsp:txXfrm>
    </dsp:sp>
    <dsp:sp modelId="{7A1451E1-AC92-48CD-8987-7839EB867BB8}">
      <dsp:nvSpPr>
        <dsp:cNvPr id="0" name=""/>
        <dsp:cNvSpPr/>
      </dsp:nvSpPr>
      <dsp:spPr>
        <a:xfrm>
          <a:off x="1381775" y="2908513"/>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A00B66-C6E4-4321-BCDE-C5781431C7F2}">
      <dsp:nvSpPr>
        <dsp:cNvPr id="0" name=""/>
        <dsp:cNvSpPr/>
      </dsp:nvSpPr>
      <dsp:spPr>
        <a:xfrm rot="10800000">
          <a:off x="1568317" y="3394671"/>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8-Bütçe				20</a:t>
          </a:r>
          <a:endParaRPr lang="tr-TR" sz="2400" kern="1200" dirty="0"/>
        </a:p>
      </dsp:txBody>
      <dsp:txXfrm rot="10800000">
        <a:off x="1661588" y="3394671"/>
        <a:ext cx="5762884" cy="373083"/>
      </dsp:txXfrm>
    </dsp:sp>
    <dsp:sp modelId="{5A4C3D8D-FB5F-4C1D-81DB-A015BF16AECB}">
      <dsp:nvSpPr>
        <dsp:cNvPr id="0" name=""/>
        <dsp:cNvSpPr/>
      </dsp:nvSpPr>
      <dsp:spPr>
        <a:xfrm>
          <a:off x="1381775" y="3394671"/>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E389F5E-74F1-451A-AD92-43A145EA3DE2}">
      <dsp:nvSpPr>
        <dsp:cNvPr id="0" name=""/>
        <dsp:cNvSpPr/>
      </dsp:nvSpPr>
      <dsp:spPr>
        <a:xfrm rot="10800000">
          <a:off x="1568317" y="3879122"/>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9-Projeler			26</a:t>
          </a:r>
          <a:endParaRPr lang="tr-TR" sz="2400" kern="1200" dirty="0"/>
        </a:p>
      </dsp:txBody>
      <dsp:txXfrm rot="10800000">
        <a:off x="1661588" y="3879122"/>
        <a:ext cx="5762884" cy="373083"/>
      </dsp:txXfrm>
    </dsp:sp>
    <dsp:sp modelId="{9EABDFEA-E310-4C70-8ACB-9B97E0AD28A1}">
      <dsp:nvSpPr>
        <dsp:cNvPr id="0" name=""/>
        <dsp:cNvSpPr/>
      </dsp:nvSpPr>
      <dsp:spPr>
        <a:xfrm>
          <a:off x="1381775" y="3879122"/>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8795743-A999-469D-8760-9A96A8407B28}">
      <dsp:nvSpPr>
        <dsp:cNvPr id="0" name=""/>
        <dsp:cNvSpPr/>
      </dsp:nvSpPr>
      <dsp:spPr>
        <a:xfrm rot="10800000">
          <a:off x="1568317" y="4363574"/>
          <a:ext cx="5856155" cy="37308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4519" tIns="91440" rIns="170688" bIns="91440" numCol="1" spcCol="1270" anchor="ctr" anchorCtr="0">
          <a:noAutofit/>
        </a:bodyPr>
        <a:lstStyle/>
        <a:p>
          <a:pPr lvl="0" algn="l" defTabSz="1066800" rtl="0">
            <a:lnSpc>
              <a:spcPct val="90000"/>
            </a:lnSpc>
            <a:spcBef>
              <a:spcPct val="0"/>
            </a:spcBef>
            <a:spcAft>
              <a:spcPct val="35000"/>
            </a:spcAft>
          </a:pPr>
          <a:r>
            <a:rPr lang="tr-TR" sz="2400" kern="1200" dirty="0" smtClean="0"/>
            <a:t>10-Sonuç			34</a:t>
          </a:r>
          <a:endParaRPr lang="tr-TR" sz="2400" kern="1200" dirty="0"/>
        </a:p>
      </dsp:txBody>
      <dsp:txXfrm rot="10800000">
        <a:off x="1661588" y="4363574"/>
        <a:ext cx="5762884" cy="373083"/>
      </dsp:txXfrm>
    </dsp:sp>
    <dsp:sp modelId="{CDB2D243-235F-417A-81FA-2B0020B6B444}">
      <dsp:nvSpPr>
        <dsp:cNvPr id="0" name=""/>
        <dsp:cNvSpPr/>
      </dsp:nvSpPr>
      <dsp:spPr>
        <a:xfrm>
          <a:off x="1381775" y="4363574"/>
          <a:ext cx="373083" cy="37308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88C354-6C75-4B79-877C-644D5B56955D}">
      <dsp:nvSpPr>
        <dsp:cNvPr id="0" name=""/>
        <dsp:cNvSpPr/>
      </dsp:nvSpPr>
      <dsp:spPr>
        <a:xfrm>
          <a:off x="940864" y="0"/>
          <a:ext cx="8300237" cy="4917988"/>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56032" tIns="256032" rIns="256032" bIns="256032" numCol="1" spcCol="1270" anchor="ctr" anchorCtr="0">
          <a:noAutofit/>
        </a:bodyPr>
        <a:lstStyle/>
        <a:p>
          <a:pPr lvl="0" algn="ctr" defTabSz="1600200" rtl="0">
            <a:lnSpc>
              <a:spcPct val="90000"/>
            </a:lnSpc>
            <a:spcBef>
              <a:spcPct val="0"/>
            </a:spcBef>
            <a:spcAft>
              <a:spcPct val="35000"/>
            </a:spcAft>
          </a:pPr>
          <a:r>
            <a:rPr lang="tr-TR" sz="3600" kern="1200" dirty="0" smtClean="0"/>
            <a:t>Gelişen teknoloji dünyasında bilgi çağını takip eden bilim insanlarını desteklemek.</a:t>
          </a:r>
          <a:endParaRPr lang="tr-TR" sz="3600" kern="1200" dirty="0"/>
        </a:p>
      </dsp:txBody>
      <dsp:txXfrm>
        <a:off x="2156406" y="1229497"/>
        <a:ext cx="5869154" cy="24589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4668A-1695-4A25-8315-108CB28B06E9}">
      <dsp:nvSpPr>
        <dsp:cNvPr id="0" name=""/>
        <dsp:cNvSpPr/>
      </dsp:nvSpPr>
      <dsp:spPr>
        <a:xfrm>
          <a:off x="218293" y="0"/>
          <a:ext cx="8130763" cy="415498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466850" rtl="0">
            <a:lnSpc>
              <a:spcPct val="90000"/>
            </a:lnSpc>
            <a:spcBef>
              <a:spcPct val="0"/>
            </a:spcBef>
            <a:spcAft>
              <a:spcPct val="35000"/>
            </a:spcAft>
          </a:pPr>
          <a:r>
            <a:rPr lang="tr-TR" sz="3300" kern="1200" dirty="0" smtClean="0"/>
            <a:t>Üniversitemiz bilim insanlarının başarılarını yükseltmek, akademik yaşamlarını kolaylaştırmak, ulusal ve uluslararası platformlarda etkinlik ve saygınlığına katkıda bulunmak.</a:t>
          </a:r>
          <a:endParaRPr lang="tr-TR" sz="3300" kern="1200" dirty="0"/>
        </a:p>
      </dsp:txBody>
      <dsp:txXfrm>
        <a:off x="1409016" y="608483"/>
        <a:ext cx="5749317" cy="293801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8603096-2744-426F-B396-5E5A08B3E6A2}">
      <dsp:nvSpPr>
        <dsp:cNvPr id="0" name=""/>
        <dsp:cNvSpPr/>
      </dsp:nvSpPr>
      <dsp:spPr>
        <a:xfrm>
          <a:off x="2638227" y="927634"/>
          <a:ext cx="1122277" cy="389550"/>
        </a:xfrm>
        <a:custGeom>
          <a:avLst/>
          <a:gdLst/>
          <a:ahLst/>
          <a:cxnLst/>
          <a:rect l="0" t="0" r="0" b="0"/>
          <a:pathLst>
            <a:path>
              <a:moveTo>
                <a:pt x="0" y="0"/>
              </a:moveTo>
              <a:lnTo>
                <a:pt x="0" y="194775"/>
              </a:lnTo>
              <a:lnTo>
                <a:pt x="1122277" y="194775"/>
              </a:lnTo>
              <a:lnTo>
                <a:pt x="1122277" y="3895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BEC340-E824-42D5-9223-E5988DD05D92}">
      <dsp:nvSpPr>
        <dsp:cNvPr id="0" name=""/>
        <dsp:cNvSpPr/>
      </dsp:nvSpPr>
      <dsp:spPr>
        <a:xfrm>
          <a:off x="773948" y="2244687"/>
          <a:ext cx="278250" cy="2170354"/>
        </a:xfrm>
        <a:custGeom>
          <a:avLst/>
          <a:gdLst/>
          <a:ahLst/>
          <a:cxnLst/>
          <a:rect l="0" t="0" r="0" b="0"/>
          <a:pathLst>
            <a:path>
              <a:moveTo>
                <a:pt x="0" y="0"/>
              </a:moveTo>
              <a:lnTo>
                <a:pt x="0" y="2170354"/>
              </a:lnTo>
              <a:lnTo>
                <a:pt x="278250" y="21703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DFD4362-D137-43D8-8A2F-C786B9945C99}">
      <dsp:nvSpPr>
        <dsp:cNvPr id="0" name=""/>
        <dsp:cNvSpPr/>
      </dsp:nvSpPr>
      <dsp:spPr>
        <a:xfrm>
          <a:off x="773948" y="2244687"/>
          <a:ext cx="278250" cy="853301"/>
        </a:xfrm>
        <a:custGeom>
          <a:avLst/>
          <a:gdLst/>
          <a:ahLst/>
          <a:cxnLst/>
          <a:rect l="0" t="0" r="0" b="0"/>
          <a:pathLst>
            <a:path>
              <a:moveTo>
                <a:pt x="0" y="0"/>
              </a:moveTo>
              <a:lnTo>
                <a:pt x="0" y="853301"/>
              </a:lnTo>
              <a:lnTo>
                <a:pt x="278250" y="85330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BB0156F-D46B-4D1F-80FE-EFD61E387611}">
      <dsp:nvSpPr>
        <dsp:cNvPr id="0" name=""/>
        <dsp:cNvSpPr/>
      </dsp:nvSpPr>
      <dsp:spPr>
        <a:xfrm>
          <a:off x="1515950" y="927634"/>
          <a:ext cx="1122277" cy="389550"/>
        </a:xfrm>
        <a:custGeom>
          <a:avLst/>
          <a:gdLst/>
          <a:ahLst/>
          <a:cxnLst/>
          <a:rect l="0" t="0" r="0" b="0"/>
          <a:pathLst>
            <a:path>
              <a:moveTo>
                <a:pt x="1122277" y="0"/>
              </a:moveTo>
              <a:lnTo>
                <a:pt x="1122277" y="194775"/>
              </a:lnTo>
              <a:lnTo>
                <a:pt x="0" y="194775"/>
              </a:lnTo>
              <a:lnTo>
                <a:pt x="0" y="3895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B8546C5-7CEE-4DDC-9FEB-0459F34B78E5}">
      <dsp:nvSpPr>
        <dsp:cNvPr id="0" name=""/>
        <dsp:cNvSpPr/>
      </dsp:nvSpPr>
      <dsp:spPr>
        <a:xfrm>
          <a:off x="1710725" y="133"/>
          <a:ext cx="1855003" cy="927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tr-TR" sz="1400" b="1" kern="1200" dirty="0"/>
            <a:t>Dr.  Öğr. Üyesi Mesut </a:t>
          </a:r>
          <a:r>
            <a:rPr lang="tr-TR" sz="1400" b="1" kern="1200" dirty="0" smtClean="0"/>
            <a:t>Budak</a:t>
          </a:r>
        </a:p>
        <a:p>
          <a:pPr lvl="0" algn="ctr" defTabSz="622300">
            <a:lnSpc>
              <a:spcPct val="90000"/>
            </a:lnSpc>
            <a:spcBef>
              <a:spcPct val="0"/>
            </a:spcBef>
            <a:spcAft>
              <a:spcPct val="35000"/>
            </a:spcAft>
          </a:pPr>
          <a:r>
            <a:rPr lang="tr-TR" sz="1400" b="1" kern="1200" dirty="0" smtClean="0"/>
            <a:t> </a:t>
          </a:r>
          <a:r>
            <a:rPr lang="tr-TR" sz="1400" b="1" kern="1200" dirty="0"/>
            <a:t>KOORDİNATÖR</a:t>
          </a:r>
        </a:p>
      </dsp:txBody>
      <dsp:txXfrm>
        <a:off x="1710725" y="133"/>
        <a:ext cx="1855003" cy="927501"/>
      </dsp:txXfrm>
    </dsp:sp>
    <dsp:sp modelId="{EDC8E13E-648E-41F3-811B-6F5004231234}">
      <dsp:nvSpPr>
        <dsp:cNvPr id="0" name=""/>
        <dsp:cNvSpPr/>
      </dsp:nvSpPr>
      <dsp:spPr>
        <a:xfrm>
          <a:off x="588448" y="1317185"/>
          <a:ext cx="1855003" cy="927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tr-TR" sz="1200" b="1" kern="1200" dirty="0"/>
            <a:t> Dr.  Öğr. Üyesi Muhammet Ali KARA</a:t>
          </a:r>
        </a:p>
        <a:p>
          <a:pPr lvl="0" algn="ctr" defTabSz="533400">
            <a:lnSpc>
              <a:spcPct val="90000"/>
            </a:lnSpc>
            <a:spcBef>
              <a:spcPct val="0"/>
            </a:spcBef>
            <a:spcAft>
              <a:spcPct val="35000"/>
            </a:spcAft>
          </a:pPr>
          <a:r>
            <a:rPr lang="tr-TR" sz="1200" b="1" kern="1200" dirty="0"/>
            <a:t>GE</a:t>
          </a:r>
          <a:r>
            <a:rPr lang="tr-TR" sz="1200" b="1" kern="1200" dirty="0">
              <a:latin typeface="+mn-lt"/>
            </a:rPr>
            <a:t>RÇEKLEŞTİR</a:t>
          </a:r>
          <a:r>
            <a:rPr lang="tr-TR" sz="1200" b="1" kern="1200" dirty="0"/>
            <a:t>ME GÖREVLİSİ</a:t>
          </a:r>
        </a:p>
      </dsp:txBody>
      <dsp:txXfrm>
        <a:off x="588448" y="1317185"/>
        <a:ext cx="1855003" cy="927501"/>
      </dsp:txXfrm>
    </dsp:sp>
    <dsp:sp modelId="{4D488990-9D30-412C-8361-51BFE8A52EED}">
      <dsp:nvSpPr>
        <dsp:cNvPr id="0" name=""/>
        <dsp:cNvSpPr/>
      </dsp:nvSpPr>
      <dsp:spPr>
        <a:xfrm>
          <a:off x="1052199" y="2634238"/>
          <a:ext cx="1855003" cy="927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tr-TR" sz="1200" b="1" kern="1200"/>
            <a:t>M. Beşir DÜNDAR</a:t>
          </a:r>
        </a:p>
        <a:p>
          <a:pPr lvl="0" algn="ctr" defTabSz="533400">
            <a:lnSpc>
              <a:spcPct val="90000"/>
            </a:lnSpc>
            <a:spcBef>
              <a:spcPct val="0"/>
            </a:spcBef>
            <a:spcAft>
              <a:spcPct val="35000"/>
            </a:spcAft>
          </a:pPr>
          <a:r>
            <a:rPr lang="tr-TR" sz="1200" b="1" kern="1200"/>
            <a:t>BİLGİSAYAR İŞLETMENİ</a:t>
          </a:r>
        </a:p>
      </dsp:txBody>
      <dsp:txXfrm>
        <a:off x="1052199" y="2634238"/>
        <a:ext cx="1855003" cy="927501"/>
      </dsp:txXfrm>
    </dsp:sp>
    <dsp:sp modelId="{695DA16E-86E3-4BB6-92BC-4257308FB738}">
      <dsp:nvSpPr>
        <dsp:cNvPr id="0" name=""/>
        <dsp:cNvSpPr/>
      </dsp:nvSpPr>
      <dsp:spPr>
        <a:xfrm>
          <a:off x="1052199" y="3951291"/>
          <a:ext cx="1855003" cy="927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tr-TR" sz="1200" b="1" kern="1200"/>
            <a:t>Übeydullah CANTEMİZ</a:t>
          </a:r>
        </a:p>
        <a:p>
          <a:pPr lvl="0" algn="ctr" defTabSz="533400">
            <a:lnSpc>
              <a:spcPct val="90000"/>
            </a:lnSpc>
            <a:spcBef>
              <a:spcPct val="0"/>
            </a:spcBef>
            <a:spcAft>
              <a:spcPct val="35000"/>
            </a:spcAft>
          </a:pPr>
          <a:r>
            <a:rPr lang="tr-TR" sz="1200" b="1" kern="1200"/>
            <a:t>BİLGİSAYAR İŞLETMENİ</a:t>
          </a:r>
        </a:p>
      </dsp:txBody>
      <dsp:txXfrm>
        <a:off x="1052199" y="3951291"/>
        <a:ext cx="1855003" cy="927501"/>
      </dsp:txXfrm>
    </dsp:sp>
    <dsp:sp modelId="{E7D7A791-E70A-4C7D-B544-7A3B2034CDAF}">
      <dsp:nvSpPr>
        <dsp:cNvPr id="0" name=""/>
        <dsp:cNvSpPr/>
      </dsp:nvSpPr>
      <dsp:spPr>
        <a:xfrm>
          <a:off x="2833002" y="1317185"/>
          <a:ext cx="1855003" cy="927501"/>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tr-TR" sz="1200" b="1" kern="1200">
              <a:latin typeface="+mn-lt"/>
            </a:rPr>
            <a:t>Abdülhaluk ALTUN</a:t>
          </a:r>
        </a:p>
        <a:p>
          <a:pPr lvl="0" algn="ctr" defTabSz="533400">
            <a:lnSpc>
              <a:spcPct val="90000"/>
            </a:lnSpc>
            <a:spcBef>
              <a:spcPct val="0"/>
            </a:spcBef>
            <a:spcAft>
              <a:spcPct val="35000"/>
            </a:spcAft>
          </a:pPr>
          <a:r>
            <a:rPr lang="tr-TR" sz="1200" b="1" kern="1200">
              <a:latin typeface="+mn-lt"/>
            </a:rPr>
            <a:t>DAİRE BAŞKANI</a:t>
          </a:r>
        </a:p>
      </dsp:txBody>
      <dsp:txXfrm>
        <a:off x="2833002" y="1317185"/>
        <a:ext cx="1855003" cy="9275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6341AB-1D89-410E-A1A6-70DD5516AE61}">
      <dsp:nvSpPr>
        <dsp:cNvPr id="0" name=""/>
        <dsp:cNvSpPr/>
      </dsp:nvSpPr>
      <dsp:spPr>
        <a:xfrm rot="5400000">
          <a:off x="144951" y="573848"/>
          <a:ext cx="3313897" cy="2654117"/>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rtl="0">
            <a:lnSpc>
              <a:spcPct val="90000"/>
            </a:lnSpc>
            <a:spcBef>
              <a:spcPct val="0"/>
            </a:spcBef>
            <a:spcAft>
              <a:spcPct val="35000"/>
            </a:spcAft>
          </a:pPr>
          <a:r>
            <a:rPr lang="tr-TR" sz="2000" kern="1200" dirty="0" smtClean="0"/>
            <a:t>Koordinatörlüğümüz Rektörlük B Blok 1’inci katında yer almakta olup;</a:t>
          </a:r>
          <a:endParaRPr lang="tr-TR" sz="2000" kern="1200" dirty="0"/>
        </a:p>
      </dsp:txBody>
      <dsp:txXfrm rot="-5400000">
        <a:off x="474842" y="1571017"/>
        <a:ext cx="2654117" cy="659780"/>
      </dsp:txXfrm>
    </dsp:sp>
    <dsp:sp modelId="{1EDD5CF3-0343-4D4E-9F71-B6FF27C2CA91}">
      <dsp:nvSpPr>
        <dsp:cNvPr id="0" name=""/>
        <dsp:cNvSpPr/>
      </dsp:nvSpPr>
      <dsp:spPr>
        <a:xfrm rot="5400000">
          <a:off x="3032783" y="726998"/>
          <a:ext cx="4203306" cy="2851535"/>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rtl="0">
            <a:lnSpc>
              <a:spcPct val="90000"/>
            </a:lnSpc>
            <a:spcBef>
              <a:spcPct val="0"/>
            </a:spcBef>
            <a:spcAft>
              <a:spcPct val="15000"/>
            </a:spcAft>
            <a:buChar char="••"/>
          </a:pPr>
          <a:r>
            <a:rPr lang="tr-TR" sz="2100" kern="1200" dirty="0" smtClean="0"/>
            <a:t>1 Adet Koordinatör Ofisi </a:t>
          </a:r>
          <a:endParaRPr lang="tr-TR" sz="2100" kern="1200" dirty="0"/>
        </a:p>
        <a:p>
          <a:pPr marL="228600" lvl="1" indent="-228600" algn="l" defTabSz="933450" rtl="0">
            <a:lnSpc>
              <a:spcPct val="90000"/>
            </a:lnSpc>
            <a:spcBef>
              <a:spcPct val="0"/>
            </a:spcBef>
            <a:spcAft>
              <a:spcPct val="15000"/>
            </a:spcAft>
            <a:buChar char="••"/>
          </a:pPr>
          <a:r>
            <a:rPr lang="tr-TR" sz="2100" kern="1200" dirty="0" smtClean="0"/>
            <a:t>1 Adet Daire Başkanı/Uzman Ofisi</a:t>
          </a:r>
          <a:endParaRPr lang="tr-TR" sz="2100" kern="1200" dirty="0"/>
        </a:p>
        <a:p>
          <a:pPr marL="228600" lvl="1" indent="-228600" algn="l" defTabSz="933450" rtl="0">
            <a:lnSpc>
              <a:spcPct val="90000"/>
            </a:lnSpc>
            <a:spcBef>
              <a:spcPct val="0"/>
            </a:spcBef>
            <a:spcAft>
              <a:spcPct val="15000"/>
            </a:spcAft>
            <a:buChar char="••"/>
          </a:pPr>
          <a:r>
            <a:rPr lang="tr-TR" sz="2100" kern="1200" dirty="0" smtClean="0"/>
            <a:t>1 Adet Proje Takip ve Mali İşlemler Ofisi</a:t>
          </a:r>
          <a:endParaRPr lang="tr-TR" sz="2100" kern="1200" dirty="0"/>
        </a:p>
        <a:p>
          <a:pPr marL="228600" lvl="1" indent="-228600" algn="l" defTabSz="933450" rtl="0">
            <a:lnSpc>
              <a:spcPct val="90000"/>
            </a:lnSpc>
            <a:spcBef>
              <a:spcPct val="0"/>
            </a:spcBef>
            <a:spcAft>
              <a:spcPct val="15000"/>
            </a:spcAft>
            <a:buChar char="••"/>
          </a:pPr>
          <a:r>
            <a:rPr lang="tr-TR" sz="2100" kern="1200" dirty="0" smtClean="0"/>
            <a:t>olmak üzere toplam 3 odada hizmet vermektedir.</a:t>
          </a:r>
          <a:endParaRPr lang="tr-TR" sz="2100" kern="1200" dirty="0"/>
        </a:p>
      </dsp:txBody>
      <dsp:txXfrm rot="-5400000">
        <a:off x="3708668" y="190313"/>
        <a:ext cx="2712335" cy="3924906"/>
      </dsp:txXfrm>
    </dsp:sp>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5.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5A03ABE-BD17-475E-8422-9A18D59951AA}" type="datetimeFigureOut">
              <a:rPr lang="tr-TR" smtClean="0"/>
              <a:pPr/>
              <a:t>11.12.2024</a:t>
            </a:fld>
            <a:endParaRPr lang="tr-TR"/>
          </a:p>
        </p:txBody>
      </p:sp>
      <p:sp>
        <p:nvSpPr>
          <p:cNvPr id="4" name="3 Slayt Görüntüsü Yer Tutucusu"/>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E06AE8-CD45-4F21-B37F-3273FBDF9D04}" type="slidenum">
              <a:rPr lang="tr-TR" smtClean="0"/>
              <a:pPr/>
              <a:t>‹#›</a:t>
            </a:fld>
            <a:endParaRPr lang="tr-T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C38B1726-310D-4572-AF83-D14647DE4C28}" type="datetime1">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6BE445A1-FEB1-4973-A8B1-9A00F6F80FCB}" type="datetime1">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E744C02C-E034-4EEE-85DE-95EF74D35951}" type="datetime1">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FDBFA42D-A3AB-4B60-A1AE-DAE5B0CFD7A7}" type="datetime1">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DAD4019F-6F27-4F34-8FA5-3691BB4A0274}" type="datetime1">
              <a:rPr lang="tr-TR" smtClean="0"/>
              <a:pPr/>
              <a:t>11.12.2024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74F2E01B-5D1E-47B9-8EAB-0BFF83C045A2}" type="datetime1">
              <a:rPr lang="tr-TR" smtClean="0"/>
              <a:pPr/>
              <a:t>11.12.2024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16AAF711-0816-4563-953C-8ACC6C62A215}" type="datetime1">
              <a:rPr lang="tr-TR" smtClean="0"/>
              <a:pPr/>
              <a:t>11.12.2024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00AB7424-4692-4772-A903-F929074178EE}" type="datetime1">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777BBF74-C7DA-4890-B9D2-5DC0C48C8D72}" type="datetime1">
              <a:rPr lang="tr-TR" smtClean="0"/>
              <a:pPr/>
              <a:t>11.12.2024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718E7CFF-9431-4EFB-9CAE-5DD96CF28183}" type="datetime1">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FF3D091E-E89D-402E-9F1C-4122AF863700}" type="datetime1">
              <a:rPr lang="tr-TR" smtClean="0"/>
              <a:pPr/>
              <a:t>11.12.2024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3165-5992-41F5-A542-23B6FD9A289B}" type="datetime1">
              <a:rPr lang="tr-TR" smtClean="0"/>
              <a:pPr/>
              <a:t>11.12.2024</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diagramLayout" Target="../diagrams/layout4.xml"/><Relationship Id="rId7" Type="http://schemas.openxmlformats.org/officeDocument/2006/relationships/image" Target="../media/image3.jpe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image" Target="../media/image6.png"/><Relationship Id="rId4" Type="http://schemas.openxmlformats.org/officeDocument/2006/relationships/diagramQuickStyle" Target="../diagrams/quickStyle4.xml"/><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0.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package" Target="../embeddings/Microsoft_Excel__al__ma_Sayfas_.xls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1.emf"/></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package" Target="../embeddings/Microsoft_Excel__al__ma_Sayfas_1.xlsx"/><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24.emf"/></Relationships>
</file>

<file path=ppt/slides/_rels/slide27.xml.rels><?xml version="1.0" encoding="UTF-8" standalone="yes"?>
<Relationships xmlns="http://schemas.openxmlformats.org/package/2006/relationships"><Relationship Id="rId3" Type="http://schemas.openxmlformats.org/officeDocument/2006/relationships/package" Target="../embeddings/Microsoft_Excel__al__ma_Sayfas_2.xlsx"/><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25.emf"/></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package" Target="../embeddings/Microsoft_Excel__al__ma_Sayfas_3.xlsx"/><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30.e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584775"/>
          </a:xfrm>
          <a:prstGeom prst="rect">
            <a:avLst/>
          </a:prstGeom>
        </p:spPr>
        <p:txBody>
          <a:bodyPr wrap="square">
            <a:spAutoFit/>
          </a:bodyPr>
          <a:lstStyle/>
          <a:p>
            <a:pPr algn="ctr"/>
            <a:r>
              <a:rPr lang="tr-TR" sz="3200" b="1" dirty="0" smtClean="0">
                <a:solidFill>
                  <a:schemeClr val="tx1">
                    <a:lumMod val="85000"/>
                    <a:lumOff val="15000"/>
                  </a:schemeClr>
                </a:solidFill>
                <a:latin typeface="Montserrat Alternates" panose="00000500000000000000" pitchFamily="50" charset="-94"/>
              </a:rPr>
              <a:t>BAP </a:t>
            </a:r>
            <a:r>
              <a:rPr lang="tr-TR" sz="3200" b="1" dirty="0" smtClean="0">
                <a:solidFill>
                  <a:schemeClr val="tx1">
                    <a:lumMod val="85000"/>
                    <a:lumOff val="15000"/>
                  </a:schemeClr>
                </a:solidFill>
                <a:latin typeface="Montserrat Alternates" panose="00000500000000000000" pitchFamily="50" charset="-94"/>
              </a:rPr>
              <a:t>KOORD</a:t>
            </a:r>
            <a:r>
              <a:rPr lang="tr-TR" sz="3200" dirty="0" smtClean="0">
                <a:solidFill>
                  <a:schemeClr val="tx1">
                    <a:lumMod val="85000"/>
                    <a:lumOff val="15000"/>
                  </a:schemeClr>
                </a:solidFill>
                <a:latin typeface="Montserrat Alternates" panose="00000500000000000000" pitchFamily="50" charset="-94"/>
              </a:rPr>
              <a:t>İ</a:t>
            </a:r>
            <a:r>
              <a:rPr lang="tr-TR" sz="3200" b="1" dirty="0" smtClean="0">
                <a:solidFill>
                  <a:schemeClr val="tx1">
                    <a:lumMod val="85000"/>
                    <a:lumOff val="15000"/>
                  </a:schemeClr>
                </a:solidFill>
                <a:latin typeface="Montserrat Alternates" panose="00000500000000000000" pitchFamily="50" charset="-94"/>
              </a:rPr>
              <a:t>NATÖRLÜ</a:t>
            </a:r>
            <a:r>
              <a:rPr lang="tr-TR" sz="3200" dirty="0" smtClean="0">
                <a:solidFill>
                  <a:schemeClr val="tx1">
                    <a:lumMod val="85000"/>
                    <a:lumOff val="15000"/>
                  </a:schemeClr>
                </a:solidFill>
                <a:latin typeface="Montserrat Alternates" panose="00000500000000000000" pitchFamily="50" charset="-94"/>
              </a:rPr>
              <a:t>Ğ</a:t>
            </a:r>
            <a:r>
              <a:rPr lang="tr-TR" sz="3200" b="1" dirty="0" smtClean="0">
                <a:solidFill>
                  <a:schemeClr val="tx1">
                    <a:lumMod val="85000"/>
                    <a:lumOff val="15000"/>
                  </a:schemeClr>
                </a:solidFill>
                <a:latin typeface="Montserrat Alternates" panose="00000500000000000000" pitchFamily="50" charset="-94"/>
              </a:rPr>
              <a:t>Ü</a:t>
            </a:r>
            <a:r>
              <a:rPr lang="tr-TR" sz="3200" dirty="0" smtClean="0">
                <a:solidFill>
                  <a:schemeClr val="tx1">
                    <a:lumMod val="85000"/>
                    <a:lumOff val="15000"/>
                  </a:schemeClr>
                </a:solidFill>
                <a:latin typeface="Montserrat Alternates" panose="00000500000000000000" pitchFamily="50" charset="-94"/>
              </a:rPr>
              <a:t>-2018</a:t>
            </a:r>
            <a:endParaRPr lang="tr-TR" sz="3200" dirty="0">
              <a:solidFill>
                <a:schemeClr val="tx1">
                  <a:lumMod val="85000"/>
                  <a:lumOff val="15000"/>
                </a:schemeClr>
              </a:solidFill>
              <a:latin typeface="Montserrat Alternates" panose="00000500000000000000" pitchFamily="50" charset="-94"/>
            </a:endParaRPr>
          </a:p>
        </p:txBody>
      </p:sp>
      <p:sp>
        <p:nvSpPr>
          <p:cNvPr id="3" name="2 Slayt Numarası Yer Tutucusu"/>
          <p:cNvSpPr>
            <a:spLocks noGrp="1"/>
          </p:cNvSpPr>
          <p:nvPr>
            <p:ph type="sldNum" sz="quarter" idx="12"/>
          </p:nvPr>
        </p:nvSpPr>
        <p:spPr/>
        <p:txBody>
          <a:bodyPr/>
          <a:lstStyle/>
          <a:p>
            <a:fld id="{B3BF8EA4-8A69-4270-8123-1D095C65A064}" type="slidenum">
              <a:rPr lang="tr-TR" smtClean="0"/>
              <a:pPr/>
              <a:t>1</a:t>
            </a:fld>
            <a:endParaRPr lang="tr-TR"/>
          </a:p>
        </p:txBody>
      </p:sp>
    </p:spTree>
    <p:extLst>
      <p:ext uri="{BB962C8B-B14F-4D97-AF65-F5344CB8AC3E}">
        <p14:creationId xmlns:p14="http://schemas.microsoft.com/office/powerpoint/2010/main" val="2865460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Numarası Yer Tutucusu"/>
          <p:cNvSpPr>
            <a:spLocks noGrp="1"/>
          </p:cNvSpPr>
          <p:nvPr>
            <p:ph type="sldNum" sz="quarter" idx="12"/>
          </p:nvPr>
        </p:nvSpPr>
        <p:spPr/>
        <p:txBody>
          <a:bodyPr/>
          <a:lstStyle/>
          <a:p>
            <a:fld id="{B3BF8EA4-8A69-4270-8123-1D095C65A064}" type="slidenum">
              <a:rPr lang="tr-TR" smtClean="0"/>
              <a:pPr/>
              <a:t>2</a:t>
            </a:fld>
            <a:endParaRPr lang="tr-TR"/>
          </a:p>
        </p:txBody>
      </p:sp>
    </p:spTree>
    <p:extLst>
      <p:ext uri="{BB962C8B-B14F-4D97-AF65-F5344CB8AC3E}">
        <p14:creationId xmlns:p14="http://schemas.microsoft.com/office/powerpoint/2010/main" val="78715820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SUNUM PLANI</a:t>
            </a:r>
            <a:endParaRPr lang="tr-TR" sz="2400" b="1" dirty="0"/>
          </a:p>
        </p:txBody>
      </p:sp>
      <p:graphicFrame>
        <p:nvGraphicFramePr>
          <p:cNvPr id="7" name="6 Diyagram"/>
          <p:cNvGraphicFramePr/>
          <p:nvPr/>
        </p:nvGraphicFramePr>
        <p:xfrm>
          <a:off x="856735" y="1103870"/>
          <a:ext cx="8806249" cy="47367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3</a:t>
            </a:fld>
            <a:endParaRPr lang="tr-TR"/>
          </a:p>
        </p:txBody>
      </p:sp>
    </p:spTree>
    <p:extLst>
      <p:ext uri="{BB962C8B-B14F-4D97-AF65-F5344CB8AC3E}">
        <p14:creationId xmlns:p14="http://schemas.microsoft.com/office/powerpoint/2010/main" val="25047199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KURULUŞ</a:t>
            </a:r>
            <a:endParaRPr lang="tr-TR" sz="2400" b="1" dirty="0"/>
          </a:p>
        </p:txBody>
      </p:sp>
      <p:sp>
        <p:nvSpPr>
          <p:cNvPr id="3" name="2 Dikdörtgen"/>
          <p:cNvSpPr/>
          <p:nvPr/>
        </p:nvSpPr>
        <p:spPr>
          <a:xfrm>
            <a:off x="691978" y="1219198"/>
            <a:ext cx="10132541" cy="4154984"/>
          </a:xfrm>
          <a:prstGeom prst="rect">
            <a:avLst/>
          </a:prstGeom>
        </p:spPr>
        <p:txBody>
          <a:bodyPr wrap="square">
            <a:spAutoFit/>
          </a:bodyPr>
          <a:lstStyle/>
          <a:p>
            <a:pPr algn="just">
              <a:lnSpc>
                <a:spcPct val="150000"/>
              </a:lnSpc>
            </a:pPr>
            <a:r>
              <a:rPr lang="tr-TR" sz="2400" dirty="0" smtClean="0"/>
              <a:t>BAP Koordinatörlüğü, Üniversitemizin araştırma faaliyetlerini arttırmak ve bu bağlamda araştırmacılara finansal destek sağlamak amacıyla 2011 yılında kurularak hizmet vermeye başlamıştır.</a:t>
            </a:r>
          </a:p>
          <a:p>
            <a:pPr algn="just">
              <a:lnSpc>
                <a:spcPct val="150000"/>
              </a:lnSpc>
            </a:pPr>
            <a:endParaRPr lang="tr-TR" sz="800" dirty="0" smtClean="0"/>
          </a:p>
          <a:p>
            <a:pPr algn="just">
              <a:lnSpc>
                <a:spcPct val="150000"/>
              </a:lnSpc>
            </a:pPr>
            <a:r>
              <a:rPr lang="tr-TR" sz="2400" dirty="0" smtClean="0"/>
              <a:t>Koordinatörlüğümüzün kuruluş gerekçesi, 2547 sayılı Yükseköğretim Kanunu’nun 4-c </a:t>
            </a:r>
            <a:r>
              <a:rPr lang="tr-TR" sz="2400" smtClean="0"/>
              <a:t>ile 58-b </a:t>
            </a:r>
            <a:r>
              <a:rPr lang="tr-TR" sz="2400" dirty="0" smtClean="0"/>
              <a:t>Maddelerine dayanır. Birimimiz, tüm Fakülte, Yüksekokul ve Enstitülerin yürütmekte olduğu bilimsel araştırma ve geliştirme projelerini YÖK’ün BAP Yönetmeliği çerçevesinde koordine etmektedir.</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4</a:t>
            </a:fld>
            <a:endParaRPr lang="tr-TR"/>
          </a:p>
        </p:txBody>
      </p:sp>
    </p:spTree>
    <p:extLst>
      <p:ext uri="{BB962C8B-B14F-4D97-AF65-F5344CB8AC3E}">
        <p14:creationId xmlns:p14="http://schemas.microsoft.com/office/powerpoint/2010/main" val="85328140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MİSYON</a:t>
            </a:r>
            <a:endParaRPr lang="tr-TR" sz="2400" b="1" dirty="0"/>
          </a:p>
        </p:txBody>
      </p:sp>
      <p:graphicFrame>
        <p:nvGraphicFramePr>
          <p:cNvPr id="5" name="4 Diyagram"/>
          <p:cNvGraphicFramePr/>
          <p:nvPr>
            <p:extLst>
              <p:ext uri="{D42A27DB-BD31-4B8C-83A1-F6EECF244321}">
                <p14:modId xmlns:p14="http://schemas.microsoft.com/office/powerpoint/2010/main" val="3562451535"/>
              </p:ext>
            </p:extLst>
          </p:nvPr>
        </p:nvGraphicFramePr>
        <p:xfrm>
          <a:off x="626076" y="1062681"/>
          <a:ext cx="10181967" cy="49179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5</a:t>
            </a:fld>
            <a:endParaRPr lang="tr-TR"/>
          </a:p>
        </p:txBody>
      </p:sp>
    </p:spTree>
    <p:extLst>
      <p:ext uri="{BB962C8B-B14F-4D97-AF65-F5344CB8AC3E}">
        <p14:creationId xmlns:p14="http://schemas.microsoft.com/office/powerpoint/2010/main" val="18609970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VİZYON</a:t>
            </a:r>
            <a:endParaRPr lang="tr-TR" sz="2400" b="1" dirty="0"/>
          </a:p>
        </p:txBody>
      </p:sp>
      <p:graphicFrame>
        <p:nvGraphicFramePr>
          <p:cNvPr id="5" name="4 Diyagram"/>
          <p:cNvGraphicFramePr/>
          <p:nvPr/>
        </p:nvGraphicFramePr>
        <p:xfrm>
          <a:off x="1128584" y="1416909"/>
          <a:ext cx="8567351" cy="41549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6</a:t>
            </a:fld>
            <a:endParaRPr lang="tr-TR"/>
          </a:p>
        </p:txBody>
      </p:sp>
    </p:spTree>
    <p:extLst>
      <p:ext uri="{BB962C8B-B14F-4D97-AF65-F5344CB8AC3E}">
        <p14:creationId xmlns:p14="http://schemas.microsoft.com/office/powerpoint/2010/main" val="37036996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TEŞKİLAT YAPISI</a:t>
            </a:r>
            <a:endParaRPr lang="tr-TR" sz="2400" b="1" dirty="0"/>
          </a:p>
        </p:txBody>
      </p:sp>
      <p:graphicFrame>
        <p:nvGraphicFramePr>
          <p:cNvPr id="3" name="2 Diyagram"/>
          <p:cNvGraphicFramePr/>
          <p:nvPr/>
        </p:nvGraphicFramePr>
        <p:xfrm>
          <a:off x="3027286" y="1134696"/>
          <a:ext cx="5276455" cy="4878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Resim 7">
            <a:extLst>
              <a:ext uri="{FF2B5EF4-FFF2-40B4-BE49-F238E27FC236}">
                <a16:creationId xmlns:a16="http://schemas.microsoft.com/office/drawing/2014/main" id="{20B0DF3C-E195-4DDA-BF0B-5149EAA9EA7A}"/>
              </a:ext>
            </a:extLst>
          </p:cNvPr>
          <p:cNvPicPr>
            <a:picLocks noChangeAspect="1"/>
          </p:cNvPicPr>
          <p:nvPr/>
        </p:nvPicPr>
        <p:blipFill>
          <a:blip r:embed="rId7" cstate="print">
            <a:lum bright="10000"/>
            <a:extLst>
              <a:ext uri="{28A0092B-C50C-407E-A947-70E740481C1C}">
                <a14:useLocalDpi xmlns:a14="http://schemas.microsoft.com/office/drawing/2010/main" val="0"/>
              </a:ext>
            </a:extLst>
          </a:blip>
          <a:stretch>
            <a:fillRect/>
          </a:stretch>
        </p:blipFill>
        <p:spPr>
          <a:xfrm>
            <a:off x="7817708" y="2331307"/>
            <a:ext cx="1408670" cy="1471167"/>
          </a:xfrm>
          <a:prstGeom prst="rect">
            <a:avLst/>
          </a:prstGeom>
          <a:ln>
            <a:solidFill>
              <a:schemeClr val="accent1"/>
            </a:solidFill>
          </a:ln>
          <a:effectLst>
            <a:softEdge rad="112500"/>
          </a:effectLst>
        </p:spPr>
      </p:pic>
      <p:pic>
        <p:nvPicPr>
          <p:cNvPr id="7" name="Resim 9">
            <a:extLst>
              <a:ext uri="{FF2B5EF4-FFF2-40B4-BE49-F238E27FC236}">
                <a16:creationId xmlns:a16="http://schemas.microsoft.com/office/drawing/2014/main" id="{0C4FFBC1-AF85-479F-8232-061A0DF2D76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586681" y="4786184"/>
            <a:ext cx="1382646" cy="1290207"/>
          </a:xfrm>
          <a:prstGeom prst="rect">
            <a:avLst/>
          </a:prstGeom>
          <a:ln>
            <a:solidFill>
              <a:schemeClr val="accent1"/>
            </a:solidFill>
          </a:ln>
          <a:effectLst>
            <a:softEdge rad="112500"/>
          </a:effectLst>
        </p:spPr>
      </p:pic>
      <p:pic>
        <p:nvPicPr>
          <p:cNvPr id="5121" name="Picture 1"/>
          <p:cNvPicPr>
            <a:picLocks noChangeAspect="1" noChangeArrowheads="1"/>
          </p:cNvPicPr>
          <p:nvPr/>
        </p:nvPicPr>
        <p:blipFill>
          <a:blip r:embed="rId9" cstate="print">
            <a:lum bright="43000"/>
          </a:blip>
          <a:srcRect/>
          <a:stretch>
            <a:fillRect/>
          </a:stretch>
        </p:blipFill>
        <p:spPr bwMode="auto">
          <a:xfrm>
            <a:off x="3240888" y="1070918"/>
            <a:ext cx="1405254" cy="1257448"/>
          </a:xfrm>
          <a:prstGeom prst="rect">
            <a:avLst/>
          </a:prstGeom>
          <a:noFill/>
          <a:ln w="9525">
            <a:solidFill>
              <a:schemeClr val="accent1"/>
            </a:solidFill>
            <a:miter lim="800000"/>
            <a:headEnd/>
            <a:tailEnd/>
          </a:ln>
          <a:effectLst/>
        </p:spPr>
      </p:pic>
      <p:pic>
        <p:nvPicPr>
          <p:cNvPr id="5122" name="Picture 2"/>
          <p:cNvPicPr>
            <a:picLocks noChangeAspect="1" noChangeArrowheads="1"/>
          </p:cNvPicPr>
          <p:nvPr/>
        </p:nvPicPr>
        <p:blipFill>
          <a:blip r:embed="rId10">
            <a:lum bright="43000" contrast="1000"/>
          </a:blip>
          <a:srcRect/>
          <a:stretch>
            <a:fillRect/>
          </a:stretch>
        </p:blipFill>
        <p:spPr bwMode="auto">
          <a:xfrm>
            <a:off x="2138479" y="2611394"/>
            <a:ext cx="1354364" cy="1289975"/>
          </a:xfrm>
          <a:prstGeom prst="rect">
            <a:avLst/>
          </a:prstGeom>
          <a:noFill/>
          <a:ln w="9525">
            <a:noFill/>
            <a:miter lim="800000"/>
            <a:headEnd/>
            <a:tailEnd/>
          </a:ln>
          <a:effectLst/>
        </p:spPr>
      </p:pic>
      <p:sp>
        <p:nvSpPr>
          <p:cNvPr id="11" name="10 Slayt Numarası Yer Tutucusu"/>
          <p:cNvSpPr>
            <a:spLocks noGrp="1"/>
          </p:cNvSpPr>
          <p:nvPr>
            <p:ph type="sldNum" sz="quarter" idx="12"/>
          </p:nvPr>
        </p:nvSpPr>
        <p:spPr/>
        <p:txBody>
          <a:bodyPr/>
          <a:lstStyle/>
          <a:p>
            <a:fld id="{B3BF8EA4-8A69-4270-8123-1D095C65A064}" type="slidenum">
              <a:rPr lang="tr-TR" smtClean="0"/>
              <a:pPr/>
              <a:t>7</a:t>
            </a:fld>
            <a:endParaRPr lang="tr-TR"/>
          </a:p>
        </p:txBody>
      </p:sp>
    </p:spTree>
    <p:extLst>
      <p:ext uri="{BB962C8B-B14F-4D97-AF65-F5344CB8AC3E}">
        <p14:creationId xmlns:p14="http://schemas.microsoft.com/office/powerpoint/2010/main" val="33823328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BAP KOMİSYONU</a:t>
            </a:r>
            <a:endParaRPr lang="tr-TR" sz="2400" b="1" dirty="0"/>
          </a:p>
        </p:txBody>
      </p:sp>
      <p:pic>
        <p:nvPicPr>
          <p:cNvPr id="1026" name="Picture 2"/>
          <p:cNvPicPr>
            <a:picLocks noChangeAspect="1" noChangeArrowheads="1"/>
          </p:cNvPicPr>
          <p:nvPr/>
        </p:nvPicPr>
        <p:blipFill>
          <a:blip r:embed="rId2"/>
          <a:srcRect/>
          <a:stretch>
            <a:fillRect/>
          </a:stretch>
        </p:blipFill>
        <p:spPr bwMode="auto">
          <a:xfrm>
            <a:off x="1776847" y="1199221"/>
            <a:ext cx="7680192" cy="4776043"/>
          </a:xfrm>
          <a:prstGeom prst="rect">
            <a:avLst/>
          </a:prstGeom>
          <a:noFill/>
          <a:ln w="9525">
            <a:noFill/>
            <a:miter lim="800000"/>
            <a:headEnd/>
            <a:tailEnd/>
          </a:ln>
          <a:effectLst/>
        </p:spPr>
      </p:pic>
      <p:sp>
        <p:nvSpPr>
          <p:cNvPr id="20" name="19 Slayt Numarası Yer Tutucusu"/>
          <p:cNvSpPr>
            <a:spLocks noGrp="1"/>
          </p:cNvSpPr>
          <p:nvPr>
            <p:ph type="sldNum" sz="quarter" idx="12"/>
          </p:nvPr>
        </p:nvSpPr>
        <p:spPr/>
        <p:txBody>
          <a:bodyPr/>
          <a:lstStyle/>
          <a:p>
            <a:fld id="{B3BF8EA4-8A69-4270-8123-1D095C65A064}" type="slidenum">
              <a:rPr lang="tr-TR" smtClean="0"/>
              <a:pPr/>
              <a:t>8</a:t>
            </a:fld>
            <a:endParaRPr lang="tr-TR"/>
          </a:p>
        </p:txBody>
      </p:sp>
    </p:spTree>
    <p:extLst>
      <p:ext uri="{BB962C8B-B14F-4D97-AF65-F5344CB8AC3E}">
        <p14:creationId xmlns:p14="http://schemas.microsoft.com/office/powerpoint/2010/main" val="279472959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BAP KOMİSYONU</a:t>
            </a:r>
            <a:endParaRPr lang="tr-TR" sz="2400" b="1" dirty="0"/>
          </a:p>
        </p:txBody>
      </p:sp>
      <p:sp>
        <p:nvSpPr>
          <p:cNvPr id="4098" name="Rectangle 2"/>
          <p:cNvSpPr>
            <a:spLocks noChangeArrowheads="1"/>
          </p:cNvSpPr>
          <p:nvPr/>
        </p:nvSpPr>
        <p:spPr bwMode="auto">
          <a:xfrm>
            <a:off x="543697" y="1079157"/>
            <a:ext cx="11022227" cy="50629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Komisyonun görev ve sorumlulukları arasında aşağıdaki maddeler bulunmaktadır;</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tr-TR" sz="8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a.</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Proje başvuru takvimini hazırlayarak duyurur,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b.</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Projelerle ilgili formları hazırlayarak araştırmacılara duyurur,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c.</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Üniversitemiz bilim politikaları doğrultusunda, proje başvuruları ve değerlendirmesinde dikkate alınacak ilkeleri belirler ve araştırmacılara duyurur,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d.</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Her yıl projeler için sağlanacak destek limitlerini belirler ve duyurur,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e.</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Desteklenmesine karar verilen projeler için ayrıntıların belirtildiği bir sözleşme protokolü hazırlar,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f.</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Proje başvurularını inceler. Gerekli gördüğü proje önerilerini hakemlere gönderir ve gelen raporları da değerlendirerek projenin desteklenip desteklenmeyeceğine karar verir,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g.</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Projeler kapsamında sunulan rapor ve yayınlar ile ek bütçe, ek süre ve diğer tüm talepleri değerlendirerek karara bağlar,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h.</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Gerekli gördüğü hallerde proje çalışmalarını yerinde inceleyebilir, proje yürütücülerini değiştirebilir, projeyi yürürlükten kaldırabilir,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i.</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Her yılın sonunda desteklenen, kapsama alınan, sürmekte olan veya sonuçlanan projeler ve üniversitenin bilimsel etkinlikleri hakkında Rektörlüğe bilgi sunar,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tr-TR" sz="1900" b="1"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j.</a:t>
            </a:r>
            <a:r>
              <a:rPr kumimoji="0" lang="tr-TR" sz="1900" b="0" i="0" u="none" strike="noStrike" cap="none" normalizeH="0" baseline="0" dirty="0" smtClean="0">
                <a:ln>
                  <a:noFill/>
                </a:ln>
                <a:solidFill>
                  <a:srgbClr val="000000"/>
                </a:solidFill>
                <a:effectLst/>
                <a:latin typeface="Times New Roman" pitchFamily="18" charset="0"/>
                <a:ea typeface="Calibri" pitchFamily="34" charset="0"/>
                <a:cs typeface="Times New Roman" pitchFamily="18" charset="0"/>
              </a:rPr>
              <a:t> Sözleşme ve yönerge maddelerine aykırı durumlarda gerekli yaptırımlara karar verir.</a:t>
            </a:r>
            <a:endParaRPr kumimoji="0" lang="tr-TR" sz="19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4 Slayt Numarası Yer Tutucusu"/>
          <p:cNvSpPr>
            <a:spLocks noGrp="1"/>
          </p:cNvSpPr>
          <p:nvPr>
            <p:ph type="sldNum" sz="quarter" idx="12"/>
          </p:nvPr>
        </p:nvSpPr>
        <p:spPr/>
        <p:txBody>
          <a:bodyPr/>
          <a:lstStyle/>
          <a:p>
            <a:fld id="{B3BF8EA4-8A69-4270-8123-1D095C65A064}" type="slidenum">
              <a:rPr lang="tr-TR" smtClean="0"/>
              <a:pPr/>
              <a:t>9</a:t>
            </a:fld>
            <a:endParaRPr lang="tr-TR"/>
          </a:p>
        </p:txBody>
      </p:sp>
    </p:spTree>
    <p:extLst>
      <p:ext uri="{BB962C8B-B14F-4D97-AF65-F5344CB8AC3E}">
        <p14:creationId xmlns:p14="http://schemas.microsoft.com/office/powerpoint/2010/main" val="26151908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69989" y="667264"/>
            <a:ext cx="9483811" cy="337751"/>
          </a:xfrm>
        </p:spPr>
        <p:txBody>
          <a:bodyPr>
            <a:noAutofit/>
          </a:bodyPr>
          <a:lstStyle/>
          <a:p>
            <a:r>
              <a:rPr lang="tr-TR" sz="2400" b="1" dirty="0" smtClean="0">
                <a:latin typeface="+mn-lt"/>
                <a:ea typeface="+mn-ea"/>
                <a:cs typeface="+mn-cs"/>
              </a:rPr>
              <a:t>BAP YÖNETİM KURULU</a:t>
            </a:r>
          </a:p>
        </p:txBody>
      </p:sp>
      <p:sp>
        <p:nvSpPr>
          <p:cNvPr id="4" name="3 Slayt Numarası Yer Tutucusu"/>
          <p:cNvSpPr>
            <a:spLocks noGrp="1"/>
          </p:cNvSpPr>
          <p:nvPr>
            <p:ph type="sldNum" sz="quarter" idx="12"/>
          </p:nvPr>
        </p:nvSpPr>
        <p:spPr/>
        <p:txBody>
          <a:bodyPr/>
          <a:lstStyle/>
          <a:p>
            <a:fld id="{B3BF8EA4-8A69-4270-8123-1D095C65A064}" type="slidenum">
              <a:rPr lang="tr-TR" smtClean="0"/>
              <a:pPr/>
              <a:t>10</a:t>
            </a:fld>
            <a:endParaRPr lang="tr-TR"/>
          </a:p>
        </p:txBody>
      </p:sp>
      <p:pic>
        <p:nvPicPr>
          <p:cNvPr id="1026" name="Picture 2"/>
          <p:cNvPicPr>
            <a:picLocks noGrp="1" noChangeAspect="1" noChangeArrowheads="1"/>
          </p:cNvPicPr>
          <p:nvPr>
            <p:ph idx="1"/>
          </p:nvPr>
        </p:nvPicPr>
        <p:blipFill>
          <a:blip r:embed="rId2"/>
          <a:srcRect/>
          <a:stretch>
            <a:fillRect/>
          </a:stretch>
        </p:blipFill>
        <p:spPr bwMode="auto">
          <a:xfrm>
            <a:off x="1190048" y="1124465"/>
            <a:ext cx="10087552" cy="4922108"/>
          </a:xfrm>
          <a:prstGeom prst="rect">
            <a:avLst/>
          </a:prstGeom>
          <a:noFill/>
          <a:ln w="9525">
            <a:solidFill>
              <a:schemeClr val="accent1"/>
            </a:solid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73427" y="164757"/>
            <a:ext cx="9434384" cy="362465"/>
          </a:xfrm>
          <a:solidFill>
            <a:schemeClr val="accent4">
              <a:lumMod val="60000"/>
              <a:lumOff val="40000"/>
            </a:schemeClr>
          </a:solidFill>
        </p:spPr>
        <p:txBody>
          <a:bodyPr>
            <a:normAutofit fontScale="90000"/>
          </a:bodyPr>
          <a:lstStyle/>
          <a:p>
            <a:r>
              <a:rPr lang="tr-TR" sz="2400" b="1" dirty="0" smtClean="0">
                <a:latin typeface="+mn-lt"/>
                <a:ea typeface="+mn-ea"/>
                <a:cs typeface="+mn-cs"/>
              </a:rPr>
              <a:t>BAP YÖNETİM KURULU</a:t>
            </a:r>
          </a:p>
        </p:txBody>
      </p:sp>
      <p:sp>
        <p:nvSpPr>
          <p:cNvPr id="3" name="2 İçerik Yer Tutucusu"/>
          <p:cNvSpPr>
            <a:spLocks noGrp="1"/>
          </p:cNvSpPr>
          <p:nvPr>
            <p:ph idx="1"/>
          </p:nvPr>
        </p:nvSpPr>
        <p:spPr>
          <a:xfrm>
            <a:off x="739346" y="1281927"/>
            <a:ext cx="10515600" cy="4351338"/>
          </a:xfrm>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11</a:t>
            </a:fld>
            <a:endParaRPr lang="tr-TR"/>
          </a:p>
        </p:txBody>
      </p:sp>
      <p:pic>
        <p:nvPicPr>
          <p:cNvPr id="5" name="4 Resim"/>
          <p:cNvPicPr/>
          <p:nvPr/>
        </p:nvPicPr>
        <p:blipFill>
          <a:blip r:embed="rId2"/>
          <a:srcRect/>
          <a:stretch>
            <a:fillRect/>
          </a:stretch>
        </p:blipFill>
        <p:spPr bwMode="auto">
          <a:xfrm>
            <a:off x="2421924" y="584886"/>
            <a:ext cx="7026876" cy="5642919"/>
          </a:xfrm>
          <a:prstGeom prst="rect">
            <a:avLst/>
          </a:prstGeom>
          <a:noFill/>
          <a:ln w="9525">
            <a:solidFill>
              <a:schemeClr val="accent1"/>
            </a:solid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smtClean="0"/>
              <a:t>FİZİKİ YAPI</a:t>
            </a:r>
            <a:endParaRPr lang="tr-TR" sz="2400" b="1" dirty="0"/>
          </a:p>
        </p:txBody>
      </p:sp>
      <p:graphicFrame>
        <p:nvGraphicFramePr>
          <p:cNvPr id="6" name="5 Diyagram"/>
          <p:cNvGraphicFramePr/>
          <p:nvPr/>
        </p:nvGraphicFramePr>
        <p:xfrm>
          <a:off x="1186249" y="1285103"/>
          <a:ext cx="6977448" cy="44401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12</a:t>
            </a:fld>
            <a:endParaRPr lang="tr-TR"/>
          </a:p>
        </p:txBody>
      </p:sp>
      <p:pic>
        <p:nvPicPr>
          <p:cNvPr id="5" name="Picture 4" descr="building construction png ile ilgili görsel sonucu">
            <a:extLst>
              <a:ext uri="{FF2B5EF4-FFF2-40B4-BE49-F238E27FC236}">
                <a16:creationId xmlns:a16="http://schemas.microsoft.com/office/drawing/2014/main" id="{A6FD216B-3DE8-4B10-A30E-3E0412DE7DEA}"/>
              </a:ext>
            </a:extLst>
          </p:cNvPr>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4601" b="3378"/>
          <a:stretch/>
        </p:blipFill>
        <p:spPr bwMode="auto">
          <a:xfrm>
            <a:off x="8093765" y="2212060"/>
            <a:ext cx="3650640" cy="2236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060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a:spLocks noGrp="1"/>
          </p:cNvSpPr>
          <p:nvPr>
            <p:ph type="title"/>
          </p:nvPr>
        </p:nvSpPr>
        <p:spPr>
          <a:xfrm>
            <a:off x="1828800" y="642551"/>
            <a:ext cx="8575589" cy="411892"/>
          </a:xfrm>
        </p:spPr>
        <p:txBody>
          <a:bodyPr>
            <a:normAutofit fontScale="90000"/>
          </a:bodyPr>
          <a:lstStyle/>
          <a:p>
            <a:r>
              <a:rPr lang="tr-TR" sz="2700" b="1" dirty="0" smtClean="0"/>
              <a:t>BAP</a:t>
            </a:r>
            <a:r>
              <a:rPr lang="tr-TR" sz="2400" b="1" dirty="0" smtClean="0"/>
              <a:t> </a:t>
            </a:r>
            <a:r>
              <a:rPr lang="tr-TR" sz="2700" b="1" dirty="0" smtClean="0">
                <a:latin typeface="+mn-lt"/>
                <a:ea typeface="+mn-ea"/>
                <a:cs typeface="+mn-cs"/>
              </a:rPr>
              <a:t>YÖNERGESİ</a:t>
            </a:r>
            <a:endParaRPr lang="tr-TR" sz="2700" b="1" dirty="0">
              <a:latin typeface="+mn-lt"/>
              <a:ea typeface="+mn-ea"/>
              <a:cs typeface="+mn-cs"/>
            </a:endParaRPr>
          </a:p>
        </p:txBody>
      </p:sp>
      <p:sp>
        <p:nvSpPr>
          <p:cNvPr id="5" name="2 Dikdörtgen">
            <a:extLst>
              <a:ext uri="{FF2B5EF4-FFF2-40B4-BE49-F238E27FC236}">
                <a16:creationId xmlns:a16="http://schemas.microsoft.com/office/drawing/2014/main" id="{7480A11D-DCAE-4EAF-9B26-5373581B515A}"/>
              </a:ext>
            </a:extLst>
          </p:cNvPr>
          <p:cNvSpPr>
            <a:spLocks noGrp="1"/>
          </p:cNvSpPr>
          <p:nvPr>
            <p:ph idx="1"/>
          </p:nvPr>
        </p:nvSpPr>
        <p:spPr>
          <a:xfrm>
            <a:off x="731108" y="1347830"/>
            <a:ext cx="9096633" cy="4095480"/>
          </a:xfrm>
          <a:prstGeom prst="rect">
            <a:avLst/>
          </a:prstGeom>
        </p:spPr>
        <p:txBody>
          <a:bodyPr wrap="square">
            <a:spAutoFit/>
          </a:bodyPr>
          <a:lstStyle/>
          <a:p>
            <a:pPr marL="285750" indent="-285750" algn="just">
              <a:buClr>
                <a:srgbClr val="FF0000"/>
              </a:buClr>
              <a:buFont typeface="Wingdings" panose="05000000000000000000" pitchFamily="2" charset="2"/>
              <a:buChar char="v"/>
            </a:pPr>
            <a:r>
              <a:rPr lang="tr-TR" sz="2400" dirty="0"/>
              <a:t>Öğretim üyeleri ile doktora, tıpta uzmanlık ya da sanatta yeterlik eğitimini tamamlamış araştırmacılar aynı anda en fazla üç (3) lisansüstü ve bir (1) münferit projede; münferit projesi olmayanlar ise en fazla dört (4) lisansüstü projede “proje yürütücüsü” olarak görev alabilirler. </a:t>
            </a:r>
            <a:endParaRPr lang="tr-TR" sz="2400" dirty="0" smtClean="0"/>
          </a:p>
          <a:p>
            <a:pPr marL="285750" indent="-285750" algn="just">
              <a:buClr>
                <a:srgbClr val="FF0000"/>
              </a:buClr>
              <a:buNone/>
            </a:pPr>
            <a:endParaRPr lang="tr-TR" sz="600" dirty="0"/>
          </a:p>
          <a:p>
            <a:pPr marL="285750" indent="-285750" algn="just">
              <a:buClr>
                <a:srgbClr val="FF0000"/>
              </a:buClr>
              <a:buFont typeface="Wingdings" panose="05000000000000000000" pitchFamily="2" charset="2"/>
              <a:buChar char="v"/>
            </a:pPr>
            <a:r>
              <a:rPr lang="tr-TR" sz="2400" dirty="0"/>
              <a:t>Destek alan projelerin gelişme </a:t>
            </a:r>
            <a:r>
              <a:rPr lang="tr-TR" sz="2400" dirty="0" smtClean="0"/>
              <a:t>ve </a:t>
            </a:r>
            <a:r>
              <a:rPr lang="tr-TR" sz="2400" dirty="0"/>
              <a:t>sonuç raporlarını süresi içinde sunmayan proje yürütücüsü, bu eksikliklerini tamamlamadan yeni proje önerisinde bulunamaz ve devam eden projelerinde hiçbir işlemi yapamaz. </a:t>
            </a:r>
            <a:endParaRPr lang="tr-TR" sz="2400" dirty="0" smtClean="0"/>
          </a:p>
          <a:p>
            <a:pPr marL="285750" indent="-285750" algn="just">
              <a:buClr>
                <a:srgbClr val="FF0000"/>
              </a:buClr>
              <a:buNone/>
            </a:pPr>
            <a:endParaRPr lang="tr-TR" sz="600" dirty="0"/>
          </a:p>
          <a:p>
            <a:pPr marL="285750" indent="-285750" algn="just">
              <a:buClr>
                <a:srgbClr val="FF0000"/>
              </a:buClr>
              <a:buFont typeface="Wingdings" panose="05000000000000000000" pitchFamily="2" charset="2"/>
              <a:buChar char="v"/>
            </a:pPr>
            <a:r>
              <a:rPr lang="tr-TR" sz="2400" dirty="0">
                <a:solidFill>
                  <a:srgbClr val="FF0000"/>
                </a:solidFill>
              </a:rPr>
              <a:t>Proje kapsamında yapılan harcamalar Sayıştay denetimine tabidir.</a:t>
            </a:r>
          </a:p>
        </p:txBody>
      </p:sp>
      <p:sp>
        <p:nvSpPr>
          <p:cNvPr id="6" name="5 Slayt Numarası Yer Tutucusu"/>
          <p:cNvSpPr>
            <a:spLocks noGrp="1"/>
          </p:cNvSpPr>
          <p:nvPr>
            <p:ph type="sldNum" sz="quarter" idx="12"/>
          </p:nvPr>
        </p:nvSpPr>
        <p:spPr/>
        <p:txBody>
          <a:bodyPr/>
          <a:lstStyle/>
          <a:p>
            <a:fld id="{B3BF8EA4-8A69-4270-8123-1D095C65A064}" type="slidenum">
              <a:rPr lang="tr-TR" smtClean="0"/>
              <a:pPr/>
              <a:t>13</a:t>
            </a:fld>
            <a:endParaRPr lang="tr-T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95849" y="535459"/>
            <a:ext cx="8699156" cy="584887"/>
          </a:xfrm>
        </p:spPr>
        <p:txBody>
          <a:bodyPr>
            <a:normAutofit/>
          </a:bodyPr>
          <a:lstStyle/>
          <a:p>
            <a:r>
              <a:rPr lang="tr-TR" sz="2400" b="1" dirty="0" smtClean="0">
                <a:latin typeface="+mn-lt"/>
                <a:ea typeface="+mn-ea"/>
                <a:cs typeface="+mn-cs"/>
              </a:rPr>
              <a:t>BAP YÖNERGESİ</a:t>
            </a:r>
            <a:endParaRPr lang="tr-TR" sz="2400" b="1" dirty="0">
              <a:latin typeface="+mn-lt"/>
              <a:ea typeface="+mn-ea"/>
              <a:cs typeface="+mn-cs"/>
            </a:endParaRPr>
          </a:p>
        </p:txBody>
      </p:sp>
      <p:sp>
        <p:nvSpPr>
          <p:cNvPr id="3" name="2 İçerik Yer Tutucusu"/>
          <p:cNvSpPr>
            <a:spLocks noGrp="1"/>
          </p:cNvSpPr>
          <p:nvPr>
            <p:ph idx="1"/>
          </p:nvPr>
        </p:nvSpPr>
        <p:spPr>
          <a:xfrm>
            <a:off x="632254" y="1314880"/>
            <a:ext cx="10515600" cy="4351338"/>
          </a:xfrm>
        </p:spPr>
        <p:txBody>
          <a:bodyPr>
            <a:normAutofit fontScale="92500"/>
          </a:bodyPr>
          <a:lstStyle/>
          <a:p>
            <a:pPr marL="285750" indent="-285750" algn="just">
              <a:buClr>
                <a:srgbClr val="FF0000"/>
              </a:buClr>
              <a:buFont typeface="Wingdings" panose="05000000000000000000" pitchFamily="2" charset="2"/>
              <a:buChar char="v"/>
            </a:pPr>
            <a:r>
              <a:rPr lang="tr-TR" dirty="0" smtClean="0"/>
              <a:t>Proje Öneri Formu, proje yürütücüsü tarafından e-BAP otomasyon sistemine yüklenir ve </a:t>
            </a:r>
            <a:r>
              <a:rPr lang="tr-TR" dirty="0" smtClean="0">
                <a:solidFill>
                  <a:srgbClr val="FF0000"/>
                </a:solidFill>
              </a:rPr>
              <a:t>projenin bir nüshası ıslak imzalı olarak BAP Birimine sunulur</a:t>
            </a:r>
            <a:r>
              <a:rPr lang="tr-TR" dirty="0" smtClean="0"/>
              <a:t>. Başvuru sırasında varsa projeyi destekleyen diğer kurumların destek mektupları ve istenen bütçe ile ilgili sarf, hizmet ve demirbaş benzeri tüm kalemler için en </a:t>
            </a:r>
            <a:r>
              <a:rPr lang="tr-TR" dirty="0" smtClean="0">
                <a:solidFill>
                  <a:srgbClr val="FF0000"/>
                </a:solidFill>
              </a:rPr>
              <a:t>az bir proforma </a:t>
            </a:r>
            <a:r>
              <a:rPr lang="tr-TR" dirty="0" smtClean="0"/>
              <a:t>faturanın otomasyona yüklenmesi ve Koordinatörlüğümüze sunulması zorunludur. </a:t>
            </a:r>
          </a:p>
          <a:p>
            <a:pPr marL="285750" indent="-285750" algn="just">
              <a:buClr>
                <a:srgbClr val="FF0000"/>
              </a:buClr>
              <a:buFont typeface="Wingdings" panose="05000000000000000000" pitchFamily="2" charset="2"/>
              <a:buChar char="v"/>
            </a:pPr>
            <a:r>
              <a:rPr lang="tr-TR" dirty="0" smtClean="0"/>
              <a:t>BAP Komisyonu, proje ön değerlendirilmesi ve seçiminde hakemlerin desteklerinden yararlanabilir. </a:t>
            </a:r>
          </a:p>
          <a:p>
            <a:pPr marL="285750" indent="-285750" algn="just">
              <a:buClr>
                <a:srgbClr val="FF0000"/>
              </a:buClr>
              <a:buFont typeface="Wingdings" panose="05000000000000000000" pitchFamily="2" charset="2"/>
              <a:buChar char="v"/>
            </a:pPr>
            <a:r>
              <a:rPr lang="tr-TR" dirty="0" smtClean="0"/>
              <a:t>BAP Koordinatörlüğünce desteklenen Araştırma (Münferit) projeleri, Lisansüstü Projeler ve Doktora Projeleri en az 6 ay en çok 36 ay (ek süre dâhil) içinde tamamlanır.  </a:t>
            </a:r>
          </a:p>
          <a:p>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14</a:t>
            </a:fld>
            <a:endParaRPr lang="tr-T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12324" y="576649"/>
            <a:ext cx="8320216" cy="535459"/>
          </a:xfrm>
        </p:spPr>
        <p:txBody>
          <a:bodyPr>
            <a:normAutofit/>
          </a:bodyPr>
          <a:lstStyle/>
          <a:p>
            <a:r>
              <a:rPr lang="tr-TR" sz="2400" b="1" dirty="0" smtClean="0">
                <a:latin typeface="+mn-lt"/>
                <a:ea typeface="+mn-ea"/>
                <a:cs typeface="+mn-cs"/>
              </a:rPr>
              <a:t>e-BAP OTOMASYONU</a:t>
            </a:r>
            <a:endParaRPr lang="tr-TR" sz="2400" b="1" dirty="0">
              <a:latin typeface="+mn-lt"/>
              <a:ea typeface="+mn-ea"/>
              <a:cs typeface="+mn-cs"/>
            </a:endParaRPr>
          </a:p>
        </p:txBody>
      </p:sp>
      <p:sp>
        <p:nvSpPr>
          <p:cNvPr id="3" name="2 İçerik Yer Tutucusu"/>
          <p:cNvSpPr>
            <a:spLocks noGrp="1"/>
          </p:cNvSpPr>
          <p:nvPr>
            <p:ph idx="1"/>
          </p:nvPr>
        </p:nvSpPr>
        <p:spPr>
          <a:xfrm>
            <a:off x="871153" y="1166598"/>
            <a:ext cx="2341604" cy="4517510"/>
          </a:xfrm>
        </p:spPr>
        <p:txBody>
          <a:bodyPr>
            <a:normAutofit fontScale="92500"/>
          </a:bodyPr>
          <a:lstStyle/>
          <a:p>
            <a:r>
              <a:rPr lang="tr-TR" dirty="0" smtClean="0"/>
              <a:t>Otomasyonda kişinin durumuna uygun olarak </a:t>
            </a:r>
            <a:r>
              <a:rPr lang="tr-TR" dirty="0" smtClean="0">
                <a:solidFill>
                  <a:srgbClr val="FF0000"/>
                </a:solidFill>
              </a:rPr>
              <a:t>Giriş Türü;</a:t>
            </a:r>
            <a:r>
              <a:rPr lang="tr-TR" dirty="0" smtClean="0"/>
              <a:t> </a:t>
            </a:r>
          </a:p>
          <a:p>
            <a:pPr>
              <a:buNone/>
            </a:pPr>
            <a:r>
              <a:rPr lang="tr-TR" dirty="0" smtClean="0">
                <a:solidFill>
                  <a:schemeClr val="tx2">
                    <a:lumMod val="60000"/>
                    <a:lumOff val="40000"/>
                  </a:schemeClr>
                </a:solidFill>
              </a:rPr>
              <a:t>	Yürütücü, Bap Yetkilisi, Bap Komisyonu,     Raportör,       Hakem veya Firma </a:t>
            </a:r>
            <a:r>
              <a:rPr lang="tr-TR" dirty="0" smtClean="0"/>
              <a:t>olarak Seçilir.</a:t>
            </a:r>
            <a:endParaRPr lang="tr-TR" dirty="0"/>
          </a:p>
        </p:txBody>
      </p:sp>
      <p:pic>
        <p:nvPicPr>
          <p:cNvPr id="4" name="Picture 2"/>
          <p:cNvPicPr>
            <a:picLocks noChangeAspect="1" noChangeArrowheads="1"/>
          </p:cNvPicPr>
          <p:nvPr/>
        </p:nvPicPr>
        <p:blipFill>
          <a:blip r:embed="rId2"/>
          <a:srcRect/>
          <a:stretch>
            <a:fillRect/>
          </a:stretch>
        </p:blipFill>
        <p:spPr bwMode="auto">
          <a:xfrm>
            <a:off x="3682314" y="1203356"/>
            <a:ext cx="6367848" cy="4480751"/>
          </a:xfrm>
          <a:prstGeom prst="rect">
            <a:avLst/>
          </a:prstGeom>
          <a:noFill/>
          <a:ln w="9525">
            <a:noFill/>
            <a:miter lim="800000"/>
            <a:headEnd/>
            <a:tailEnd/>
          </a:ln>
          <a:effectLst/>
        </p:spPr>
      </p:pic>
      <p:sp>
        <p:nvSpPr>
          <p:cNvPr id="5" name="4 Slayt Numarası Yer Tutucusu"/>
          <p:cNvSpPr>
            <a:spLocks noGrp="1"/>
          </p:cNvSpPr>
          <p:nvPr>
            <p:ph type="sldNum" sz="quarter" idx="12"/>
          </p:nvPr>
        </p:nvSpPr>
        <p:spPr/>
        <p:txBody>
          <a:bodyPr/>
          <a:lstStyle/>
          <a:p>
            <a:fld id="{B3BF8EA4-8A69-4270-8123-1D095C65A064}" type="slidenum">
              <a:rPr lang="tr-TR" smtClean="0"/>
              <a:pPr/>
              <a:t>15</a:t>
            </a:fld>
            <a:endParaRPr lang="tr-T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78226" y="502508"/>
            <a:ext cx="8410833" cy="626076"/>
          </a:xfrm>
        </p:spPr>
        <p:txBody>
          <a:bodyPr>
            <a:normAutofit/>
          </a:bodyPr>
          <a:lstStyle/>
          <a:p>
            <a:r>
              <a:rPr lang="tr-TR" sz="2400" b="1" dirty="0" smtClean="0">
                <a:latin typeface="+mn-lt"/>
                <a:ea typeface="+mn-ea"/>
                <a:cs typeface="+mn-cs"/>
              </a:rPr>
              <a:t>e-BAP OTOMASYONU-İŞLEM SÜREÇLERİ</a:t>
            </a:r>
            <a:endParaRPr lang="tr-TR" sz="2400" b="1" dirty="0">
              <a:latin typeface="+mn-lt"/>
              <a:ea typeface="+mn-ea"/>
              <a:cs typeface="+mn-cs"/>
            </a:endParaRPr>
          </a:p>
        </p:txBody>
      </p:sp>
      <p:pic>
        <p:nvPicPr>
          <p:cNvPr id="4" name="Picture 3">
            <a:extLst>
              <a:ext uri="{FF2B5EF4-FFF2-40B4-BE49-F238E27FC236}">
                <a16:creationId xmlns:a16="http://schemas.microsoft.com/office/drawing/2014/main" id="{993D4A71-7526-4EFF-92F8-A575D093A880}"/>
              </a:ext>
            </a:extLst>
          </p:cNvPr>
          <p:cNvPicPr>
            <a:picLocks noGrp="1" noChangeAspect="1" noChangeArrowheads="1"/>
          </p:cNvPicPr>
          <p:nvPr>
            <p:ph idx="1"/>
          </p:nvPr>
        </p:nvPicPr>
        <p:blipFill>
          <a:blip r:embed="rId2"/>
          <a:srcRect/>
          <a:stretch>
            <a:fillRect/>
          </a:stretch>
        </p:blipFill>
        <p:spPr bwMode="auto">
          <a:xfrm>
            <a:off x="437745" y="1095632"/>
            <a:ext cx="5554493" cy="5042521"/>
          </a:xfrm>
          <a:prstGeom prst="rect">
            <a:avLst/>
          </a:prstGeom>
          <a:noFill/>
          <a:ln w="9525">
            <a:noFill/>
            <a:miter lim="800000"/>
            <a:headEnd/>
            <a:tailEnd/>
          </a:ln>
          <a:effectLst/>
        </p:spPr>
      </p:pic>
      <p:pic>
        <p:nvPicPr>
          <p:cNvPr id="5" name="Picture 4">
            <a:extLst>
              <a:ext uri="{FF2B5EF4-FFF2-40B4-BE49-F238E27FC236}">
                <a16:creationId xmlns:a16="http://schemas.microsoft.com/office/drawing/2014/main" id="{C44708BE-C1F8-47FF-BDFC-A187BEDD2003}"/>
              </a:ext>
            </a:extLst>
          </p:cNvPr>
          <p:cNvPicPr>
            <a:picLocks noChangeAspect="1" noChangeArrowheads="1"/>
          </p:cNvPicPr>
          <p:nvPr/>
        </p:nvPicPr>
        <p:blipFill>
          <a:blip r:embed="rId3"/>
          <a:srcRect/>
          <a:stretch>
            <a:fillRect/>
          </a:stretch>
        </p:blipFill>
        <p:spPr bwMode="auto">
          <a:xfrm>
            <a:off x="6013750" y="1153297"/>
            <a:ext cx="5280063" cy="4994584"/>
          </a:xfrm>
          <a:prstGeom prst="rect">
            <a:avLst/>
          </a:prstGeom>
          <a:noFill/>
          <a:ln w="9525">
            <a:noFill/>
            <a:miter lim="800000"/>
            <a:headEnd/>
            <a:tailEnd/>
          </a:ln>
          <a:effectLst/>
        </p:spPr>
      </p:pic>
      <p:sp>
        <p:nvSpPr>
          <p:cNvPr id="6" name="5 Slayt Numarası Yer Tutucusu"/>
          <p:cNvSpPr>
            <a:spLocks noGrp="1"/>
          </p:cNvSpPr>
          <p:nvPr>
            <p:ph type="sldNum" sz="quarter" idx="12"/>
          </p:nvPr>
        </p:nvSpPr>
        <p:spPr/>
        <p:txBody>
          <a:bodyPr/>
          <a:lstStyle/>
          <a:p>
            <a:fld id="{B3BF8EA4-8A69-4270-8123-1D095C65A064}" type="slidenum">
              <a:rPr lang="tr-TR" smtClean="0"/>
              <a:pPr/>
              <a:t>16</a:t>
            </a:fld>
            <a:endParaRPr lang="tr-T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375719" y="148281"/>
            <a:ext cx="9623854" cy="428368"/>
          </a:xfrm>
          <a:solidFill>
            <a:schemeClr val="accent4">
              <a:lumMod val="60000"/>
              <a:lumOff val="40000"/>
            </a:schemeClr>
          </a:solidFill>
        </p:spPr>
        <p:txBody>
          <a:bodyPr>
            <a:normAutofit/>
          </a:bodyPr>
          <a:lstStyle/>
          <a:p>
            <a:r>
              <a:rPr lang="tr-TR" sz="2400" b="1" dirty="0" smtClean="0"/>
              <a:t>e-BAP OTOMASYONU</a:t>
            </a:r>
            <a:endParaRPr lang="tr-TR" sz="2400" b="1" dirty="0" smtClean="0">
              <a:latin typeface="+mn-lt"/>
              <a:ea typeface="+mn-ea"/>
              <a:cs typeface="+mn-cs"/>
            </a:endParaRPr>
          </a:p>
        </p:txBody>
      </p:sp>
      <p:sp>
        <p:nvSpPr>
          <p:cNvPr id="3" name="2 İçerik Yer Tutucusu"/>
          <p:cNvSpPr>
            <a:spLocks noGrp="1"/>
          </p:cNvSpPr>
          <p:nvPr>
            <p:ph idx="1"/>
          </p:nvPr>
        </p:nvSpPr>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17</a:t>
            </a:fld>
            <a:endParaRPr lang="tr-TR"/>
          </a:p>
        </p:txBody>
      </p:sp>
      <p:pic>
        <p:nvPicPr>
          <p:cNvPr id="5" name="4 Resim"/>
          <p:cNvPicPr/>
          <p:nvPr/>
        </p:nvPicPr>
        <p:blipFill>
          <a:blip r:embed="rId2"/>
          <a:srcRect/>
          <a:stretch>
            <a:fillRect/>
          </a:stretch>
        </p:blipFill>
        <p:spPr bwMode="auto">
          <a:xfrm>
            <a:off x="403654" y="576648"/>
            <a:ext cx="5214552" cy="5535827"/>
          </a:xfrm>
          <a:prstGeom prst="rect">
            <a:avLst/>
          </a:prstGeom>
          <a:noFill/>
          <a:ln w="9525">
            <a:solidFill>
              <a:schemeClr val="accent1"/>
            </a:solidFill>
            <a:miter lim="800000"/>
            <a:headEnd/>
            <a:tailEnd/>
          </a:ln>
        </p:spPr>
      </p:pic>
      <p:pic>
        <p:nvPicPr>
          <p:cNvPr id="6" name="5 Resim"/>
          <p:cNvPicPr/>
          <p:nvPr/>
        </p:nvPicPr>
        <p:blipFill>
          <a:blip r:embed="rId3"/>
          <a:srcRect/>
          <a:stretch>
            <a:fillRect/>
          </a:stretch>
        </p:blipFill>
        <p:spPr bwMode="auto">
          <a:xfrm>
            <a:off x="5807676" y="560173"/>
            <a:ext cx="6020452" cy="5544065"/>
          </a:xfrm>
          <a:prstGeom prst="rect">
            <a:avLst/>
          </a:prstGeom>
          <a:noFill/>
          <a:ln w="9525">
            <a:solidFill>
              <a:schemeClr val="accent1"/>
            </a:solid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5064" y="165370"/>
            <a:ext cx="9515272" cy="418290"/>
          </a:xfrm>
          <a:solidFill>
            <a:schemeClr val="accent4">
              <a:lumMod val="60000"/>
              <a:lumOff val="40000"/>
            </a:schemeClr>
          </a:solidFill>
        </p:spPr>
        <p:txBody>
          <a:bodyPr>
            <a:normAutofit fontScale="90000"/>
          </a:bodyPr>
          <a:lstStyle/>
          <a:p>
            <a:r>
              <a:rPr lang="tr-TR" sz="2400" b="1" dirty="0" smtClean="0"/>
              <a:t>e-BAP OTOMASYONU-PROJE LİSTESİ</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18</a:t>
            </a:fld>
            <a:endParaRPr lang="tr-TR"/>
          </a:p>
        </p:txBody>
      </p:sp>
      <p:pic>
        <p:nvPicPr>
          <p:cNvPr id="43011" name="Picture 3"/>
          <p:cNvPicPr>
            <a:picLocks noGrp="1" noChangeAspect="1" noChangeArrowheads="1"/>
          </p:cNvPicPr>
          <p:nvPr>
            <p:ph idx="1"/>
          </p:nvPr>
        </p:nvPicPr>
        <p:blipFill>
          <a:blip r:embed="rId2"/>
          <a:srcRect/>
          <a:stretch>
            <a:fillRect/>
          </a:stretch>
        </p:blipFill>
        <p:spPr bwMode="auto">
          <a:xfrm>
            <a:off x="1770434" y="622569"/>
            <a:ext cx="8813260" cy="5622587"/>
          </a:xfrm>
          <a:prstGeom prst="rect">
            <a:avLst/>
          </a:prstGeom>
          <a:noFill/>
          <a:ln w="9525">
            <a:solidFill>
              <a:schemeClr val="accent1"/>
            </a:solidFill>
            <a:miter lim="800000"/>
            <a:headEnd/>
            <a:tailEnd/>
          </a:ln>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153298" y="172995"/>
            <a:ext cx="9607378" cy="313038"/>
          </a:xfrm>
          <a:solidFill>
            <a:schemeClr val="accent4">
              <a:lumMod val="60000"/>
              <a:lumOff val="40000"/>
            </a:schemeClr>
          </a:solidFill>
        </p:spPr>
        <p:txBody>
          <a:bodyPr>
            <a:normAutofit fontScale="90000"/>
          </a:bodyPr>
          <a:lstStyle/>
          <a:p>
            <a:r>
              <a:rPr lang="tr-TR" sz="2400" b="1" dirty="0" smtClean="0">
                <a:latin typeface="+mn-lt"/>
                <a:ea typeface="+mn-ea"/>
                <a:cs typeface="+mn-cs"/>
              </a:rPr>
              <a:t>PROJENİN DEĞERLENDİRİLMESİ-HAKEMLERE GÖNDERME</a:t>
            </a:r>
          </a:p>
        </p:txBody>
      </p:sp>
      <p:sp>
        <p:nvSpPr>
          <p:cNvPr id="3" name="2 İçerik Yer Tutucusu"/>
          <p:cNvSpPr>
            <a:spLocks noGrp="1"/>
          </p:cNvSpPr>
          <p:nvPr>
            <p:ph idx="1"/>
          </p:nvPr>
        </p:nvSpPr>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19</a:t>
            </a:fld>
            <a:endParaRPr lang="tr-TR"/>
          </a:p>
        </p:txBody>
      </p:sp>
      <p:pic>
        <p:nvPicPr>
          <p:cNvPr id="3075" name="Picture 3"/>
          <p:cNvPicPr>
            <a:picLocks noChangeAspect="1" noChangeArrowheads="1"/>
          </p:cNvPicPr>
          <p:nvPr/>
        </p:nvPicPr>
        <p:blipFill>
          <a:blip r:embed="rId2"/>
          <a:srcRect/>
          <a:stretch>
            <a:fillRect/>
          </a:stretch>
        </p:blipFill>
        <p:spPr bwMode="auto">
          <a:xfrm>
            <a:off x="6466703" y="527222"/>
            <a:ext cx="5412259" cy="5700583"/>
          </a:xfrm>
          <a:prstGeom prst="rect">
            <a:avLst/>
          </a:prstGeom>
          <a:noFill/>
          <a:ln w="9525">
            <a:noFill/>
            <a:miter lim="800000"/>
            <a:headEnd/>
            <a:tailEnd/>
          </a:ln>
          <a:effectLst/>
        </p:spPr>
      </p:pic>
      <p:pic>
        <p:nvPicPr>
          <p:cNvPr id="3076" name="Picture 4"/>
          <p:cNvPicPr>
            <a:picLocks noChangeAspect="1" noChangeArrowheads="1"/>
          </p:cNvPicPr>
          <p:nvPr/>
        </p:nvPicPr>
        <p:blipFill>
          <a:blip r:embed="rId3"/>
          <a:srcRect/>
          <a:stretch>
            <a:fillRect/>
          </a:stretch>
        </p:blipFill>
        <p:spPr bwMode="auto">
          <a:xfrm>
            <a:off x="477793" y="518984"/>
            <a:ext cx="5873580" cy="5700583"/>
          </a:xfrm>
          <a:prstGeom prst="rect">
            <a:avLst/>
          </a:prstGeom>
          <a:noFill/>
          <a:ln w="9525">
            <a:solidFill>
              <a:schemeClr val="accent1"/>
            </a:solidFill>
            <a:miter lim="800000"/>
            <a:headEnd/>
            <a:tailEnd/>
          </a:ln>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37038" y="642550"/>
            <a:ext cx="8682681" cy="345989"/>
          </a:xfrm>
        </p:spPr>
        <p:txBody>
          <a:bodyPr>
            <a:normAutofit fontScale="90000"/>
          </a:bodyPr>
          <a:lstStyle/>
          <a:p>
            <a:r>
              <a:rPr lang="tr-TR" sz="2400" b="1" dirty="0" smtClean="0"/>
              <a:t>BÜTÇE</a:t>
            </a:r>
            <a:endParaRPr lang="tr-TR" sz="2400" b="1" dirty="0"/>
          </a:p>
        </p:txBody>
      </p:sp>
      <p:graphicFrame>
        <p:nvGraphicFramePr>
          <p:cNvPr id="6" name="5 İçerik Yer Tutucusu"/>
          <p:cNvGraphicFramePr>
            <a:graphicFrameLocks noGrp="1"/>
          </p:cNvGraphicFramePr>
          <p:nvPr>
            <p:ph idx="1"/>
          </p:nvPr>
        </p:nvGraphicFramePr>
        <p:xfrm>
          <a:off x="1474573" y="1095632"/>
          <a:ext cx="8114270" cy="5115700"/>
        </p:xfrm>
        <a:graphic>
          <a:graphicData uri="http://schemas.openxmlformats.org/drawingml/2006/table">
            <a:tbl>
              <a:tblPr firstRow="1" bandRow="1">
                <a:tableStyleId>{5C22544A-7EE6-4342-B048-85BDC9FD1C3A}</a:tableStyleId>
              </a:tblPr>
              <a:tblGrid>
                <a:gridCol w="2312988">
                  <a:extLst>
                    <a:ext uri="{9D8B030D-6E8A-4147-A177-3AD203B41FA5}">
                      <a16:colId xmlns:a16="http://schemas.microsoft.com/office/drawing/2014/main" val="20000"/>
                    </a:ext>
                  </a:extLst>
                </a:gridCol>
                <a:gridCol w="3096525">
                  <a:extLst>
                    <a:ext uri="{9D8B030D-6E8A-4147-A177-3AD203B41FA5}">
                      <a16:colId xmlns:a16="http://schemas.microsoft.com/office/drawing/2014/main" val="20001"/>
                    </a:ext>
                  </a:extLst>
                </a:gridCol>
                <a:gridCol w="2704757">
                  <a:extLst>
                    <a:ext uri="{9D8B030D-6E8A-4147-A177-3AD203B41FA5}">
                      <a16:colId xmlns:a16="http://schemas.microsoft.com/office/drawing/2014/main" val="20002"/>
                    </a:ext>
                  </a:extLst>
                </a:gridCol>
              </a:tblGrid>
              <a:tr h="276885">
                <a:tc>
                  <a:txBody>
                    <a:bodyPr/>
                    <a:lstStyle/>
                    <a:p>
                      <a:pPr algn="ctr" fontAlgn="b"/>
                      <a:r>
                        <a:rPr lang="tr-TR" sz="1200" b="1" i="0" u="none" strike="noStrike" dirty="0">
                          <a:solidFill>
                            <a:srgbClr val="000000"/>
                          </a:solidFill>
                          <a:latin typeface="Calibri"/>
                        </a:rPr>
                        <a:t>Dönem</a:t>
                      </a:r>
                    </a:p>
                  </a:txBody>
                  <a:tcPr marL="9525" marR="9525" marT="9525" marB="0" anchor="ctr"/>
                </a:tc>
                <a:tc>
                  <a:txBody>
                    <a:bodyPr/>
                    <a:lstStyle/>
                    <a:p>
                      <a:pPr algn="ctr" fontAlgn="b"/>
                      <a:r>
                        <a:rPr lang="tr-TR" sz="1200" b="1" i="0" u="none" strike="noStrike" dirty="0">
                          <a:solidFill>
                            <a:srgbClr val="000000"/>
                          </a:solidFill>
                          <a:latin typeface="Calibri"/>
                        </a:rPr>
                        <a:t>Aktarılan Ödenekler</a:t>
                      </a:r>
                    </a:p>
                  </a:txBody>
                  <a:tcPr marL="9525" marR="9525" marT="9525" marB="0" anchor="ctr"/>
                </a:tc>
                <a:tc>
                  <a:txBody>
                    <a:bodyPr/>
                    <a:lstStyle/>
                    <a:p>
                      <a:pPr algn="ctr" fontAlgn="b"/>
                      <a:r>
                        <a:rPr lang="tr-TR" sz="1200" b="1" i="0" u="none" strike="noStrike" dirty="0">
                          <a:solidFill>
                            <a:srgbClr val="000000"/>
                          </a:solidFill>
                          <a:latin typeface="Calibri"/>
                        </a:rPr>
                        <a:t>Tutar(TL)</a:t>
                      </a:r>
                    </a:p>
                  </a:txBody>
                  <a:tcPr marL="9525" marR="9525" marT="9525" marB="0" anchor="ctr"/>
                </a:tc>
                <a:extLst>
                  <a:ext uri="{0D108BD9-81ED-4DB2-BD59-A6C34878D82A}">
                    <a16:rowId xmlns:a16="http://schemas.microsoft.com/office/drawing/2014/main" val="10000"/>
                  </a:ext>
                </a:extLst>
              </a:tr>
              <a:tr h="276885">
                <a:tc>
                  <a:txBody>
                    <a:bodyPr/>
                    <a:lstStyle/>
                    <a:p>
                      <a:pPr algn="ctr" fontAlgn="b"/>
                      <a:r>
                        <a:rPr lang="tr-TR" sz="1200" b="0" i="0" u="none" strike="noStrike" dirty="0">
                          <a:solidFill>
                            <a:srgbClr val="000000"/>
                          </a:solidFill>
                          <a:latin typeface="Calibri"/>
                        </a:rPr>
                        <a:t>2010</a:t>
                      </a:r>
                    </a:p>
                  </a:txBody>
                  <a:tcPr marL="9525" marR="9525" marT="9525" marB="0" anchor="ctr"/>
                </a:tc>
                <a:tc>
                  <a:txBody>
                    <a:bodyPr/>
                    <a:lstStyle/>
                    <a:p>
                      <a:pPr algn="l" fontAlgn="b"/>
                      <a:r>
                        <a:rPr lang="tr-TR" sz="1200" b="0" i="0" u="none" strike="noStrike" dirty="0">
                          <a:solidFill>
                            <a:srgbClr val="000000"/>
                          </a:solidFill>
                          <a:latin typeface="Calibri"/>
                        </a:rPr>
                        <a:t>2010 YILI BÜTÇESİ-Kalkınma Bakanlığı </a:t>
                      </a:r>
                    </a:p>
                  </a:txBody>
                  <a:tcPr marL="9525" marR="9525" marT="9525" marB="0" anchor="ctr"/>
                </a:tc>
                <a:tc>
                  <a:txBody>
                    <a:bodyPr/>
                    <a:lstStyle/>
                    <a:p>
                      <a:pPr algn="r" fontAlgn="b"/>
                      <a:r>
                        <a:rPr lang="tr-TR" sz="1200" b="0" i="0" u="none" strike="noStrike" dirty="0">
                          <a:solidFill>
                            <a:srgbClr val="000000"/>
                          </a:solidFill>
                          <a:latin typeface="Calibri"/>
                        </a:rPr>
                        <a:t>100.000,00</a:t>
                      </a:r>
                    </a:p>
                  </a:txBody>
                  <a:tcPr marL="9525" marR="9525" marT="9525" marB="0" anchor="ctr"/>
                </a:tc>
                <a:extLst>
                  <a:ext uri="{0D108BD9-81ED-4DB2-BD59-A6C34878D82A}">
                    <a16:rowId xmlns:a16="http://schemas.microsoft.com/office/drawing/2014/main" val="10001"/>
                  </a:ext>
                </a:extLst>
              </a:tr>
              <a:tr h="276885">
                <a:tc>
                  <a:txBody>
                    <a:bodyPr/>
                    <a:lstStyle/>
                    <a:p>
                      <a:pPr algn="ctr" fontAlgn="b"/>
                      <a:r>
                        <a:rPr lang="tr-TR" sz="1200" b="0" i="0" u="none" strike="noStrike" dirty="0">
                          <a:solidFill>
                            <a:srgbClr val="000000"/>
                          </a:solidFill>
                          <a:latin typeface="Calibri"/>
                        </a:rPr>
                        <a:t>2011</a:t>
                      </a:r>
                    </a:p>
                  </a:txBody>
                  <a:tcPr marL="9525" marR="9525" marT="9525" marB="0" anchor="ctr"/>
                </a:tc>
                <a:tc>
                  <a:txBody>
                    <a:bodyPr/>
                    <a:lstStyle/>
                    <a:p>
                      <a:pPr algn="l" fontAlgn="b"/>
                      <a:r>
                        <a:rPr lang="tr-TR" sz="1200" b="0" i="0" u="none" strike="noStrike" dirty="0">
                          <a:solidFill>
                            <a:srgbClr val="000000"/>
                          </a:solidFill>
                          <a:latin typeface="Calibri"/>
                        </a:rPr>
                        <a:t>2011 YILI BÜTÇESİ-Maliye Bakanlığı</a:t>
                      </a:r>
                    </a:p>
                  </a:txBody>
                  <a:tcPr marL="9525" marR="9525" marT="9525" marB="0" anchor="ctr"/>
                </a:tc>
                <a:tc>
                  <a:txBody>
                    <a:bodyPr/>
                    <a:lstStyle/>
                    <a:p>
                      <a:pPr algn="r" fontAlgn="b"/>
                      <a:r>
                        <a:rPr lang="tr-TR" sz="1200" b="0" i="0" u="none" strike="noStrike" dirty="0">
                          <a:solidFill>
                            <a:srgbClr val="000000"/>
                          </a:solidFill>
                          <a:latin typeface="Calibri"/>
                        </a:rPr>
                        <a:t>120.000,00</a:t>
                      </a:r>
                    </a:p>
                  </a:txBody>
                  <a:tcPr marL="9525" marR="9525" marT="9525" marB="0" anchor="ctr"/>
                </a:tc>
                <a:extLst>
                  <a:ext uri="{0D108BD9-81ED-4DB2-BD59-A6C34878D82A}">
                    <a16:rowId xmlns:a16="http://schemas.microsoft.com/office/drawing/2014/main" val="10002"/>
                  </a:ext>
                </a:extLst>
              </a:tr>
              <a:tr h="276885">
                <a:tc>
                  <a:txBody>
                    <a:bodyPr/>
                    <a:lstStyle/>
                    <a:p>
                      <a:pPr algn="ctr" fontAlgn="b"/>
                      <a:r>
                        <a:rPr lang="tr-TR" sz="1200" b="0" i="0" u="none" strike="noStrike" dirty="0">
                          <a:solidFill>
                            <a:srgbClr val="000000"/>
                          </a:solidFill>
                          <a:latin typeface="Calibri"/>
                        </a:rPr>
                        <a:t>2012</a:t>
                      </a:r>
                    </a:p>
                  </a:txBody>
                  <a:tcPr marL="9525" marR="9525" marT="9525" marB="0" anchor="ctr"/>
                </a:tc>
                <a:tc>
                  <a:txBody>
                    <a:bodyPr/>
                    <a:lstStyle/>
                    <a:p>
                      <a:pPr algn="l" fontAlgn="b"/>
                      <a:r>
                        <a:rPr lang="tr-TR" sz="1200" b="0" i="0" u="none" strike="noStrike" dirty="0">
                          <a:solidFill>
                            <a:srgbClr val="000000"/>
                          </a:solidFill>
                          <a:latin typeface="Calibri"/>
                        </a:rPr>
                        <a:t>2012 YILI </a:t>
                      </a:r>
                      <a:r>
                        <a:rPr lang="tr-TR" sz="1200" b="0" i="0" u="none" strike="noStrike" dirty="0">
                          <a:solidFill>
                            <a:srgbClr val="000000"/>
                          </a:solidFill>
                          <a:latin typeface="+mn-lt"/>
                        </a:rPr>
                        <a:t>BÜTÇESİ-Maliye 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270.000,00</a:t>
                      </a:r>
                    </a:p>
                  </a:txBody>
                  <a:tcPr marL="9525" marR="9525" marT="9525" marB="0" anchor="ctr"/>
                </a:tc>
                <a:extLst>
                  <a:ext uri="{0D108BD9-81ED-4DB2-BD59-A6C34878D82A}">
                    <a16:rowId xmlns:a16="http://schemas.microsoft.com/office/drawing/2014/main" val="10003"/>
                  </a:ext>
                </a:extLst>
              </a:tr>
              <a:tr h="276885">
                <a:tc>
                  <a:txBody>
                    <a:bodyPr/>
                    <a:lstStyle/>
                    <a:p>
                      <a:pPr algn="ctr" fontAlgn="b"/>
                      <a:r>
                        <a:rPr lang="tr-TR" sz="1200" b="0" i="0" u="none" strike="noStrike" dirty="0">
                          <a:solidFill>
                            <a:srgbClr val="000000"/>
                          </a:solidFill>
                          <a:latin typeface="Calibri"/>
                        </a:rPr>
                        <a:t>2013</a:t>
                      </a:r>
                    </a:p>
                  </a:txBody>
                  <a:tcPr marL="9525" marR="9525" marT="9525" marB="0" anchor="ctr"/>
                </a:tc>
                <a:tc>
                  <a:txBody>
                    <a:bodyPr/>
                    <a:lstStyle/>
                    <a:p>
                      <a:pPr algn="l" fontAlgn="b"/>
                      <a:r>
                        <a:rPr lang="tr-TR" sz="1200" b="0" i="0" u="none" strike="noStrike" dirty="0">
                          <a:solidFill>
                            <a:srgbClr val="000000"/>
                          </a:solidFill>
                          <a:latin typeface="Calibri"/>
                        </a:rPr>
                        <a:t>2013 YILI </a:t>
                      </a:r>
                      <a:r>
                        <a:rPr lang="tr-TR" sz="1200" b="0" i="0" u="none" strike="noStrike" dirty="0">
                          <a:solidFill>
                            <a:srgbClr val="000000"/>
                          </a:solidFill>
                          <a:latin typeface="+mn-lt"/>
                        </a:rPr>
                        <a:t>BÜTÇESİ-Maliye 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275.000,00</a:t>
                      </a:r>
                    </a:p>
                  </a:txBody>
                  <a:tcPr marL="9525" marR="9525" marT="9525" marB="0" anchor="ctr"/>
                </a:tc>
                <a:extLst>
                  <a:ext uri="{0D108BD9-81ED-4DB2-BD59-A6C34878D82A}">
                    <a16:rowId xmlns:a16="http://schemas.microsoft.com/office/drawing/2014/main" val="10004"/>
                  </a:ext>
                </a:extLst>
              </a:tr>
              <a:tr h="276885">
                <a:tc>
                  <a:txBody>
                    <a:bodyPr/>
                    <a:lstStyle/>
                    <a:p>
                      <a:pPr algn="ctr" fontAlgn="b"/>
                      <a:r>
                        <a:rPr lang="tr-TR" sz="1200" b="0" i="0" u="none" strike="noStrike" dirty="0">
                          <a:solidFill>
                            <a:srgbClr val="000000"/>
                          </a:solidFill>
                          <a:latin typeface="Calibri"/>
                        </a:rPr>
                        <a:t>2013</a:t>
                      </a:r>
                    </a:p>
                  </a:txBody>
                  <a:tcPr marL="9525" marR="9525" marT="9525" marB="0" anchor="ctr"/>
                </a:tc>
                <a:tc>
                  <a:txBody>
                    <a:bodyPr/>
                    <a:lstStyle/>
                    <a:p>
                      <a:pPr algn="l" fontAlgn="b"/>
                      <a:r>
                        <a:rPr lang="tr-TR" sz="1200" b="0" i="0" u="none" strike="noStrike" dirty="0">
                          <a:solidFill>
                            <a:srgbClr val="000000"/>
                          </a:solidFill>
                          <a:latin typeface="Calibri"/>
                        </a:rPr>
                        <a:t>Döner Sermayeden Aktarılan</a:t>
                      </a:r>
                    </a:p>
                  </a:txBody>
                  <a:tcPr marL="9525" marR="9525" marT="9525" marB="0" anchor="ctr"/>
                </a:tc>
                <a:tc>
                  <a:txBody>
                    <a:bodyPr/>
                    <a:lstStyle/>
                    <a:p>
                      <a:pPr algn="r" fontAlgn="b"/>
                      <a:r>
                        <a:rPr lang="tr-TR" sz="1200" b="0" i="0" u="none" strike="noStrike" dirty="0">
                          <a:solidFill>
                            <a:srgbClr val="000000"/>
                          </a:solidFill>
                          <a:latin typeface="Calibri"/>
                        </a:rPr>
                        <a:t>10.640,00</a:t>
                      </a:r>
                    </a:p>
                  </a:txBody>
                  <a:tcPr marL="9525" marR="9525" marT="9525" marB="0" anchor="ctr"/>
                </a:tc>
                <a:extLst>
                  <a:ext uri="{0D108BD9-81ED-4DB2-BD59-A6C34878D82A}">
                    <a16:rowId xmlns:a16="http://schemas.microsoft.com/office/drawing/2014/main" val="10005"/>
                  </a:ext>
                </a:extLst>
              </a:tr>
              <a:tr h="276885">
                <a:tc>
                  <a:txBody>
                    <a:bodyPr/>
                    <a:lstStyle/>
                    <a:p>
                      <a:pPr algn="ctr" fontAlgn="b"/>
                      <a:r>
                        <a:rPr lang="tr-TR" sz="1200" b="0" i="0" u="none" strike="noStrike" dirty="0">
                          <a:solidFill>
                            <a:srgbClr val="000000"/>
                          </a:solidFill>
                          <a:latin typeface="Calibri"/>
                        </a:rPr>
                        <a:t>2014</a:t>
                      </a:r>
                    </a:p>
                  </a:txBody>
                  <a:tcPr marL="9525" marR="9525" marT="9525" marB="0" anchor="ctr"/>
                </a:tc>
                <a:tc>
                  <a:txBody>
                    <a:bodyPr/>
                    <a:lstStyle/>
                    <a:p>
                      <a:pPr algn="l" fontAlgn="b"/>
                      <a:r>
                        <a:rPr lang="tr-TR" sz="1200" b="0" i="0" u="none" strike="noStrike" dirty="0">
                          <a:solidFill>
                            <a:srgbClr val="000000"/>
                          </a:solidFill>
                          <a:latin typeface="Calibri"/>
                        </a:rPr>
                        <a:t>2014 YILI </a:t>
                      </a:r>
                      <a:r>
                        <a:rPr lang="tr-TR" sz="1200" b="0" i="0" u="none" strike="noStrike" dirty="0">
                          <a:solidFill>
                            <a:srgbClr val="000000"/>
                          </a:solidFill>
                          <a:latin typeface="+mn-lt"/>
                        </a:rPr>
                        <a:t>BÜTÇESİ-Maliye 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170.000,00</a:t>
                      </a:r>
                    </a:p>
                  </a:txBody>
                  <a:tcPr marL="9525" marR="9525" marT="9525" marB="0" anchor="ctr"/>
                </a:tc>
                <a:extLst>
                  <a:ext uri="{0D108BD9-81ED-4DB2-BD59-A6C34878D82A}">
                    <a16:rowId xmlns:a16="http://schemas.microsoft.com/office/drawing/2014/main" val="10006"/>
                  </a:ext>
                </a:extLst>
              </a:tr>
              <a:tr h="276885">
                <a:tc>
                  <a:txBody>
                    <a:bodyPr/>
                    <a:lstStyle/>
                    <a:p>
                      <a:pPr algn="ctr" fontAlgn="b"/>
                      <a:r>
                        <a:rPr lang="tr-TR" sz="1200" b="0" i="0" u="none" strike="noStrike" dirty="0">
                          <a:solidFill>
                            <a:srgbClr val="000000"/>
                          </a:solidFill>
                          <a:latin typeface="Calibri"/>
                        </a:rPr>
                        <a:t>2014</a:t>
                      </a:r>
                    </a:p>
                  </a:txBody>
                  <a:tcPr marL="9525" marR="9525" marT="9525" marB="0" anchor="ctr"/>
                </a:tc>
                <a:tc>
                  <a:txBody>
                    <a:bodyPr/>
                    <a:lstStyle/>
                    <a:p>
                      <a:pPr algn="l" fontAlgn="b"/>
                      <a:r>
                        <a:rPr lang="tr-TR" sz="1200" b="0" i="0" u="none" strike="noStrike" dirty="0">
                          <a:solidFill>
                            <a:srgbClr val="000000"/>
                          </a:solidFill>
                          <a:latin typeface="Calibri"/>
                        </a:rPr>
                        <a:t>Döner Sermayeden Aktarılan</a:t>
                      </a:r>
                    </a:p>
                  </a:txBody>
                  <a:tcPr marL="9525" marR="9525" marT="9525" marB="0" anchor="ctr"/>
                </a:tc>
                <a:tc>
                  <a:txBody>
                    <a:bodyPr/>
                    <a:lstStyle/>
                    <a:p>
                      <a:pPr algn="r" fontAlgn="b"/>
                      <a:r>
                        <a:rPr lang="tr-TR" sz="1200" b="0" i="0" u="none" strike="noStrike" dirty="0">
                          <a:solidFill>
                            <a:srgbClr val="000000"/>
                          </a:solidFill>
                          <a:latin typeface="Calibri"/>
                        </a:rPr>
                        <a:t>154.000,00</a:t>
                      </a:r>
                    </a:p>
                  </a:txBody>
                  <a:tcPr marL="9525" marR="9525" marT="9525" marB="0" anchor="ctr"/>
                </a:tc>
                <a:extLst>
                  <a:ext uri="{0D108BD9-81ED-4DB2-BD59-A6C34878D82A}">
                    <a16:rowId xmlns:a16="http://schemas.microsoft.com/office/drawing/2014/main" val="10007"/>
                  </a:ext>
                </a:extLst>
              </a:tr>
              <a:tr h="276885">
                <a:tc>
                  <a:txBody>
                    <a:bodyPr/>
                    <a:lstStyle/>
                    <a:p>
                      <a:pPr algn="ctr" fontAlgn="b"/>
                      <a:r>
                        <a:rPr lang="tr-TR" sz="1200" b="0" i="0" u="none" strike="noStrike" dirty="0">
                          <a:solidFill>
                            <a:srgbClr val="000000"/>
                          </a:solidFill>
                          <a:latin typeface="Calibri"/>
                        </a:rPr>
                        <a:t>2014</a:t>
                      </a:r>
                    </a:p>
                  </a:txBody>
                  <a:tcPr marL="9525" marR="9525" marT="9525" marB="0" anchor="ctr"/>
                </a:tc>
                <a:tc>
                  <a:txBody>
                    <a:bodyPr/>
                    <a:lstStyle/>
                    <a:p>
                      <a:pPr algn="l" fontAlgn="b"/>
                      <a:r>
                        <a:rPr lang="tr-TR" sz="1200" b="0" i="0" u="none" strike="noStrike" dirty="0">
                          <a:solidFill>
                            <a:srgbClr val="000000"/>
                          </a:solidFill>
                          <a:latin typeface="Calibri"/>
                        </a:rPr>
                        <a:t>Diğer Gelirler-Bağış</a:t>
                      </a:r>
                    </a:p>
                  </a:txBody>
                  <a:tcPr marL="9525" marR="9525" marT="9525" marB="0" anchor="ctr"/>
                </a:tc>
                <a:tc>
                  <a:txBody>
                    <a:bodyPr/>
                    <a:lstStyle/>
                    <a:p>
                      <a:pPr algn="r" fontAlgn="b"/>
                      <a:r>
                        <a:rPr lang="tr-TR" sz="1200" b="0" i="0" u="none" strike="noStrike" dirty="0">
                          <a:solidFill>
                            <a:srgbClr val="000000"/>
                          </a:solidFill>
                          <a:latin typeface="Calibri"/>
                        </a:rPr>
                        <a:t>10,00</a:t>
                      </a:r>
                    </a:p>
                  </a:txBody>
                  <a:tcPr marL="9525" marR="9525" marT="9525" marB="0" anchor="ctr"/>
                </a:tc>
                <a:extLst>
                  <a:ext uri="{0D108BD9-81ED-4DB2-BD59-A6C34878D82A}">
                    <a16:rowId xmlns:a16="http://schemas.microsoft.com/office/drawing/2014/main" val="10008"/>
                  </a:ext>
                </a:extLst>
              </a:tr>
              <a:tr h="276885">
                <a:tc>
                  <a:txBody>
                    <a:bodyPr/>
                    <a:lstStyle/>
                    <a:p>
                      <a:pPr algn="ctr" fontAlgn="b"/>
                      <a:r>
                        <a:rPr lang="tr-TR" sz="1200" b="0" i="0" u="none" strike="noStrike" dirty="0">
                          <a:solidFill>
                            <a:srgbClr val="000000"/>
                          </a:solidFill>
                          <a:latin typeface="Calibri"/>
                        </a:rPr>
                        <a:t>2015</a:t>
                      </a:r>
                    </a:p>
                  </a:txBody>
                  <a:tcPr marL="9525" marR="9525" marT="9525" marB="0" anchor="ctr"/>
                </a:tc>
                <a:tc>
                  <a:txBody>
                    <a:bodyPr/>
                    <a:lstStyle/>
                    <a:p>
                      <a:pPr algn="l" fontAlgn="b"/>
                      <a:r>
                        <a:rPr lang="tr-TR" sz="1200" b="0" i="0" u="none" strike="noStrike" dirty="0">
                          <a:solidFill>
                            <a:srgbClr val="000000"/>
                          </a:solidFill>
                          <a:latin typeface="Calibri"/>
                        </a:rPr>
                        <a:t>2015 Yılı </a:t>
                      </a:r>
                      <a:r>
                        <a:rPr lang="tr-TR" sz="1200" b="0" i="0" u="none" strike="noStrike" dirty="0">
                          <a:solidFill>
                            <a:srgbClr val="000000"/>
                          </a:solidFill>
                          <a:latin typeface="+mn-lt"/>
                        </a:rPr>
                        <a:t>Bütçesi-Maliye 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215.000,00</a:t>
                      </a:r>
                    </a:p>
                  </a:txBody>
                  <a:tcPr marL="9525" marR="9525" marT="9525" marB="0" anchor="ctr"/>
                </a:tc>
                <a:extLst>
                  <a:ext uri="{0D108BD9-81ED-4DB2-BD59-A6C34878D82A}">
                    <a16:rowId xmlns:a16="http://schemas.microsoft.com/office/drawing/2014/main" val="10009"/>
                  </a:ext>
                </a:extLst>
              </a:tr>
              <a:tr h="276885">
                <a:tc>
                  <a:txBody>
                    <a:bodyPr/>
                    <a:lstStyle/>
                    <a:p>
                      <a:pPr algn="ctr" fontAlgn="b"/>
                      <a:r>
                        <a:rPr lang="tr-TR" sz="1200" b="0" i="0" u="none" strike="noStrike" dirty="0">
                          <a:solidFill>
                            <a:srgbClr val="000000"/>
                          </a:solidFill>
                          <a:latin typeface="Calibri"/>
                        </a:rPr>
                        <a:t>2015</a:t>
                      </a:r>
                    </a:p>
                  </a:txBody>
                  <a:tcPr marL="9525" marR="9525" marT="9525" marB="0" anchor="ctr"/>
                </a:tc>
                <a:tc>
                  <a:txBody>
                    <a:bodyPr/>
                    <a:lstStyle/>
                    <a:p>
                      <a:pPr algn="l" fontAlgn="b"/>
                      <a:r>
                        <a:rPr lang="tr-TR" sz="1200" b="0" i="0" u="none" strike="noStrike" dirty="0">
                          <a:solidFill>
                            <a:srgbClr val="000000"/>
                          </a:solidFill>
                          <a:latin typeface="Calibri"/>
                        </a:rPr>
                        <a:t>Döner Sermayeden Aktarılan</a:t>
                      </a:r>
                    </a:p>
                  </a:txBody>
                  <a:tcPr marL="9525" marR="9525" marT="9525" marB="0" anchor="ctr"/>
                </a:tc>
                <a:tc>
                  <a:txBody>
                    <a:bodyPr/>
                    <a:lstStyle/>
                    <a:p>
                      <a:pPr algn="r" fontAlgn="b"/>
                      <a:r>
                        <a:rPr lang="tr-TR" sz="1200" b="0" i="0" u="none" strike="noStrike" dirty="0">
                          <a:solidFill>
                            <a:srgbClr val="000000"/>
                          </a:solidFill>
                          <a:latin typeface="Calibri"/>
                        </a:rPr>
                        <a:t>61.000,00</a:t>
                      </a:r>
                    </a:p>
                  </a:txBody>
                  <a:tcPr marL="9525" marR="9525" marT="9525" marB="0" anchor="ctr"/>
                </a:tc>
                <a:extLst>
                  <a:ext uri="{0D108BD9-81ED-4DB2-BD59-A6C34878D82A}">
                    <a16:rowId xmlns:a16="http://schemas.microsoft.com/office/drawing/2014/main" val="10010"/>
                  </a:ext>
                </a:extLst>
              </a:tr>
              <a:tr h="276885">
                <a:tc>
                  <a:txBody>
                    <a:bodyPr/>
                    <a:lstStyle/>
                    <a:p>
                      <a:pPr algn="ctr" fontAlgn="b"/>
                      <a:r>
                        <a:rPr lang="tr-TR" sz="1200" b="0" i="0" u="none" strike="noStrike" dirty="0">
                          <a:solidFill>
                            <a:srgbClr val="000000"/>
                          </a:solidFill>
                          <a:latin typeface="Calibri"/>
                        </a:rPr>
                        <a:t>2015</a:t>
                      </a:r>
                    </a:p>
                  </a:txBody>
                  <a:tcPr marL="9525" marR="9525" marT="9525" marB="0" anchor="ctr"/>
                </a:tc>
                <a:tc>
                  <a:txBody>
                    <a:bodyPr/>
                    <a:lstStyle/>
                    <a:p>
                      <a:pPr algn="l" fontAlgn="b"/>
                      <a:r>
                        <a:rPr lang="tr-TR" sz="1200" b="0" i="0" u="none" strike="noStrike" dirty="0">
                          <a:solidFill>
                            <a:srgbClr val="000000"/>
                          </a:solidFill>
                          <a:latin typeface="Calibri"/>
                        </a:rPr>
                        <a:t>Diğer Gelirler-Bağış</a:t>
                      </a:r>
                    </a:p>
                  </a:txBody>
                  <a:tcPr marL="9525" marR="9525" marT="9525" marB="0" anchor="ctr"/>
                </a:tc>
                <a:tc>
                  <a:txBody>
                    <a:bodyPr/>
                    <a:lstStyle/>
                    <a:p>
                      <a:pPr algn="r" fontAlgn="b"/>
                      <a:r>
                        <a:rPr lang="tr-TR" sz="1200" b="0" i="0" u="none" strike="noStrike" dirty="0">
                          <a:solidFill>
                            <a:srgbClr val="000000"/>
                          </a:solidFill>
                          <a:latin typeface="Calibri"/>
                        </a:rPr>
                        <a:t>280,00</a:t>
                      </a:r>
                    </a:p>
                  </a:txBody>
                  <a:tcPr marL="9525" marR="9525" marT="9525" marB="0" anchor="ctr"/>
                </a:tc>
                <a:extLst>
                  <a:ext uri="{0D108BD9-81ED-4DB2-BD59-A6C34878D82A}">
                    <a16:rowId xmlns:a16="http://schemas.microsoft.com/office/drawing/2014/main" val="10011"/>
                  </a:ext>
                </a:extLst>
              </a:tr>
              <a:tr h="276885">
                <a:tc>
                  <a:txBody>
                    <a:bodyPr/>
                    <a:lstStyle/>
                    <a:p>
                      <a:pPr algn="ctr" fontAlgn="b"/>
                      <a:r>
                        <a:rPr lang="tr-TR" sz="1200" b="0" i="0" u="none" strike="noStrike" dirty="0">
                          <a:solidFill>
                            <a:srgbClr val="000000"/>
                          </a:solidFill>
                          <a:latin typeface="Calibri"/>
                        </a:rPr>
                        <a:t>2016</a:t>
                      </a:r>
                    </a:p>
                  </a:txBody>
                  <a:tcPr marL="9525" marR="9525" marT="9525" marB="0" anchor="ctr"/>
                </a:tc>
                <a:tc>
                  <a:txBody>
                    <a:bodyPr/>
                    <a:lstStyle/>
                    <a:p>
                      <a:pPr algn="l" fontAlgn="b"/>
                      <a:r>
                        <a:rPr lang="tr-TR" sz="1200" b="0" i="0" u="none" strike="noStrike" dirty="0">
                          <a:solidFill>
                            <a:srgbClr val="000000"/>
                          </a:solidFill>
                          <a:latin typeface="Calibri"/>
                        </a:rPr>
                        <a:t>2016 Yılı </a:t>
                      </a:r>
                      <a:r>
                        <a:rPr lang="tr-TR" sz="1200" b="0" i="0" u="none" strike="noStrike" dirty="0">
                          <a:solidFill>
                            <a:srgbClr val="000000"/>
                          </a:solidFill>
                          <a:latin typeface="+mn-lt"/>
                        </a:rPr>
                        <a:t>Bütçesi-Maliye 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214.000,00</a:t>
                      </a:r>
                    </a:p>
                  </a:txBody>
                  <a:tcPr marL="9525" marR="9525" marT="9525" marB="0" anchor="ctr"/>
                </a:tc>
                <a:extLst>
                  <a:ext uri="{0D108BD9-81ED-4DB2-BD59-A6C34878D82A}">
                    <a16:rowId xmlns:a16="http://schemas.microsoft.com/office/drawing/2014/main" val="10012"/>
                  </a:ext>
                </a:extLst>
              </a:tr>
              <a:tr h="276885">
                <a:tc>
                  <a:txBody>
                    <a:bodyPr/>
                    <a:lstStyle/>
                    <a:p>
                      <a:pPr algn="ctr" fontAlgn="b"/>
                      <a:r>
                        <a:rPr lang="tr-TR" sz="1200" b="0" i="0" u="none" strike="noStrike" dirty="0">
                          <a:solidFill>
                            <a:srgbClr val="000000"/>
                          </a:solidFill>
                          <a:latin typeface="Calibri"/>
                        </a:rPr>
                        <a:t>2016</a:t>
                      </a:r>
                    </a:p>
                  </a:txBody>
                  <a:tcPr marL="9525" marR="9525" marT="9525" marB="0" anchor="ctr"/>
                </a:tc>
                <a:tc>
                  <a:txBody>
                    <a:bodyPr/>
                    <a:lstStyle/>
                    <a:p>
                      <a:pPr algn="l" fontAlgn="b"/>
                      <a:r>
                        <a:rPr lang="sv-SE" sz="1200" b="0" i="0" u="none" strike="noStrike" dirty="0">
                          <a:solidFill>
                            <a:srgbClr val="000000"/>
                          </a:solidFill>
                          <a:latin typeface="Calibri"/>
                        </a:rPr>
                        <a:t>Döner Sermayeden </a:t>
                      </a:r>
                      <a:r>
                        <a:rPr lang="sv-SE" sz="1200" b="0" i="0" u="none" strike="noStrike" dirty="0" smtClean="0">
                          <a:solidFill>
                            <a:srgbClr val="000000"/>
                          </a:solidFill>
                          <a:latin typeface="Calibri"/>
                        </a:rPr>
                        <a:t>Aktarılan</a:t>
                      </a:r>
                      <a:endParaRPr lang="sv-SE"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a:solidFill>
                            <a:srgbClr val="000000"/>
                          </a:solidFill>
                          <a:latin typeface="Calibri"/>
                        </a:rPr>
                        <a:t>162.000,00</a:t>
                      </a:r>
                    </a:p>
                  </a:txBody>
                  <a:tcPr marL="9525" marR="9525" marT="9525" marB="0" anchor="ctr"/>
                </a:tc>
                <a:extLst>
                  <a:ext uri="{0D108BD9-81ED-4DB2-BD59-A6C34878D82A}">
                    <a16:rowId xmlns:a16="http://schemas.microsoft.com/office/drawing/2014/main" val="10013"/>
                  </a:ext>
                </a:extLst>
              </a:tr>
              <a:tr h="276885">
                <a:tc>
                  <a:txBody>
                    <a:bodyPr/>
                    <a:lstStyle/>
                    <a:p>
                      <a:pPr algn="ctr" fontAlgn="b"/>
                      <a:r>
                        <a:rPr lang="tr-TR" sz="1200" b="0" i="0" u="none" strike="noStrike" dirty="0">
                          <a:solidFill>
                            <a:srgbClr val="000000"/>
                          </a:solidFill>
                          <a:latin typeface="Calibri"/>
                        </a:rPr>
                        <a:t>2017</a:t>
                      </a:r>
                    </a:p>
                  </a:txBody>
                  <a:tcPr marL="9525" marR="9525" marT="9525" marB="0" anchor="ctr"/>
                </a:tc>
                <a:tc>
                  <a:txBody>
                    <a:bodyPr/>
                    <a:lstStyle/>
                    <a:p>
                      <a:pPr algn="l" fontAlgn="b"/>
                      <a:r>
                        <a:rPr lang="tr-TR" sz="1200" b="0" i="0" u="none" strike="noStrike" dirty="0">
                          <a:solidFill>
                            <a:srgbClr val="000000"/>
                          </a:solidFill>
                          <a:latin typeface="Calibri"/>
                        </a:rPr>
                        <a:t>2017 Yılı </a:t>
                      </a:r>
                      <a:r>
                        <a:rPr lang="tr-TR" sz="1200" b="0" i="0" u="none" strike="noStrike" dirty="0" smtClean="0">
                          <a:solidFill>
                            <a:srgbClr val="000000"/>
                          </a:solidFill>
                          <a:latin typeface="Calibri"/>
                        </a:rPr>
                        <a:t>Bütçesi-</a:t>
                      </a:r>
                      <a:r>
                        <a:rPr lang="tr-TR" sz="1200" b="0" i="0" u="none" strike="noStrike" dirty="0" smtClean="0">
                          <a:solidFill>
                            <a:srgbClr val="000000"/>
                          </a:solidFill>
                          <a:latin typeface="+mn-lt"/>
                        </a:rPr>
                        <a:t>Maliye </a:t>
                      </a:r>
                      <a:r>
                        <a:rPr lang="tr-TR" sz="1200" b="0" i="0" u="none" strike="noStrike" dirty="0">
                          <a:solidFill>
                            <a:srgbClr val="000000"/>
                          </a:solidFill>
                          <a:latin typeface="+mn-lt"/>
                        </a:rPr>
                        <a:t>Bakanlığı</a:t>
                      </a:r>
                      <a:endParaRPr lang="tr-TR" sz="1200" b="0" i="0" u="none" strike="noStrike" dirty="0">
                        <a:solidFill>
                          <a:srgbClr val="000000"/>
                        </a:solidFill>
                        <a:latin typeface="Calibri"/>
                      </a:endParaRPr>
                    </a:p>
                  </a:txBody>
                  <a:tcPr marL="9525" marR="9525" marT="9525" marB="0" anchor="ctr"/>
                </a:tc>
                <a:tc>
                  <a:txBody>
                    <a:bodyPr/>
                    <a:lstStyle/>
                    <a:p>
                      <a:pPr algn="r" fontAlgn="b"/>
                      <a:r>
                        <a:rPr lang="tr-TR" sz="1200" b="0" i="0" u="none" strike="noStrike" dirty="0" smtClean="0">
                          <a:solidFill>
                            <a:srgbClr val="000000"/>
                          </a:solidFill>
                          <a:latin typeface="Calibri"/>
                        </a:rPr>
                        <a:t>189.300,00</a:t>
                      </a:r>
                      <a:endParaRPr lang="tr-TR" sz="1200" b="0" i="0" u="none" strike="noStrike" dirty="0">
                        <a:solidFill>
                          <a:srgbClr val="000000"/>
                        </a:solidFill>
                        <a:latin typeface="Calibri"/>
                      </a:endParaRPr>
                    </a:p>
                  </a:txBody>
                  <a:tcPr marL="9525" marR="9525" marT="9525" marB="0" anchor="ctr"/>
                </a:tc>
                <a:extLst>
                  <a:ext uri="{0D108BD9-81ED-4DB2-BD59-A6C34878D82A}">
                    <a16:rowId xmlns:a16="http://schemas.microsoft.com/office/drawing/2014/main" val="10014"/>
                  </a:ext>
                </a:extLst>
              </a:tr>
              <a:tr h="276885">
                <a:tc>
                  <a:txBody>
                    <a:bodyPr/>
                    <a:lstStyle/>
                    <a:p>
                      <a:pPr algn="ctr" fontAlgn="b"/>
                      <a:r>
                        <a:rPr lang="tr-TR" sz="1200" b="0" i="0" u="none" strike="noStrike" dirty="0">
                          <a:solidFill>
                            <a:srgbClr val="000000"/>
                          </a:solidFill>
                          <a:latin typeface="Calibri"/>
                        </a:rPr>
                        <a:t>2017</a:t>
                      </a:r>
                    </a:p>
                  </a:txBody>
                  <a:tcPr marL="9525" marR="9525" marT="9525" marB="0" anchor="ctr"/>
                </a:tc>
                <a:tc>
                  <a:txBody>
                    <a:bodyPr/>
                    <a:lstStyle/>
                    <a:p>
                      <a:pPr algn="l" fontAlgn="b"/>
                      <a:r>
                        <a:rPr lang="tr-TR" sz="1200" b="0" i="0" u="none" strike="noStrike" dirty="0" smtClean="0">
                          <a:solidFill>
                            <a:schemeClr val="tx1"/>
                          </a:solidFill>
                          <a:latin typeface="+mn-lt"/>
                        </a:rPr>
                        <a:t>Döner Sermayeden Aktarılan </a:t>
                      </a:r>
                      <a:endParaRPr lang="tr-TR" sz="1200" b="0" i="0" u="none" strike="noStrike" dirty="0">
                        <a:solidFill>
                          <a:schemeClr val="tx1"/>
                        </a:solidFill>
                        <a:latin typeface="Calibri"/>
                      </a:endParaRPr>
                    </a:p>
                  </a:txBody>
                  <a:tcPr marL="9525" marR="9525" marT="9525" marB="0" anchor="ctr"/>
                </a:tc>
                <a:tc>
                  <a:txBody>
                    <a:bodyPr/>
                    <a:lstStyle/>
                    <a:p>
                      <a:pPr algn="r" fontAlgn="b"/>
                      <a:r>
                        <a:rPr lang="tr-TR" sz="1200" b="0" i="0" u="none" strike="noStrike" dirty="0" smtClean="0">
                          <a:solidFill>
                            <a:srgbClr val="000000"/>
                          </a:solidFill>
                          <a:latin typeface="Calibri"/>
                        </a:rPr>
                        <a:t>150.000,00</a:t>
                      </a:r>
                      <a:endParaRPr lang="tr-TR" sz="1200" b="0" i="0" u="none" strike="noStrike" dirty="0">
                        <a:solidFill>
                          <a:srgbClr val="000000"/>
                        </a:solidFill>
                        <a:latin typeface="Calibri"/>
                      </a:endParaRPr>
                    </a:p>
                  </a:txBody>
                  <a:tcPr marL="9525" marR="9525" marT="9525" marB="0" anchor="ctr"/>
                </a:tc>
                <a:extLst>
                  <a:ext uri="{0D108BD9-81ED-4DB2-BD59-A6C34878D82A}">
                    <a16:rowId xmlns:a16="http://schemas.microsoft.com/office/drawing/2014/main" val="10015"/>
                  </a:ext>
                </a:extLst>
              </a:tr>
              <a:tr h="276885">
                <a:tc>
                  <a:txBody>
                    <a:bodyPr/>
                    <a:lstStyle/>
                    <a:p>
                      <a:pPr algn="ctr" fontAlgn="b"/>
                      <a:r>
                        <a:rPr lang="tr-TR" sz="1200" b="0" i="0" u="none" strike="noStrike" dirty="0" smtClean="0">
                          <a:solidFill>
                            <a:schemeClr val="tx1"/>
                          </a:solidFill>
                          <a:latin typeface="Calibri"/>
                        </a:rPr>
                        <a:t>2018</a:t>
                      </a:r>
                      <a:endParaRPr lang="tr-TR" sz="1200" b="0" i="0" u="none" strike="noStrike" dirty="0">
                        <a:solidFill>
                          <a:schemeClr val="tx1"/>
                        </a:solidFill>
                        <a:latin typeface="Calibri"/>
                      </a:endParaRPr>
                    </a:p>
                  </a:txBody>
                  <a:tcPr marL="9525" marR="9525" marT="9525" marB="0" anchor="ctr"/>
                </a:tc>
                <a:tc>
                  <a:txBody>
                    <a:bodyPr/>
                    <a:lstStyle/>
                    <a:p>
                      <a:pPr algn="l" fontAlgn="b"/>
                      <a:r>
                        <a:rPr lang="tr-TR" sz="1200" b="0" i="0" u="none" strike="noStrike" dirty="0" smtClean="0">
                          <a:solidFill>
                            <a:schemeClr val="tx1"/>
                          </a:solidFill>
                          <a:latin typeface="+mn-lt"/>
                        </a:rPr>
                        <a:t>2018 Yılı Bütçesi-Maliye Bakanlığı</a:t>
                      </a:r>
                      <a:endParaRPr lang="tr-TR" sz="1200" b="0" i="0" u="none" strike="noStrike" dirty="0">
                        <a:solidFill>
                          <a:schemeClr val="tx1"/>
                        </a:solidFill>
                        <a:latin typeface="+mn-lt"/>
                      </a:endParaRPr>
                    </a:p>
                  </a:txBody>
                  <a:tcPr marL="9525" marR="9525" marT="9525" marB="0" anchor="ctr"/>
                </a:tc>
                <a:tc>
                  <a:txBody>
                    <a:bodyPr/>
                    <a:lstStyle/>
                    <a:p>
                      <a:pPr algn="r" fontAlgn="b"/>
                      <a:r>
                        <a:rPr lang="tr-TR" sz="1200" b="0" i="0" u="none" strike="noStrike" dirty="0" smtClean="0">
                          <a:solidFill>
                            <a:schemeClr val="tx1"/>
                          </a:solidFill>
                          <a:latin typeface="Calibri"/>
                        </a:rPr>
                        <a:t>214.900,00</a:t>
                      </a:r>
                      <a:endParaRPr lang="tr-TR" sz="1200" b="0" i="0" u="none" strike="noStrike" dirty="0">
                        <a:solidFill>
                          <a:schemeClr val="tx1"/>
                        </a:solidFill>
                        <a:latin typeface="Calibri"/>
                      </a:endParaRPr>
                    </a:p>
                  </a:txBody>
                  <a:tcPr marL="9525" marR="9525" marT="9525" marB="0" anchor="ctr"/>
                </a:tc>
                <a:extLst>
                  <a:ext uri="{0D108BD9-81ED-4DB2-BD59-A6C34878D82A}">
                    <a16:rowId xmlns:a16="http://schemas.microsoft.com/office/drawing/2014/main" val="10016"/>
                  </a:ext>
                </a:extLst>
              </a:tr>
              <a:tr h="408655">
                <a:tc>
                  <a:txBody>
                    <a:bodyPr/>
                    <a:lstStyle/>
                    <a:p>
                      <a:pPr algn="ctr" fontAlgn="b"/>
                      <a:r>
                        <a:rPr lang="tr-TR" sz="1200" b="0" i="0" u="none" strike="noStrike" dirty="0" smtClean="0">
                          <a:solidFill>
                            <a:schemeClr val="tx1"/>
                          </a:solidFill>
                          <a:latin typeface="Calibri"/>
                        </a:rPr>
                        <a:t>2018</a:t>
                      </a:r>
                      <a:endParaRPr lang="tr-TR" sz="1200" b="0" i="0" u="none" strike="noStrike" dirty="0">
                        <a:solidFill>
                          <a:schemeClr val="tx1"/>
                        </a:solidFill>
                        <a:latin typeface="Calibri"/>
                      </a:endParaRPr>
                    </a:p>
                  </a:txBody>
                  <a:tcPr marL="9525" marR="9525" marT="9525" marB="0" anchor="ctr"/>
                </a:tc>
                <a:tc>
                  <a:txBody>
                    <a:bodyPr/>
                    <a:lstStyle/>
                    <a:p>
                      <a:pPr algn="l" fontAlgn="b"/>
                      <a:r>
                        <a:rPr lang="tr-TR" sz="1200" b="0" i="0" u="none" strike="noStrike" dirty="0" smtClean="0">
                          <a:solidFill>
                            <a:schemeClr val="tx1"/>
                          </a:solidFill>
                          <a:latin typeface="+mn-lt"/>
                        </a:rPr>
                        <a:t>Döner Sermaye ve Tezsiz Yüksek Lisans</a:t>
                      </a:r>
                      <a:r>
                        <a:rPr lang="tr-TR" sz="1200" b="0" i="0" u="none" strike="noStrike" baseline="0" dirty="0" smtClean="0">
                          <a:solidFill>
                            <a:schemeClr val="tx1"/>
                          </a:solidFill>
                          <a:latin typeface="+mn-lt"/>
                        </a:rPr>
                        <a:t> Gelirleri </a:t>
                      </a:r>
                      <a:r>
                        <a:rPr lang="tr-TR" sz="1200" b="0" i="0" u="none" strike="noStrike" dirty="0" smtClean="0">
                          <a:solidFill>
                            <a:schemeClr val="tx1"/>
                          </a:solidFill>
                          <a:latin typeface="+mn-lt"/>
                        </a:rPr>
                        <a:t>Aktarılan </a:t>
                      </a:r>
                      <a:endParaRPr lang="tr-TR" sz="1200" b="0" i="0" u="none" strike="noStrike" dirty="0">
                        <a:solidFill>
                          <a:schemeClr val="tx1"/>
                        </a:solidFill>
                        <a:latin typeface="Calibri"/>
                      </a:endParaRPr>
                    </a:p>
                  </a:txBody>
                  <a:tcPr marL="9525" marR="9525" marT="9525" marB="0" anchor="ctr"/>
                </a:tc>
                <a:tc>
                  <a:txBody>
                    <a:bodyPr/>
                    <a:lstStyle/>
                    <a:p>
                      <a:pPr algn="r" fontAlgn="b"/>
                      <a:r>
                        <a:rPr lang="tr-TR" sz="1200" b="0" i="0" u="none" strike="noStrike" dirty="0" smtClean="0">
                          <a:solidFill>
                            <a:schemeClr val="tx1"/>
                          </a:solidFill>
                          <a:latin typeface="Calibri"/>
                        </a:rPr>
                        <a:t>344.823,00</a:t>
                      </a:r>
                      <a:endParaRPr lang="tr-TR" sz="1200" b="0" i="0" u="none" strike="noStrike" dirty="0">
                        <a:solidFill>
                          <a:schemeClr val="tx1"/>
                        </a:solidFill>
                        <a:latin typeface="Calibri"/>
                      </a:endParaRPr>
                    </a:p>
                  </a:txBody>
                  <a:tcPr marL="9525" marR="9525" marT="9525" marB="0" anchor="ctr"/>
                </a:tc>
                <a:extLst>
                  <a:ext uri="{0D108BD9-81ED-4DB2-BD59-A6C34878D82A}">
                    <a16:rowId xmlns:a16="http://schemas.microsoft.com/office/drawing/2014/main" val="10017"/>
                  </a:ext>
                </a:extLst>
              </a:tr>
            </a:tbl>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20</a:t>
            </a:fld>
            <a:endParaRPr lang="tr-T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902941" y="453081"/>
            <a:ext cx="8048368" cy="790833"/>
          </a:xfrm>
        </p:spPr>
        <p:txBody>
          <a:bodyPr>
            <a:normAutofit/>
          </a:bodyPr>
          <a:lstStyle/>
          <a:p>
            <a:r>
              <a:rPr lang="tr-TR" sz="2400" b="1" dirty="0" smtClean="0"/>
              <a:t>2018 YILI HARCAMALARI</a:t>
            </a:r>
            <a:endParaRPr lang="tr-TR" sz="2400" b="1" dirty="0"/>
          </a:p>
        </p:txBody>
      </p:sp>
      <p:graphicFrame>
        <p:nvGraphicFramePr>
          <p:cNvPr id="5" name="4 İçerik Yer Tutucusu"/>
          <p:cNvGraphicFramePr>
            <a:graphicFrameLocks noGrp="1"/>
          </p:cNvGraphicFramePr>
          <p:nvPr>
            <p:ph idx="1"/>
          </p:nvPr>
        </p:nvGraphicFramePr>
        <p:xfrm>
          <a:off x="1276865" y="1342770"/>
          <a:ext cx="9226378" cy="4044777"/>
        </p:xfrm>
        <a:graphic>
          <a:graphicData uri="http://schemas.openxmlformats.org/drawingml/2006/table">
            <a:tbl>
              <a:tblPr firstRow="1" bandRow="1">
                <a:tableStyleId>{5C22544A-7EE6-4342-B048-85BDC9FD1C3A}</a:tableStyleId>
              </a:tblPr>
              <a:tblGrid>
                <a:gridCol w="6501752">
                  <a:extLst>
                    <a:ext uri="{9D8B030D-6E8A-4147-A177-3AD203B41FA5}">
                      <a16:colId xmlns:a16="http://schemas.microsoft.com/office/drawing/2014/main" val="20000"/>
                    </a:ext>
                  </a:extLst>
                </a:gridCol>
                <a:gridCol w="2724626">
                  <a:extLst>
                    <a:ext uri="{9D8B030D-6E8A-4147-A177-3AD203B41FA5}">
                      <a16:colId xmlns:a16="http://schemas.microsoft.com/office/drawing/2014/main" val="20001"/>
                    </a:ext>
                  </a:extLst>
                </a:gridCol>
              </a:tblGrid>
              <a:tr h="577542">
                <a:tc>
                  <a:txBody>
                    <a:bodyPr/>
                    <a:lstStyle/>
                    <a:p>
                      <a:r>
                        <a:rPr lang="tr-TR" sz="2400" dirty="0" smtClean="0"/>
                        <a:t>Bütçe Tertibi</a:t>
                      </a:r>
                      <a:endParaRPr lang="tr-TR" sz="2400" dirty="0"/>
                    </a:p>
                  </a:txBody>
                  <a:tcPr/>
                </a:tc>
                <a:tc>
                  <a:txBody>
                    <a:bodyPr/>
                    <a:lstStyle/>
                    <a:p>
                      <a:r>
                        <a:rPr lang="tr-TR" sz="2400" dirty="0" smtClean="0"/>
                        <a:t>Harcama</a:t>
                      </a:r>
                      <a:r>
                        <a:rPr lang="tr-TR" sz="2400" baseline="0" dirty="0" smtClean="0"/>
                        <a:t> Tutarı</a:t>
                      </a:r>
                      <a:endParaRPr lang="tr-TR" sz="2400" dirty="0"/>
                    </a:p>
                  </a:txBody>
                  <a:tcPr/>
                </a:tc>
                <a:extLst>
                  <a:ext uri="{0D108BD9-81ED-4DB2-BD59-A6C34878D82A}">
                    <a16:rowId xmlns:a16="http://schemas.microsoft.com/office/drawing/2014/main" val="10000"/>
                  </a:ext>
                </a:extLst>
              </a:tr>
              <a:tr h="657509">
                <a:tc>
                  <a:txBody>
                    <a:bodyPr/>
                    <a:lstStyle/>
                    <a:p>
                      <a:pPr algn="l" fontAlgn="ctr"/>
                      <a:r>
                        <a:rPr lang="tr-TR" sz="2400" b="1" i="0" u="none" strike="noStrike" dirty="0" smtClean="0">
                          <a:solidFill>
                            <a:schemeClr val="accent6">
                              <a:lumMod val="75000"/>
                            </a:schemeClr>
                          </a:solidFill>
                          <a:latin typeface="Times New Roman"/>
                        </a:rPr>
                        <a:t>03.02- </a:t>
                      </a:r>
                      <a:r>
                        <a:rPr lang="tr-TR" sz="2400" b="1" i="0" u="none" strike="noStrike" dirty="0">
                          <a:solidFill>
                            <a:schemeClr val="accent6">
                              <a:lumMod val="75000"/>
                            </a:schemeClr>
                          </a:solidFill>
                          <a:latin typeface="Times New Roman"/>
                        </a:rPr>
                        <a:t>Tüketime Yönelik Mal ve Malzeme Alımı</a:t>
                      </a:r>
                    </a:p>
                  </a:txBody>
                  <a:tcPr marL="9525" marR="9525" marT="9525" marB="0" anchor="ctr"/>
                </a:tc>
                <a:tc>
                  <a:txBody>
                    <a:bodyPr/>
                    <a:lstStyle/>
                    <a:p>
                      <a:pPr algn="r" fontAlgn="b"/>
                      <a:r>
                        <a:rPr lang="tr-TR" sz="2400" b="0" i="0" u="none" strike="noStrike" dirty="0">
                          <a:solidFill>
                            <a:srgbClr val="000000"/>
                          </a:solidFill>
                          <a:latin typeface="Times New Roman"/>
                        </a:rPr>
                        <a:t>72.871,06 TL</a:t>
                      </a:r>
                    </a:p>
                  </a:txBody>
                  <a:tcPr marL="9525" marR="9525" marT="9525" marB="0" anchor="b"/>
                </a:tc>
                <a:extLst>
                  <a:ext uri="{0D108BD9-81ED-4DB2-BD59-A6C34878D82A}">
                    <a16:rowId xmlns:a16="http://schemas.microsoft.com/office/drawing/2014/main" val="10001"/>
                  </a:ext>
                </a:extLst>
              </a:tr>
              <a:tr h="558046">
                <a:tc>
                  <a:txBody>
                    <a:bodyPr/>
                    <a:lstStyle/>
                    <a:p>
                      <a:pPr algn="l" fontAlgn="ctr"/>
                      <a:r>
                        <a:rPr lang="tr-TR" sz="2400" b="1" i="0" u="none" strike="noStrike" dirty="0">
                          <a:solidFill>
                            <a:schemeClr val="accent6">
                              <a:lumMod val="75000"/>
                            </a:schemeClr>
                          </a:solidFill>
                          <a:latin typeface="Times New Roman"/>
                        </a:rPr>
                        <a:t>03.03 </a:t>
                      </a:r>
                      <a:r>
                        <a:rPr lang="tr-TR" sz="2400" b="1" i="0" u="none" strike="noStrike" dirty="0" smtClean="0">
                          <a:solidFill>
                            <a:schemeClr val="accent6">
                              <a:lumMod val="75000"/>
                            </a:schemeClr>
                          </a:solidFill>
                          <a:latin typeface="Times New Roman"/>
                        </a:rPr>
                        <a:t>-Yolluklar</a:t>
                      </a:r>
                      <a:endParaRPr lang="tr-TR" sz="2400" b="1" i="0" u="none" strike="noStrike" dirty="0">
                        <a:solidFill>
                          <a:schemeClr val="accent6">
                            <a:lumMod val="75000"/>
                          </a:schemeClr>
                        </a:solidFill>
                        <a:latin typeface="Times New Roman"/>
                      </a:endParaRPr>
                    </a:p>
                  </a:txBody>
                  <a:tcPr marL="9525" marR="9525" marT="9525" marB="0" anchor="ctr"/>
                </a:tc>
                <a:tc>
                  <a:txBody>
                    <a:bodyPr/>
                    <a:lstStyle/>
                    <a:p>
                      <a:pPr algn="r" fontAlgn="b"/>
                      <a:r>
                        <a:rPr lang="tr-TR" sz="2400" b="0" i="0" u="none" strike="noStrike" dirty="0">
                          <a:solidFill>
                            <a:srgbClr val="000000"/>
                          </a:solidFill>
                          <a:latin typeface="Times New Roman"/>
                        </a:rPr>
                        <a:t>1.205,57 TL</a:t>
                      </a:r>
                    </a:p>
                  </a:txBody>
                  <a:tcPr marL="9525" marR="9525" marT="9525" marB="0" anchor="b"/>
                </a:tc>
                <a:extLst>
                  <a:ext uri="{0D108BD9-81ED-4DB2-BD59-A6C34878D82A}">
                    <a16:rowId xmlns:a16="http://schemas.microsoft.com/office/drawing/2014/main" val="10002"/>
                  </a:ext>
                </a:extLst>
              </a:tr>
              <a:tr h="577542">
                <a:tc>
                  <a:txBody>
                    <a:bodyPr/>
                    <a:lstStyle/>
                    <a:p>
                      <a:pPr algn="l" fontAlgn="ctr"/>
                      <a:r>
                        <a:rPr lang="tr-TR" sz="2400" b="1" i="0" u="none" strike="noStrike" dirty="0">
                          <a:solidFill>
                            <a:schemeClr val="accent6">
                              <a:lumMod val="75000"/>
                            </a:schemeClr>
                          </a:solidFill>
                          <a:latin typeface="Times New Roman"/>
                        </a:rPr>
                        <a:t>03.05 </a:t>
                      </a:r>
                      <a:r>
                        <a:rPr lang="tr-TR" sz="2400" b="1" i="0" u="none" strike="noStrike" dirty="0" smtClean="0">
                          <a:solidFill>
                            <a:schemeClr val="accent6">
                              <a:lumMod val="75000"/>
                            </a:schemeClr>
                          </a:solidFill>
                          <a:latin typeface="Times New Roman"/>
                        </a:rPr>
                        <a:t>-Hizmet </a:t>
                      </a:r>
                      <a:r>
                        <a:rPr lang="tr-TR" sz="2400" b="1" i="0" u="none" strike="noStrike" dirty="0">
                          <a:solidFill>
                            <a:schemeClr val="accent6">
                              <a:lumMod val="75000"/>
                            </a:schemeClr>
                          </a:solidFill>
                          <a:latin typeface="Times New Roman"/>
                        </a:rPr>
                        <a:t>Alımı</a:t>
                      </a:r>
                    </a:p>
                  </a:txBody>
                  <a:tcPr marL="9525" marR="9525" marT="9525" marB="0" anchor="ct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tr-TR" sz="2400" b="0" i="0" u="none" strike="noStrike" dirty="0" smtClean="0">
                          <a:solidFill>
                            <a:srgbClr val="000000"/>
                          </a:solidFill>
                          <a:latin typeface="Times New Roman"/>
                        </a:rPr>
                        <a:t>99.994,51 TL</a:t>
                      </a:r>
                      <a:endParaRPr lang="tr-TR" sz="2400" dirty="0"/>
                    </a:p>
                  </a:txBody>
                  <a:tcPr/>
                </a:tc>
                <a:extLst>
                  <a:ext uri="{0D108BD9-81ED-4DB2-BD59-A6C34878D82A}">
                    <a16:rowId xmlns:a16="http://schemas.microsoft.com/office/drawing/2014/main" val="10003"/>
                  </a:ext>
                </a:extLst>
              </a:tr>
              <a:tr h="558046">
                <a:tc>
                  <a:txBody>
                    <a:bodyPr/>
                    <a:lstStyle/>
                    <a:p>
                      <a:pPr algn="l" fontAlgn="ctr"/>
                      <a:r>
                        <a:rPr lang="tr-TR" sz="2400" b="1" i="0" u="none" strike="noStrike" dirty="0">
                          <a:solidFill>
                            <a:schemeClr val="accent6">
                              <a:lumMod val="75000"/>
                            </a:schemeClr>
                          </a:solidFill>
                          <a:latin typeface="Times New Roman"/>
                        </a:rPr>
                        <a:t>03.07 </a:t>
                      </a:r>
                      <a:r>
                        <a:rPr lang="tr-TR" sz="2400" b="1" i="0" u="none" strike="noStrike" dirty="0" smtClean="0">
                          <a:solidFill>
                            <a:schemeClr val="accent6">
                              <a:lumMod val="75000"/>
                            </a:schemeClr>
                          </a:solidFill>
                          <a:latin typeface="Times New Roman"/>
                        </a:rPr>
                        <a:t>-Büro </a:t>
                      </a:r>
                      <a:r>
                        <a:rPr lang="tr-TR" sz="2400" b="1" i="0" u="none" strike="noStrike" dirty="0">
                          <a:solidFill>
                            <a:schemeClr val="accent6">
                              <a:lumMod val="75000"/>
                            </a:schemeClr>
                          </a:solidFill>
                          <a:latin typeface="Times New Roman"/>
                        </a:rPr>
                        <a:t>İşyeri </a:t>
                      </a:r>
                      <a:r>
                        <a:rPr lang="tr-TR" sz="2400" b="1" i="0" u="none" strike="noStrike" dirty="0" smtClean="0">
                          <a:solidFill>
                            <a:schemeClr val="accent6">
                              <a:lumMod val="75000"/>
                            </a:schemeClr>
                          </a:solidFill>
                          <a:latin typeface="Times New Roman"/>
                        </a:rPr>
                        <a:t>Makine </a:t>
                      </a:r>
                      <a:r>
                        <a:rPr lang="tr-TR" sz="2400" b="1" i="0" u="none" strike="noStrike" dirty="0">
                          <a:solidFill>
                            <a:schemeClr val="accent6">
                              <a:lumMod val="75000"/>
                            </a:schemeClr>
                          </a:solidFill>
                          <a:latin typeface="Times New Roman"/>
                        </a:rPr>
                        <a:t>ve Teçhizat Alımı</a:t>
                      </a:r>
                    </a:p>
                  </a:txBody>
                  <a:tcPr marL="9525" marR="9525" marT="9525" marB="0" anchor="ctr"/>
                </a:tc>
                <a:tc>
                  <a:txBody>
                    <a:bodyPr/>
                    <a:lstStyle/>
                    <a:p>
                      <a:pPr algn="r" fontAlgn="b"/>
                      <a:r>
                        <a:rPr lang="tr-TR" sz="2400" b="0" i="0" u="none" strike="noStrike" dirty="0" smtClean="0">
                          <a:solidFill>
                            <a:srgbClr val="000000"/>
                          </a:solidFill>
                          <a:latin typeface="Times New Roman"/>
                        </a:rPr>
                        <a:t>31.794,68 T</a:t>
                      </a:r>
                      <a:endParaRPr lang="tr-TR" sz="2400" b="0" i="0" u="none" strike="noStrike" dirty="0">
                        <a:solidFill>
                          <a:srgbClr val="000000"/>
                        </a:solidFill>
                        <a:latin typeface="Times New Roman"/>
                      </a:endParaRPr>
                    </a:p>
                  </a:txBody>
                  <a:tcPr marL="9525" marR="9525" marT="9525" marB="0" anchor="b"/>
                </a:tc>
                <a:extLst>
                  <a:ext uri="{0D108BD9-81ED-4DB2-BD59-A6C34878D82A}">
                    <a16:rowId xmlns:a16="http://schemas.microsoft.com/office/drawing/2014/main" val="10004"/>
                  </a:ext>
                </a:extLst>
              </a:tr>
              <a:tr h="558046">
                <a:tc>
                  <a:txBody>
                    <a:bodyPr/>
                    <a:lstStyle/>
                    <a:p>
                      <a:pPr algn="l" fontAlgn="ctr"/>
                      <a:r>
                        <a:rPr lang="tr-TR" sz="2400" b="1" i="0" u="none" strike="noStrike" dirty="0" smtClean="0">
                          <a:solidFill>
                            <a:schemeClr val="accent6">
                              <a:lumMod val="75000"/>
                            </a:schemeClr>
                          </a:solidFill>
                          <a:latin typeface="Times New Roman"/>
                        </a:rPr>
                        <a:t>Avans Yolu İle Yapılan Alımlar</a:t>
                      </a:r>
                      <a:endParaRPr lang="tr-TR" sz="2400" b="1" i="0" u="none" strike="noStrike" dirty="0">
                        <a:solidFill>
                          <a:schemeClr val="accent6">
                            <a:lumMod val="75000"/>
                          </a:schemeClr>
                        </a:solidFill>
                        <a:latin typeface="Times New Roman"/>
                      </a:endParaRPr>
                    </a:p>
                  </a:txBody>
                  <a:tcPr marL="9525" marR="9525" marT="9525" marB="0" anchor="ctr"/>
                </a:tc>
                <a:tc>
                  <a:txBody>
                    <a:bodyPr/>
                    <a:lstStyle/>
                    <a:p>
                      <a:pPr algn="r" fontAlgn="b"/>
                      <a:r>
                        <a:rPr lang="tr-TR" sz="2400" b="0" i="0" u="none" strike="noStrike" dirty="0">
                          <a:solidFill>
                            <a:srgbClr val="000000"/>
                          </a:solidFill>
                          <a:latin typeface="Times New Roman"/>
                        </a:rPr>
                        <a:t>133.964,88 TL</a:t>
                      </a:r>
                    </a:p>
                  </a:txBody>
                  <a:tcPr marL="9525" marR="9525" marT="9525" marB="0" anchor="b"/>
                </a:tc>
                <a:extLst>
                  <a:ext uri="{0D108BD9-81ED-4DB2-BD59-A6C34878D82A}">
                    <a16:rowId xmlns:a16="http://schemas.microsoft.com/office/drawing/2014/main" val="10005"/>
                  </a:ext>
                </a:extLst>
              </a:tr>
              <a:tr h="558046">
                <a:tc>
                  <a:txBody>
                    <a:bodyPr/>
                    <a:lstStyle/>
                    <a:p>
                      <a:pPr algn="l" fontAlgn="ctr"/>
                      <a:r>
                        <a:rPr lang="tr-TR" sz="2400" b="1" i="0" u="none" strike="noStrike" dirty="0" smtClean="0">
                          <a:solidFill>
                            <a:schemeClr val="accent6">
                              <a:lumMod val="75000"/>
                            </a:schemeClr>
                          </a:solidFill>
                          <a:latin typeface="Times New Roman"/>
                        </a:rPr>
                        <a:t>Toplam Harcama</a:t>
                      </a:r>
                      <a:endParaRPr lang="tr-TR" sz="2400" b="1" i="0" u="none" strike="noStrike" dirty="0">
                        <a:solidFill>
                          <a:schemeClr val="accent6">
                            <a:lumMod val="75000"/>
                          </a:schemeClr>
                        </a:solidFill>
                        <a:latin typeface="Times New Roman"/>
                      </a:endParaRPr>
                    </a:p>
                  </a:txBody>
                  <a:tcPr marL="9525" marR="9525" marT="9525" marB="0" anchor="ctr"/>
                </a:tc>
                <a:tc>
                  <a:txBody>
                    <a:bodyPr/>
                    <a:lstStyle/>
                    <a:p>
                      <a:pPr algn="r" fontAlgn="b"/>
                      <a:r>
                        <a:rPr lang="tr-TR" sz="2400" b="0" i="0" u="none" strike="noStrike" dirty="0">
                          <a:solidFill>
                            <a:srgbClr val="000000"/>
                          </a:solidFill>
                          <a:latin typeface="Times New Roman"/>
                        </a:rPr>
                        <a:t>339.830,70 TL</a:t>
                      </a:r>
                    </a:p>
                  </a:txBody>
                  <a:tcPr marL="9525" marR="9525" marT="9525" marB="0" anchor="b"/>
                </a:tc>
                <a:extLst>
                  <a:ext uri="{0D108BD9-81ED-4DB2-BD59-A6C34878D82A}">
                    <a16:rowId xmlns:a16="http://schemas.microsoft.com/office/drawing/2014/main" val="10006"/>
                  </a:ext>
                </a:extLst>
              </a:tr>
            </a:tbl>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21</a:t>
            </a:fld>
            <a:endParaRPr lang="tr-T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04086" y="642551"/>
            <a:ext cx="9549714" cy="313038"/>
          </a:xfrm>
        </p:spPr>
        <p:txBody>
          <a:bodyPr>
            <a:normAutofit fontScale="90000"/>
          </a:bodyPr>
          <a:lstStyle/>
          <a:p>
            <a:r>
              <a:rPr lang="tr-TR" sz="2400" dirty="0" smtClean="0"/>
              <a:t>ŞUBAT 2019-BÜTÇE</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22</a:t>
            </a:fld>
            <a:endParaRPr lang="tr-TR"/>
          </a:p>
        </p:txBody>
      </p:sp>
      <p:pic>
        <p:nvPicPr>
          <p:cNvPr id="41986" name="Picture 2"/>
          <p:cNvPicPr>
            <a:picLocks noGrp="1" noChangeAspect="1" noChangeArrowheads="1"/>
          </p:cNvPicPr>
          <p:nvPr>
            <p:ph idx="1"/>
          </p:nvPr>
        </p:nvPicPr>
        <p:blipFill>
          <a:blip r:embed="rId2"/>
          <a:srcRect/>
          <a:stretch>
            <a:fillRect/>
          </a:stretch>
        </p:blipFill>
        <p:spPr bwMode="auto">
          <a:xfrm>
            <a:off x="1186955" y="1229949"/>
            <a:ext cx="9250824" cy="3190875"/>
          </a:xfrm>
          <a:prstGeom prst="rect">
            <a:avLst/>
          </a:prstGeom>
          <a:noFill/>
          <a:ln w="9525">
            <a:solidFill>
              <a:schemeClr val="accent1"/>
            </a:solidFill>
            <a:miter lim="800000"/>
            <a:headEnd/>
            <a:tailEnd/>
          </a:ln>
          <a:effectLst/>
        </p:spPr>
      </p:pic>
      <p:pic>
        <p:nvPicPr>
          <p:cNvPr id="41987" name="Picture 3"/>
          <p:cNvPicPr>
            <a:picLocks noChangeAspect="1" noChangeArrowheads="1"/>
          </p:cNvPicPr>
          <p:nvPr/>
        </p:nvPicPr>
        <p:blipFill>
          <a:blip r:embed="rId3"/>
          <a:srcRect/>
          <a:stretch>
            <a:fillRect/>
          </a:stretch>
        </p:blipFill>
        <p:spPr bwMode="auto">
          <a:xfrm>
            <a:off x="262648" y="4483716"/>
            <a:ext cx="11566186" cy="1498795"/>
          </a:xfrm>
          <a:prstGeom prst="rect">
            <a:avLst/>
          </a:prstGeom>
          <a:noFill/>
          <a:ln w="9525">
            <a:solidFill>
              <a:schemeClr val="accent1"/>
            </a:solidFill>
            <a:miter lim="800000"/>
            <a:headEnd/>
            <a:tailEnd/>
          </a:ln>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78226" y="560173"/>
            <a:ext cx="9475573" cy="502508"/>
          </a:xfrm>
        </p:spPr>
        <p:txBody>
          <a:bodyPr>
            <a:normAutofit/>
          </a:bodyPr>
          <a:lstStyle/>
          <a:p>
            <a:r>
              <a:rPr lang="tr-TR" sz="2400" b="1" dirty="0" smtClean="0"/>
              <a:t>EŞ FİNANSMAN ÖDEMELERİ</a:t>
            </a:r>
          </a:p>
        </p:txBody>
      </p:sp>
      <p:sp>
        <p:nvSpPr>
          <p:cNvPr id="3" name="2 İçerik Yer Tutucusu"/>
          <p:cNvSpPr>
            <a:spLocks noGrp="1"/>
          </p:cNvSpPr>
          <p:nvPr>
            <p:ph idx="1"/>
          </p:nvPr>
        </p:nvSpPr>
        <p:spPr>
          <a:xfrm>
            <a:off x="838200" y="1202725"/>
            <a:ext cx="10515600" cy="4596714"/>
          </a:xfrm>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23</a:t>
            </a:fld>
            <a:endParaRPr lang="tr-TR"/>
          </a:p>
        </p:txBody>
      </p:sp>
      <p:graphicFrame>
        <p:nvGraphicFramePr>
          <p:cNvPr id="2050" name="Object 2"/>
          <p:cNvGraphicFramePr>
            <a:graphicFrameLocks noChangeAspect="1"/>
          </p:cNvGraphicFramePr>
          <p:nvPr/>
        </p:nvGraphicFramePr>
        <p:xfrm>
          <a:off x="972065" y="1285103"/>
          <a:ext cx="10297297" cy="4456670"/>
        </p:xfrm>
        <a:graphic>
          <a:graphicData uri="http://schemas.openxmlformats.org/presentationml/2006/ole">
            <mc:AlternateContent xmlns:mc="http://schemas.openxmlformats.org/markup-compatibility/2006">
              <mc:Choice xmlns:v="urn:schemas-microsoft-com:vml" Requires="v">
                <p:oleObj spid="_x0000_s2053" name="Çalışma Sayfası" r:id="rId3" imgW="9486799" imgH="2790720" progId="Excel.Sheet.12">
                  <p:embed/>
                </p:oleObj>
              </mc:Choice>
              <mc:Fallback>
                <p:oleObj name="Çalışma Sayfası" r:id="rId3" imgW="9486799" imgH="2790720"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2065" y="1285103"/>
                        <a:ext cx="10297297" cy="4456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823783" y="115331"/>
            <a:ext cx="9599141" cy="304800"/>
          </a:xfrm>
          <a:solidFill>
            <a:schemeClr val="accent4">
              <a:lumMod val="60000"/>
              <a:lumOff val="40000"/>
            </a:schemeClr>
          </a:solidFill>
        </p:spPr>
        <p:txBody>
          <a:bodyPr>
            <a:normAutofit fontScale="90000"/>
          </a:bodyPr>
          <a:lstStyle/>
          <a:p>
            <a:r>
              <a:rPr lang="tr-TR" sz="2400" dirty="0" smtClean="0"/>
              <a:t>2018 YILINDA YAPILAN ALIMLAR</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24</a:t>
            </a:fld>
            <a:endParaRPr lang="tr-TR"/>
          </a:p>
        </p:txBody>
      </p:sp>
      <p:pic>
        <p:nvPicPr>
          <p:cNvPr id="7171" name="Picture 3"/>
          <p:cNvPicPr>
            <a:picLocks noGrp="1" noChangeAspect="1" noChangeArrowheads="1"/>
          </p:cNvPicPr>
          <p:nvPr>
            <p:ph idx="1"/>
          </p:nvPr>
        </p:nvPicPr>
        <p:blipFill>
          <a:blip r:embed="rId2"/>
          <a:srcRect/>
          <a:stretch>
            <a:fillRect/>
          </a:stretch>
        </p:blipFill>
        <p:spPr bwMode="auto">
          <a:xfrm>
            <a:off x="172995" y="425192"/>
            <a:ext cx="5402980" cy="6296884"/>
          </a:xfrm>
          <a:prstGeom prst="rect">
            <a:avLst/>
          </a:prstGeom>
          <a:noFill/>
          <a:ln w="9525">
            <a:solidFill>
              <a:schemeClr val="accent1"/>
            </a:solidFill>
            <a:miter lim="800000"/>
            <a:headEnd/>
            <a:tailEnd/>
          </a:ln>
          <a:effectLst/>
        </p:spPr>
      </p:pic>
      <p:pic>
        <p:nvPicPr>
          <p:cNvPr id="7172" name="Picture 4"/>
          <p:cNvPicPr>
            <a:picLocks noChangeAspect="1" noChangeArrowheads="1"/>
          </p:cNvPicPr>
          <p:nvPr/>
        </p:nvPicPr>
        <p:blipFill>
          <a:blip r:embed="rId3"/>
          <a:srcRect/>
          <a:stretch>
            <a:fillRect/>
          </a:stretch>
        </p:blipFill>
        <p:spPr bwMode="auto">
          <a:xfrm>
            <a:off x="5848865" y="164757"/>
            <a:ext cx="5791200" cy="6520247"/>
          </a:xfrm>
          <a:prstGeom prst="rect">
            <a:avLst/>
          </a:prstGeom>
          <a:noFill/>
          <a:ln w="9525">
            <a:solidFill>
              <a:schemeClr val="accent1"/>
            </a:solidFill>
            <a:miter lim="800000"/>
            <a:headEnd/>
            <a:tailEnd/>
          </a:ln>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927654" y="469557"/>
            <a:ext cx="9426146" cy="708454"/>
          </a:xfrm>
        </p:spPr>
        <p:txBody>
          <a:bodyPr>
            <a:normAutofit/>
          </a:bodyPr>
          <a:lstStyle/>
          <a:p>
            <a:r>
              <a:rPr lang="tr-TR" sz="2400" b="1" dirty="0" smtClean="0"/>
              <a:t>PROJELER</a:t>
            </a:r>
            <a:endParaRPr lang="tr-TR" sz="2400" b="1" dirty="0"/>
          </a:p>
        </p:txBody>
      </p:sp>
      <p:graphicFrame>
        <p:nvGraphicFramePr>
          <p:cNvPr id="6" name="5 İçerik Yer Tutucusu"/>
          <p:cNvGraphicFramePr>
            <a:graphicFrameLocks noGrp="1"/>
          </p:cNvGraphicFramePr>
          <p:nvPr>
            <p:ph idx="1"/>
          </p:nvPr>
        </p:nvGraphicFramePr>
        <p:xfrm>
          <a:off x="838200" y="1375720"/>
          <a:ext cx="8594124" cy="3822356"/>
        </p:xfrm>
        <a:graphic>
          <a:graphicData uri="http://schemas.openxmlformats.org/drawingml/2006/table">
            <a:tbl>
              <a:tblPr firstRow="1" bandRow="1">
                <a:tableStyleId>{5C22544A-7EE6-4342-B048-85BDC9FD1C3A}</a:tableStyleId>
              </a:tblPr>
              <a:tblGrid>
                <a:gridCol w="4985951">
                  <a:extLst>
                    <a:ext uri="{9D8B030D-6E8A-4147-A177-3AD203B41FA5}">
                      <a16:colId xmlns:a16="http://schemas.microsoft.com/office/drawing/2014/main" val="20000"/>
                    </a:ext>
                  </a:extLst>
                </a:gridCol>
                <a:gridCol w="3608173">
                  <a:extLst>
                    <a:ext uri="{9D8B030D-6E8A-4147-A177-3AD203B41FA5}">
                      <a16:colId xmlns:a16="http://schemas.microsoft.com/office/drawing/2014/main" val="20001"/>
                    </a:ext>
                  </a:extLst>
                </a:gridCol>
              </a:tblGrid>
              <a:tr h="808788">
                <a:tc>
                  <a:txBody>
                    <a:bodyPr/>
                    <a:lstStyle/>
                    <a:p>
                      <a:pPr algn="ctr"/>
                      <a:r>
                        <a:rPr lang="tr-TR" sz="2400" dirty="0" smtClean="0"/>
                        <a:t>Dönemi</a:t>
                      </a:r>
                      <a:endParaRPr lang="tr-TR" sz="2400" dirty="0"/>
                    </a:p>
                  </a:txBody>
                  <a:tcPr anchor="ctr"/>
                </a:tc>
                <a:tc>
                  <a:txBody>
                    <a:bodyPr/>
                    <a:lstStyle/>
                    <a:p>
                      <a:pPr algn="ctr"/>
                      <a:r>
                        <a:rPr lang="tr-TR" sz="2400" dirty="0" smtClean="0"/>
                        <a:t>Proje Sayısı</a:t>
                      </a:r>
                      <a:endParaRPr lang="tr-TR" sz="2400" dirty="0"/>
                    </a:p>
                  </a:txBody>
                  <a:tcPr anchor="ctr"/>
                </a:tc>
                <a:extLst>
                  <a:ext uri="{0D108BD9-81ED-4DB2-BD59-A6C34878D82A}">
                    <a16:rowId xmlns:a16="http://schemas.microsoft.com/office/drawing/2014/main" val="10000"/>
                  </a:ext>
                </a:extLst>
              </a:tr>
              <a:tr h="1395992">
                <a:tc>
                  <a:txBody>
                    <a:bodyPr/>
                    <a:lstStyle/>
                    <a:p>
                      <a:r>
                        <a:rPr lang="tr-TR" sz="2400" dirty="0" smtClean="0"/>
                        <a:t>Daha</a:t>
                      </a:r>
                      <a:r>
                        <a:rPr lang="tr-TR" sz="2400" baseline="0" dirty="0" smtClean="0"/>
                        <a:t> </a:t>
                      </a:r>
                      <a:r>
                        <a:rPr lang="tr-TR" sz="2400" kern="1200" dirty="0" smtClean="0">
                          <a:solidFill>
                            <a:schemeClr val="dk1"/>
                          </a:solidFill>
                          <a:latin typeface="+mn-lt"/>
                          <a:ea typeface="+mn-ea"/>
                          <a:cs typeface="+mn-cs"/>
                        </a:rPr>
                        <a:t>Önceki Yıllarda Başlayıp 2018 Yılında Tamamlanan </a:t>
                      </a:r>
                      <a:r>
                        <a:rPr lang="tr-TR" sz="2400" baseline="0" dirty="0" smtClean="0"/>
                        <a:t>Proje Sayısı</a:t>
                      </a:r>
                      <a:endParaRPr lang="tr-TR" sz="2400" dirty="0"/>
                    </a:p>
                  </a:txBody>
                  <a:tcPr anchor="ctr"/>
                </a:tc>
                <a:tc>
                  <a:txBody>
                    <a:bodyPr/>
                    <a:lstStyle/>
                    <a:p>
                      <a:pPr algn="ctr"/>
                      <a:r>
                        <a:rPr lang="tr-TR" sz="2400" dirty="0" smtClean="0"/>
                        <a:t>49</a:t>
                      </a:r>
                      <a:endParaRPr lang="tr-TR" sz="2400" dirty="0"/>
                    </a:p>
                  </a:txBody>
                  <a:tcPr anchor="ctr"/>
                </a:tc>
                <a:extLst>
                  <a:ext uri="{0D108BD9-81ED-4DB2-BD59-A6C34878D82A}">
                    <a16:rowId xmlns:a16="http://schemas.microsoft.com/office/drawing/2014/main" val="10001"/>
                  </a:ext>
                </a:extLst>
              </a:tr>
              <a:tr h="808788">
                <a:tc>
                  <a:txBody>
                    <a:bodyPr/>
                    <a:lstStyle/>
                    <a:p>
                      <a:r>
                        <a:rPr lang="tr-TR" sz="2400" dirty="0" smtClean="0"/>
                        <a:t>2018 Yılında </a:t>
                      </a:r>
                      <a:r>
                        <a:rPr lang="tr-TR" sz="2400" kern="1200" baseline="0" dirty="0" smtClean="0">
                          <a:solidFill>
                            <a:schemeClr val="dk1"/>
                          </a:solidFill>
                          <a:latin typeface="+mn-lt"/>
                          <a:ea typeface="+mn-ea"/>
                          <a:cs typeface="+mn-cs"/>
                        </a:rPr>
                        <a:t>Başlayan</a:t>
                      </a:r>
                      <a:r>
                        <a:rPr lang="tr-TR" sz="2400" baseline="0" dirty="0" smtClean="0"/>
                        <a:t> Proje Sayısı</a:t>
                      </a:r>
                      <a:endParaRPr lang="tr-TR" sz="2400" dirty="0"/>
                    </a:p>
                  </a:txBody>
                  <a:tcPr anchor="ctr"/>
                </a:tc>
                <a:tc>
                  <a:txBody>
                    <a:bodyPr/>
                    <a:lstStyle/>
                    <a:p>
                      <a:pPr algn="ctr"/>
                      <a:r>
                        <a:rPr lang="tr-TR" sz="2400" dirty="0" smtClean="0"/>
                        <a:t>86</a:t>
                      </a:r>
                      <a:endParaRPr lang="tr-TR" sz="2400" dirty="0"/>
                    </a:p>
                  </a:txBody>
                  <a:tcPr anchor="ctr"/>
                </a:tc>
                <a:extLst>
                  <a:ext uri="{0D108BD9-81ED-4DB2-BD59-A6C34878D82A}">
                    <a16:rowId xmlns:a16="http://schemas.microsoft.com/office/drawing/2014/main" val="10002"/>
                  </a:ext>
                </a:extLst>
              </a:tr>
              <a:tr h="808788">
                <a:tc>
                  <a:txBody>
                    <a:bodyPr/>
                    <a:lstStyle/>
                    <a:p>
                      <a:r>
                        <a:rPr lang="tr-TR" sz="2400" dirty="0" smtClean="0"/>
                        <a:t>2018 Yılında Aktif Olan Proje Sayısı</a:t>
                      </a:r>
                      <a:endParaRPr lang="tr-TR" sz="2400" dirty="0"/>
                    </a:p>
                  </a:txBody>
                  <a:tcPr anchor="ctr"/>
                </a:tc>
                <a:tc>
                  <a:txBody>
                    <a:bodyPr/>
                    <a:lstStyle/>
                    <a:p>
                      <a:pPr algn="ctr"/>
                      <a:r>
                        <a:rPr lang="tr-TR" sz="2400" dirty="0" smtClean="0"/>
                        <a:t>96</a:t>
                      </a:r>
                      <a:endParaRPr lang="tr-TR" sz="2400" dirty="0"/>
                    </a:p>
                  </a:txBody>
                  <a:tcPr anchor="ctr"/>
                </a:tc>
                <a:extLst>
                  <a:ext uri="{0D108BD9-81ED-4DB2-BD59-A6C34878D82A}">
                    <a16:rowId xmlns:a16="http://schemas.microsoft.com/office/drawing/2014/main" val="10003"/>
                  </a:ext>
                </a:extLst>
              </a:tr>
            </a:tbl>
          </a:graphicData>
        </a:graphic>
      </p:graphicFrame>
      <p:sp>
        <p:nvSpPr>
          <p:cNvPr id="4" name="3 Slayt Numarası Yer Tutucusu"/>
          <p:cNvSpPr>
            <a:spLocks noGrp="1"/>
          </p:cNvSpPr>
          <p:nvPr>
            <p:ph type="sldNum" sz="quarter" idx="12"/>
          </p:nvPr>
        </p:nvSpPr>
        <p:spPr/>
        <p:txBody>
          <a:bodyPr/>
          <a:lstStyle/>
          <a:p>
            <a:fld id="{B3BF8EA4-8A69-4270-8123-1D095C65A064}" type="slidenum">
              <a:rPr lang="tr-TR" smtClean="0"/>
              <a:pPr/>
              <a:t>25</a:t>
            </a:fld>
            <a:endParaRPr lang="tr-T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28800" y="576649"/>
            <a:ext cx="9525000" cy="518984"/>
          </a:xfrm>
        </p:spPr>
        <p:txBody>
          <a:bodyPr>
            <a:normAutofit/>
          </a:bodyPr>
          <a:lstStyle/>
          <a:p>
            <a:r>
              <a:rPr lang="tr-TR" sz="2400" dirty="0" smtClean="0"/>
              <a:t>2018 YILINDA BİRİMLERE GÖRE PROJE SAYILARI</a:t>
            </a:r>
            <a:endParaRPr lang="tr-TR" sz="2400" dirty="0"/>
          </a:p>
        </p:txBody>
      </p:sp>
      <p:sp>
        <p:nvSpPr>
          <p:cNvPr id="3" name="2 İçerik Yer Tutucusu"/>
          <p:cNvSpPr>
            <a:spLocks noGrp="1"/>
          </p:cNvSpPr>
          <p:nvPr>
            <p:ph idx="1"/>
          </p:nvPr>
        </p:nvSpPr>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26</a:t>
            </a:fld>
            <a:endParaRPr lang="tr-TR"/>
          </a:p>
        </p:txBody>
      </p:sp>
      <p:graphicFrame>
        <p:nvGraphicFramePr>
          <p:cNvPr id="5122" name="Object 2"/>
          <p:cNvGraphicFramePr>
            <a:graphicFrameLocks noChangeAspect="1"/>
          </p:cNvGraphicFramePr>
          <p:nvPr/>
        </p:nvGraphicFramePr>
        <p:xfrm>
          <a:off x="2290120" y="1127404"/>
          <a:ext cx="6886832" cy="4836791"/>
        </p:xfrm>
        <a:graphic>
          <a:graphicData uri="http://schemas.openxmlformats.org/presentationml/2006/ole">
            <mc:AlternateContent xmlns:mc="http://schemas.openxmlformats.org/markup-compatibility/2006">
              <mc:Choice xmlns:v="urn:schemas-microsoft-com:vml" Requires="v">
                <p:oleObj spid="_x0000_s5125" name="Çalışma Sayfası" r:id="rId3" imgW="4848346" imgH="3629070" progId="Excel.Sheet.12">
                  <p:embed/>
                </p:oleObj>
              </mc:Choice>
              <mc:Fallback>
                <p:oleObj name="Çalışma Sayfası" r:id="rId3" imgW="4848346" imgH="3629070"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0120" y="1127404"/>
                        <a:ext cx="6886832" cy="48367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68876" y="203316"/>
            <a:ext cx="9525000" cy="313038"/>
          </a:xfrm>
          <a:solidFill>
            <a:schemeClr val="accent4">
              <a:lumMod val="60000"/>
              <a:lumOff val="40000"/>
            </a:schemeClr>
          </a:solidFill>
        </p:spPr>
        <p:txBody>
          <a:bodyPr>
            <a:normAutofit fontScale="90000"/>
          </a:bodyPr>
          <a:lstStyle/>
          <a:p>
            <a:r>
              <a:rPr lang="tr-TR" sz="2400" dirty="0" smtClean="0"/>
              <a:t>2018 YILINDA PROJELERDEN YAPILAN YAYINLAR</a:t>
            </a:r>
            <a:endParaRPr lang="tr-TR" sz="2400" dirty="0"/>
          </a:p>
        </p:txBody>
      </p:sp>
      <p:sp>
        <p:nvSpPr>
          <p:cNvPr id="3" name="2 İçerik Yer Tutucusu"/>
          <p:cNvSpPr>
            <a:spLocks noGrp="1"/>
          </p:cNvSpPr>
          <p:nvPr>
            <p:ph idx="1"/>
          </p:nvPr>
        </p:nvSpPr>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27</a:t>
            </a:fld>
            <a:endParaRPr lang="tr-TR"/>
          </a:p>
        </p:txBody>
      </p:sp>
      <p:graphicFrame>
        <p:nvGraphicFramePr>
          <p:cNvPr id="6146" name="Object 2"/>
          <p:cNvGraphicFramePr>
            <a:graphicFrameLocks noChangeAspect="1"/>
          </p:cNvGraphicFramePr>
          <p:nvPr/>
        </p:nvGraphicFramePr>
        <p:xfrm>
          <a:off x="1178010" y="593387"/>
          <a:ext cx="9639147" cy="5606261"/>
        </p:xfrm>
        <a:graphic>
          <a:graphicData uri="http://schemas.openxmlformats.org/presentationml/2006/ole">
            <mc:AlternateContent xmlns:mc="http://schemas.openxmlformats.org/markup-compatibility/2006">
              <mc:Choice xmlns:v="urn:schemas-microsoft-com:vml" Requires="v">
                <p:oleObj spid="_x0000_s6149" name="Çalışma Sayfası" r:id="rId3" imgW="8810656" imgH="6553170" progId="Excel.Sheet.12">
                  <p:embed/>
                </p:oleObj>
              </mc:Choice>
              <mc:Fallback>
                <p:oleObj name="Çalışma Sayfası" r:id="rId3" imgW="8810656" imgH="6553170"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8010" y="593387"/>
                        <a:ext cx="9639147" cy="5606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1687" y="189470"/>
            <a:ext cx="8423189" cy="280087"/>
          </a:xfrm>
          <a:solidFill>
            <a:schemeClr val="accent4">
              <a:lumMod val="60000"/>
              <a:lumOff val="40000"/>
            </a:schemeClr>
          </a:solidFill>
        </p:spPr>
        <p:txBody>
          <a:bodyPr>
            <a:normAutofit fontScale="90000"/>
          </a:bodyPr>
          <a:lstStyle/>
          <a:p>
            <a:r>
              <a:rPr lang="tr-TR" sz="2400" dirty="0" smtClean="0"/>
              <a:t>2018 YILINDA BAŞLAYAN PROJELER</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28</a:t>
            </a:fld>
            <a:endParaRPr lang="tr-TR"/>
          </a:p>
        </p:txBody>
      </p:sp>
      <p:pic>
        <p:nvPicPr>
          <p:cNvPr id="9218" name="Picture 2"/>
          <p:cNvPicPr>
            <a:picLocks noGrp="1" noChangeAspect="1" noChangeArrowheads="1"/>
          </p:cNvPicPr>
          <p:nvPr>
            <p:ph idx="1"/>
          </p:nvPr>
        </p:nvPicPr>
        <p:blipFill>
          <a:blip r:embed="rId2"/>
          <a:srcRect/>
          <a:stretch>
            <a:fillRect/>
          </a:stretch>
        </p:blipFill>
        <p:spPr bwMode="auto">
          <a:xfrm>
            <a:off x="1491048" y="494270"/>
            <a:ext cx="8781535" cy="6203092"/>
          </a:xfrm>
          <a:prstGeom prst="rect">
            <a:avLst/>
          </a:prstGeom>
          <a:noFill/>
          <a:ln w="9525">
            <a:solidFill>
              <a:schemeClr val="accent1"/>
            </a:solidFill>
            <a:miter lim="800000"/>
            <a:headEnd/>
            <a:tailEnd/>
          </a:ln>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74573" y="117992"/>
            <a:ext cx="9113108" cy="351566"/>
          </a:xfrm>
          <a:solidFill>
            <a:schemeClr val="accent4">
              <a:lumMod val="60000"/>
              <a:lumOff val="40000"/>
            </a:schemeClr>
          </a:solidFill>
        </p:spPr>
        <p:txBody>
          <a:bodyPr>
            <a:normAutofit fontScale="90000"/>
          </a:bodyPr>
          <a:lstStyle/>
          <a:p>
            <a:r>
              <a:rPr lang="tr-TR" sz="2400" dirty="0" smtClean="0"/>
              <a:t>2018 YILINDA BAŞLAYAN PROJELER</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29</a:t>
            </a:fld>
            <a:endParaRPr lang="tr-TR"/>
          </a:p>
        </p:txBody>
      </p:sp>
      <p:pic>
        <p:nvPicPr>
          <p:cNvPr id="10242" name="Picture 2"/>
          <p:cNvPicPr>
            <a:picLocks noGrp="1" noChangeAspect="1" noChangeArrowheads="1"/>
          </p:cNvPicPr>
          <p:nvPr>
            <p:ph idx="1"/>
          </p:nvPr>
        </p:nvPicPr>
        <p:blipFill>
          <a:blip r:embed="rId2"/>
          <a:srcRect/>
          <a:stretch>
            <a:fillRect/>
          </a:stretch>
        </p:blipFill>
        <p:spPr bwMode="auto">
          <a:xfrm>
            <a:off x="2157574" y="491095"/>
            <a:ext cx="8010663" cy="6148602"/>
          </a:xfrm>
          <a:prstGeom prst="rect">
            <a:avLst/>
          </a:prstGeom>
          <a:noFill/>
          <a:ln w="9525">
            <a:solidFill>
              <a:schemeClr val="accent1"/>
            </a:solidFill>
            <a:miter lim="800000"/>
            <a:headEnd/>
            <a:tailEnd/>
          </a:ln>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15762" y="181233"/>
            <a:ext cx="9656806" cy="370702"/>
          </a:xfrm>
          <a:solidFill>
            <a:schemeClr val="accent4">
              <a:lumMod val="60000"/>
              <a:lumOff val="40000"/>
            </a:schemeClr>
          </a:solidFill>
        </p:spPr>
        <p:txBody>
          <a:bodyPr>
            <a:normAutofit fontScale="90000"/>
          </a:bodyPr>
          <a:lstStyle/>
          <a:p>
            <a:r>
              <a:rPr lang="tr-TR" sz="2400" dirty="0" smtClean="0"/>
              <a:t>2018 YILINDA BAŞLAYAN PROJELER</a:t>
            </a:r>
            <a:endParaRPr lang="tr-TR" sz="2400"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30</a:t>
            </a:fld>
            <a:endParaRPr lang="tr-TR"/>
          </a:p>
        </p:txBody>
      </p:sp>
      <p:pic>
        <p:nvPicPr>
          <p:cNvPr id="11266" name="Picture 2"/>
          <p:cNvPicPr>
            <a:picLocks noGrp="1" noChangeAspect="1" noChangeArrowheads="1"/>
          </p:cNvPicPr>
          <p:nvPr>
            <p:ph idx="1"/>
          </p:nvPr>
        </p:nvPicPr>
        <p:blipFill>
          <a:blip r:embed="rId2"/>
          <a:srcRect/>
          <a:stretch>
            <a:fillRect/>
          </a:stretch>
        </p:blipFill>
        <p:spPr bwMode="auto">
          <a:xfrm>
            <a:off x="1993299" y="543697"/>
            <a:ext cx="7727349" cy="6263793"/>
          </a:xfrm>
          <a:prstGeom prst="rect">
            <a:avLst/>
          </a:prstGeom>
          <a:noFill/>
          <a:ln w="9525">
            <a:solidFill>
              <a:schemeClr val="accent1"/>
            </a:solid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2853" y="123569"/>
            <a:ext cx="9566189" cy="280086"/>
          </a:xfrm>
          <a:solidFill>
            <a:schemeClr val="accent4">
              <a:lumMod val="60000"/>
              <a:lumOff val="40000"/>
            </a:schemeClr>
          </a:solidFill>
        </p:spPr>
        <p:txBody>
          <a:bodyPr>
            <a:normAutofit fontScale="90000"/>
          </a:bodyPr>
          <a:lstStyle/>
          <a:p>
            <a:r>
              <a:rPr lang="tr-TR" sz="2400" b="1" dirty="0" smtClean="0"/>
              <a:t>PROJE İŞLEMLERİ-PİDK İŞLEMLERİ</a:t>
            </a:r>
          </a:p>
        </p:txBody>
      </p:sp>
      <p:sp>
        <p:nvSpPr>
          <p:cNvPr id="4" name="3 Slayt Numarası Yer Tutucusu"/>
          <p:cNvSpPr>
            <a:spLocks noGrp="1"/>
          </p:cNvSpPr>
          <p:nvPr>
            <p:ph type="sldNum" sz="quarter" idx="12"/>
          </p:nvPr>
        </p:nvSpPr>
        <p:spPr/>
        <p:txBody>
          <a:bodyPr/>
          <a:lstStyle/>
          <a:p>
            <a:fld id="{B3BF8EA4-8A69-4270-8123-1D095C65A064}" type="slidenum">
              <a:rPr lang="tr-TR" smtClean="0"/>
              <a:pPr/>
              <a:t>31</a:t>
            </a:fld>
            <a:endParaRPr lang="tr-TR"/>
          </a:p>
        </p:txBody>
      </p:sp>
      <p:pic>
        <p:nvPicPr>
          <p:cNvPr id="4100" name="Picture 4"/>
          <p:cNvPicPr>
            <a:picLocks noChangeAspect="1" noChangeArrowheads="1"/>
          </p:cNvPicPr>
          <p:nvPr/>
        </p:nvPicPr>
        <p:blipFill>
          <a:blip r:embed="rId2"/>
          <a:srcRect/>
          <a:stretch>
            <a:fillRect/>
          </a:stretch>
        </p:blipFill>
        <p:spPr bwMode="auto">
          <a:xfrm>
            <a:off x="3415611" y="463809"/>
            <a:ext cx="5980671" cy="5702214"/>
          </a:xfrm>
          <a:prstGeom prst="rect">
            <a:avLst/>
          </a:prstGeom>
          <a:noFill/>
          <a:ln w="9525">
            <a:solidFill>
              <a:schemeClr val="accent1"/>
            </a:solid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780162" y="573932"/>
            <a:ext cx="8822987" cy="447472"/>
          </a:xfrm>
        </p:spPr>
        <p:txBody>
          <a:bodyPr>
            <a:normAutofit/>
          </a:bodyPr>
          <a:lstStyle/>
          <a:p>
            <a:r>
              <a:rPr lang="tr-TR" sz="2400" dirty="0" smtClean="0"/>
              <a:t>03 Mart 2019 Devam Eden Projeler</a:t>
            </a:r>
            <a:endParaRPr lang="tr-TR" sz="2400" dirty="0"/>
          </a:p>
        </p:txBody>
      </p:sp>
      <p:sp>
        <p:nvSpPr>
          <p:cNvPr id="3" name="2 İçerik Yer Tutucusu"/>
          <p:cNvSpPr>
            <a:spLocks noGrp="1"/>
          </p:cNvSpPr>
          <p:nvPr>
            <p:ph idx="1"/>
          </p:nvPr>
        </p:nvSpPr>
        <p:spPr>
          <a:xfrm>
            <a:off x="838200" y="1825625"/>
            <a:ext cx="9093740" cy="3475949"/>
          </a:xfrm>
        </p:spPr>
        <p:txBody>
          <a:bodyPr/>
          <a:lstStyle/>
          <a:p>
            <a:pPr>
              <a:buNone/>
            </a:pPr>
            <a:r>
              <a:rPr lang="tr-TR" dirty="0" smtClean="0"/>
              <a:t> </a:t>
            </a: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32</a:t>
            </a:fld>
            <a:endParaRPr lang="tr-TR"/>
          </a:p>
        </p:txBody>
      </p:sp>
      <p:graphicFrame>
        <p:nvGraphicFramePr>
          <p:cNvPr id="44034" name="Object 2"/>
          <p:cNvGraphicFramePr>
            <a:graphicFrameLocks noChangeAspect="1"/>
          </p:cNvGraphicFramePr>
          <p:nvPr/>
        </p:nvGraphicFramePr>
        <p:xfrm>
          <a:off x="1159618" y="1091558"/>
          <a:ext cx="9531080" cy="4822859"/>
        </p:xfrm>
        <a:graphic>
          <a:graphicData uri="http://schemas.openxmlformats.org/presentationml/2006/ole">
            <mc:AlternateContent xmlns:mc="http://schemas.openxmlformats.org/markup-compatibility/2006">
              <mc:Choice xmlns:v="urn:schemas-microsoft-com:vml" Requires="v">
                <p:oleObj spid="_x0000_s44037" name="Çalışma Sayfası" r:id="rId3" imgW="5981824" imgH="2628990" progId="Excel.Sheet.12">
                  <p:embed/>
                </p:oleObj>
              </mc:Choice>
              <mc:Fallback>
                <p:oleObj name="Çalışma Sayfası" r:id="rId3" imgW="5981824" imgH="2628990" progId="Excel.Sheet.12">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9618" y="1091558"/>
                        <a:ext cx="9531080" cy="4822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12324" y="568411"/>
            <a:ext cx="9541476" cy="510746"/>
          </a:xfrm>
        </p:spPr>
        <p:txBody>
          <a:bodyPr/>
          <a:lstStyle/>
          <a:p>
            <a:r>
              <a:rPr lang="tr-TR" sz="2400" b="1" dirty="0" smtClean="0"/>
              <a:t>SONUÇ</a:t>
            </a:r>
          </a:p>
        </p:txBody>
      </p:sp>
      <p:sp>
        <p:nvSpPr>
          <p:cNvPr id="3" name="2 İçerik Yer Tutucusu"/>
          <p:cNvSpPr>
            <a:spLocks noGrp="1"/>
          </p:cNvSpPr>
          <p:nvPr>
            <p:ph idx="1"/>
          </p:nvPr>
        </p:nvSpPr>
        <p:spPr>
          <a:xfrm>
            <a:off x="747584" y="1145059"/>
            <a:ext cx="10381735" cy="4860325"/>
          </a:xfrm>
        </p:spPr>
        <p:txBody>
          <a:bodyPr>
            <a:normAutofit/>
          </a:bodyPr>
          <a:lstStyle/>
          <a:p>
            <a:pPr algn="just"/>
            <a:r>
              <a:rPr lang="tr-TR" sz="3000" dirty="0" smtClean="0"/>
              <a:t>Üniversiteler ve diğer kurumların öncelikli alanlarda daha fazla araştırma yapmaya özendirilmeleri, kamu kaynaklarının harcanmasında israfın önlenmesi, kaynakların doğru alanlara yönlendirilmesi, muhtelif kesimlerin işbirliklerini sağlayarak katma değeri yüksek bilimsel araştırmaların özendirilmesi gerekmektedir. </a:t>
            </a:r>
          </a:p>
          <a:p>
            <a:pPr algn="just"/>
            <a:r>
              <a:rPr lang="tr-TR" sz="3000" dirty="0" smtClean="0"/>
              <a:t>Ülkemizde doğrudan kamu Ar-</a:t>
            </a:r>
            <a:r>
              <a:rPr lang="tr-TR" sz="3000" dirty="0" err="1" smtClean="0"/>
              <a:t>Ge</a:t>
            </a:r>
            <a:r>
              <a:rPr lang="tr-TR" sz="3000" dirty="0" smtClean="0"/>
              <a:t> fonlarının önemli finans kaynakları TÜBİTAK, İlgili Bakanlıklar ve BAP Koordinasyon Birimlerince sağlanmaktadır. BAP Birimlerinin harcama süreçleri 2003 yılında çıkartılan 6554 Sayılı Bakanlar Kurulu kararına göre yürütülmektedir.</a:t>
            </a:r>
          </a:p>
          <a:p>
            <a:pPr>
              <a:buNone/>
            </a:pP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33</a:t>
            </a:fld>
            <a:endParaRPr lang="tr-T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96995" y="568410"/>
            <a:ext cx="9656805" cy="510747"/>
          </a:xfrm>
        </p:spPr>
        <p:txBody>
          <a:bodyPr>
            <a:normAutofit/>
          </a:bodyPr>
          <a:lstStyle/>
          <a:p>
            <a:r>
              <a:rPr lang="tr-TR" sz="2400" b="1" dirty="0" smtClean="0"/>
              <a:t>SONUÇ</a:t>
            </a:r>
          </a:p>
        </p:txBody>
      </p:sp>
      <p:sp>
        <p:nvSpPr>
          <p:cNvPr id="3" name="2 İçerik Yer Tutucusu"/>
          <p:cNvSpPr>
            <a:spLocks noGrp="1"/>
          </p:cNvSpPr>
          <p:nvPr>
            <p:ph idx="1"/>
          </p:nvPr>
        </p:nvSpPr>
        <p:spPr>
          <a:xfrm>
            <a:off x="838200" y="1062681"/>
            <a:ext cx="10515600" cy="5114282"/>
          </a:xfrm>
        </p:spPr>
        <p:txBody>
          <a:bodyPr>
            <a:normAutofit fontScale="92500"/>
          </a:bodyPr>
          <a:lstStyle/>
          <a:p>
            <a:pPr algn="just">
              <a:lnSpc>
                <a:spcPct val="120000"/>
              </a:lnSpc>
            </a:pPr>
            <a:r>
              <a:rPr lang="tr-TR" dirty="0" smtClean="0"/>
              <a:t>Günümüzde BAP Koordinasyon Birimleri, yalnızca desteklenmesine karar verilen projelerin harcama işlemlerinin yürütüldüğü bir sekretarya birimi olarak faaliyet göstermemeli, bu birimlerin üniversitelerin gelişiminde hayati öneme sahip olduğunun farkında olarak, faaliyet alanları yeniden tanımlanmalıdır.</a:t>
            </a:r>
          </a:p>
          <a:p>
            <a:pPr algn="just">
              <a:lnSpc>
                <a:spcPct val="120000"/>
              </a:lnSpc>
            </a:pPr>
            <a:r>
              <a:rPr lang="tr-TR" dirty="0" smtClean="0"/>
              <a:t>Yükseköğretim Kurumlarında Bilimsel Araştırma Projeleri İçin ayrılan kaynakların verimli ve etkin kullanımı için; BAP Birimlerinin yasal statüsü, idari ve akademik süreçleri, Bütçe ve Muhasebe Uygulama, Harcama süreçleri ve Dış Kaynaklı Projeler (TÜBİTAK, Bakanlıklar, San-Tez ve Uluslararası Fonlar) alanlarında düzenleme ve iyileştirme yapılmalıdır.</a:t>
            </a:r>
          </a:p>
          <a:p>
            <a:pPr>
              <a:buNone/>
            </a:pPr>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34</a:t>
            </a:fld>
            <a:endParaRPr lang="tr-T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894702" y="428368"/>
            <a:ext cx="9459097" cy="790832"/>
          </a:xfrm>
        </p:spPr>
        <p:txBody>
          <a:bodyPr>
            <a:normAutofit/>
          </a:bodyPr>
          <a:lstStyle/>
          <a:p>
            <a:r>
              <a:rPr lang="tr-TR" sz="2400" b="1" dirty="0" smtClean="0"/>
              <a:t>SONUÇ</a:t>
            </a:r>
            <a:endParaRPr lang="tr-TR" sz="2400" b="1" dirty="0"/>
          </a:p>
        </p:txBody>
      </p:sp>
      <p:sp>
        <p:nvSpPr>
          <p:cNvPr id="3" name="2 İçerik Yer Tutucusu"/>
          <p:cNvSpPr>
            <a:spLocks noGrp="1"/>
          </p:cNvSpPr>
          <p:nvPr>
            <p:ph idx="1"/>
          </p:nvPr>
        </p:nvSpPr>
        <p:spPr>
          <a:xfrm>
            <a:off x="879389" y="1120345"/>
            <a:ext cx="10126362" cy="4802659"/>
          </a:xfrm>
        </p:spPr>
        <p:txBody>
          <a:bodyPr>
            <a:normAutofit/>
          </a:bodyPr>
          <a:lstStyle/>
          <a:p>
            <a:pPr marL="457200" indent="-457200" algn="just">
              <a:buClr>
                <a:srgbClr val="FF0000"/>
              </a:buClr>
              <a:buNone/>
            </a:pPr>
            <a:r>
              <a:rPr lang="tr-TR" sz="3200" dirty="0" smtClean="0">
                <a:solidFill>
                  <a:schemeClr val="accent1">
                    <a:lumMod val="75000"/>
                  </a:schemeClr>
                </a:solidFill>
                <a:latin typeface="Times New Roman" panose="02020603050405020304" pitchFamily="18" charset="0"/>
                <a:cs typeface="Times New Roman" panose="02020603050405020304" pitchFamily="18" charset="0"/>
              </a:rPr>
              <a:t>Koordinatörlüğümüz;</a:t>
            </a:r>
          </a:p>
          <a:p>
            <a:pPr marL="457200" indent="-457200" algn="just">
              <a:lnSpc>
                <a:spcPct val="150000"/>
              </a:lnSpc>
              <a:buClr>
                <a:srgbClr val="FF0000"/>
              </a:buClr>
              <a:buFont typeface="Wingdings" panose="05000000000000000000" pitchFamily="2" charset="2"/>
              <a:buChar char="v"/>
            </a:pPr>
            <a:r>
              <a:rPr lang="tr-TR" dirty="0" smtClean="0">
                <a:latin typeface="Times New Roman" panose="02020603050405020304" pitchFamily="18" charset="0"/>
                <a:cs typeface="Times New Roman" panose="02020603050405020304" pitchFamily="18" charset="0"/>
              </a:rPr>
              <a:t>Üniversitemizin kalite politikası doğrultusunda, bilime katkı sunacak bilimsel araştırmalara gerekli finansman desteğini sağlamak, </a:t>
            </a:r>
          </a:p>
          <a:p>
            <a:pPr marL="457200" indent="-457200" algn="just">
              <a:lnSpc>
                <a:spcPct val="160000"/>
              </a:lnSpc>
              <a:buClr>
                <a:srgbClr val="FF0000"/>
              </a:buClr>
              <a:buFont typeface="Wingdings" panose="05000000000000000000" pitchFamily="2" charset="2"/>
              <a:buChar char="v"/>
            </a:pPr>
            <a:r>
              <a:rPr lang="tr-TR" dirty="0" smtClean="0">
                <a:latin typeface="Times New Roman" panose="02020603050405020304" pitchFamily="18" charset="0"/>
                <a:cs typeface="Times New Roman" panose="02020603050405020304" pitchFamily="18" charset="0"/>
              </a:rPr>
              <a:t>Proje yürütücülerinin ihtiyaçlarını, kanun, yönetmelik, yönerge ve ilkelerimiz çerçevesinde gidermek için özveriyle çalışmaktadır. </a:t>
            </a:r>
          </a:p>
          <a:p>
            <a:endParaRPr lang="tr-TR" dirty="0"/>
          </a:p>
        </p:txBody>
      </p:sp>
      <p:sp>
        <p:nvSpPr>
          <p:cNvPr id="4" name="3 Slayt Numarası Yer Tutucusu"/>
          <p:cNvSpPr>
            <a:spLocks noGrp="1"/>
          </p:cNvSpPr>
          <p:nvPr>
            <p:ph type="sldNum" sz="quarter" idx="12"/>
          </p:nvPr>
        </p:nvSpPr>
        <p:spPr/>
        <p:txBody>
          <a:bodyPr/>
          <a:lstStyle/>
          <a:p>
            <a:fld id="{B3BF8EA4-8A69-4270-8123-1D095C65A064}" type="slidenum">
              <a:rPr lang="tr-TR" smtClean="0"/>
              <a:pPr/>
              <a:t>35</a:t>
            </a:fld>
            <a:endParaRPr lang="tr-T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
        <p:nvSpPr>
          <p:cNvPr id="3" name="2 Slayt Numarası Yer Tutucusu"/>
          <p:cNvSpPr>
            <a:spLocks noGrp="1"/>
          </p:cNvSpPr>
          <p:nvPr>
            <p:ph type="sldNum" sz="quarter" idx="12"/>
          </p:nvPr>
        </p:nvSpPr>
        <p:spPr/>
        <p:txBody>
          <a:bodyPr/>
          <a:lstStyle/>
          <a:p>
            <a:fld id="{B3BF8EA4-8A69-4270-8123-1D095C65A064}" type="slidenum">
              <a:rPr lang="tr-TR" smtClean="0"/>
              <a:pPr/>
              <a:t>36</a:t>
            </a:fld>
            <a:endParaRPr lang="tr-TR"/>
          </a:p>
        </p:txBody>
      </p:sp>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4031</TotalTime>
  <Words>1029</Words>
  <Application>Microsoft Office PowerPoint</Application>
  <PresentationFormat>Geniş ekran</PresentationFormat>
  <Paragraphs>212</Paragraphs>
  <Slides>36</Slides>
  <Notes>0</Notes>
  <HiddenSlides>0</HiddenSlides>
  <MMClips>0</MMClips>
  <ScaleCrop>false</ScaleCrop>
  <HeadingPairs>
    <vt:vector size="8" baseType="variant">
      <vt:variant>
        <vt:lpstr>Kullanılan Yazı Tipleri</vt:lpstr>
      </vt:variant>
      <vt:variant>
        <vt:i4>6</vt:i4>
      </vt:variant>
      <vt:variant>
        <vt:lpstr>Tema</vt:lpstr>
      </vt:variant>
      <vt:variant>
        <vt:i4>1</vt:i4>
      </vt:variant>
      <vt:variant>
        <vt:lpstr>Eklenmiş OLE Hizmet Programları</vt:lpstr>
      </vt:variant>
      <vt:variant>
        <vt:i4>1</vt:i4>
      </vt:variant>
      <vt:variant>
        <vt:lpstr>Slayt Başlıkları</vt:lpstr>
      </vt:variant>
      <vt:variant>
        <vt:i4>36</vt:i4>
      </vt:variant>
    </vt:vector>
  </HeadingPairs>
  <TitlesOfParts>
    <vt:vector size="44" baseType="lpstr">
      <vt:lpstr>Arial</vt:lpstr>
      <vt:lpstr>Calibri</vt:lpstr>
      <vt:lpstr>Calibri Light</vt:lpstr>
      <vt:lpstr>Montserrat Alternates</vt:lpstr>
      <vt:lpstr>Times New Roman</vt:lpstr>
      <vt:lpstr>Wingdings</vt:lpstr>
      <vt:lpstr>Office Teması</vt:lpstr>
      <vt:lpstr>Çalışma Sayfası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BAP YÖNETİM KURULU</vt:lpstr>
      <vt:lpstr>BAP YÖNETİM KURULU</vt:lpstr>
      <vt:lpstr>PowerPoint Sunusu</vt:lpstr>
      <vt:lpstr>BAP YÖNERGESİ</vt:lpstr>
      <vt:lpstr>BAP YÖNERGESİ</vt:lpstr>
      <vt:lpstr>e-BAP OTOMASYONU</vt:lpstr>
      <vt:lpstr>e-BAP OTOMASYONU-İŞLEM SÜREÇLERİ</vt:lpstr>
      <vt:lpstr>e-BAP OTOMASYONU</vt:lpstr>
      <vt:lpstr>e-BAP OTOMASYONU-PROJE LİSTESİ</vt:lpstr>
      <vt:lpstr>PROJENİN DEĞERLENDİRİLMESİ-HAKEMLERE GÖNDERME</vt:lpstr>
      <vt:lpstr>BÜTÇE</vt:lpstr>
      <vt:lpstr>2018 YILI HARCAMALARI</vt:lpstr>
      <vt:lpstr>ŞUBAT 2019-BÜTÇE</vt:lpstr>
      <vt:lpstr>EŞ FİNANSMAN ÖDEMELERİ</vt:lpstr>
      <vt:lpstr>2018 YILINDA YAPILAN ALIMLAR</vt:lpstr>
      <vt:lpstr>PROJELER</vt:lpstr>
      <vt:lpstr>2018 YILINDA BİRİMLERE GÖRE PROJE SAYILARI</vt:lpstr>
      <vt:lpstr>2018 YILINDA PROJELERDEN YAPILAN YAYINLAR</vt:lpstr>
      <vt:lpstr>2018 YILINDA BAŞLAYAN PROJELER</vt:lpstr>
      <vt:lpstr>2018 YILINDA BAŞLAYAN PROJELER</vt:lpstr>
      <vt:lpstr>2018 YILINDA BAŞLAYAN PROJELER</vt:lpstr>
      <vt:lpstr>PROJE İŞLEMLERİ-PİDK İŞLEMLERİ</vt:lpstr>
      <vt:lpstr>03 Mart 2019 Devam Eden Projeler</vt:lpstr>
      <vt:lpstr>SONUÇ</vt:lpstr>
      <vt:lpstr>SONUÇ</vt:lpstr>
      <vt:lpstr>SONUÇ</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aidata</cp:lastModifiedBy>
  <cp:revision>274</cp:revision>
  <dcterms:created xsi:type="dcterms:W3CDTF">2018-02-07T07:43:50Z</dcterms:created>
  <dcterms:modified xsi:type="dcterms:W3CDTF">2024-12-11T05:21:45Z</dcterms:modified>
</cp:coreProperties>
</file>