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 id="2147483696" r:id="rId3"/>
  </p:sldMasterIdLst>
  <p:notesMasterIdLst>
    <p:notesMasterId r:id="rId35"/>
  </p:notesMasterIdLst>
  <p:sldIdLst>
    <p:sldId id="256" r:id="rId4"/>
    <p:sldId id="508" r:id="rId5"/>
    <p:sldId id="512" r:id="rId6"/>
    <p:sldId id="386" r:id="rId7"/>
    <p:sldId id="510" r:id="rId8"/>
    <p:sldId id="509" r:id="rId9"/>
    <p:sldId id="456" r:id="rId10"/>
    <p:sldId id="435" r:id="rId11"/>
    <p:sldId id="436" r:id="rId12"/>
    <p:sldId id="437" r:id="rId13"/>
    <p:sldId id="432" r:id="rId14"/>
    <p:sldId id="433" r:id="rId15"/>
    <p:sldId id="443" r:id="rId16"/>
    <p:sldId id="503" r:id="rId17"/>
    <p:sldId id="501" r:id="rId18"/>
    <p:sldId id="430" r:id="rId19"/>
    <p:sldId id="424" r:id="rId20"/>
    <p:sldId id="461" r:id="rId21"/>
    <p:sldId id="473" r:id="rId22"/>
    <p:sldId id="505" r:id="rId23"/>
    <p:sldId id="452" r:id="rId24"/>
    <p:sldId id="431" r:id="rId25"/>
    <p:sldId id="470" r:id="rId26"/>
    <p:sldId id="477" r:id="rId27"/>
    <p:sldId id="506" r:id="rId28"/>
    <p:sldId id="497" r:id="rId29"/>
    <p:sldId id="465" r:id="rId30"/>
    <p:sldId id="429" r:id="rId31"/>
    <p:sldId id="489" r:id="rId32"/>
    <p:sldId id="494" r:id="rId33"/>
    <p:sldId id="502" r:id="rId34"/>
  </p:sldIdLst>
  <p:sldSz cx="10080625" cy="6859588"/>
  <p:notesSz cx="6797675" cy="9926638"/>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176">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117" d="100"/>
          <a:sy n="117" d="100"/>
        </p:scale>
        <p:origin x="1128" y="96"/>
      </p:cViewPr>
      <p:guideLst>
        <p:guide orient="horz" pos="2161"/>
        <p:guide pos="317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commentAuthors" Target="commentAuthor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 Id="rId8" Type="http://schemas.openxmlformats.org/officeDocument/2006/relationships/slide" Target="slides/slide5.xml"/><Relationship Id="rId3" Type="http://schemas.openxmlformats.org/officeDocument/2006/relationships/slideMaster" Target="slideMasters/slideMaster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A5A03ABE-BD17-475E-8422-9A18D59951AA}" type="datetimeFigureOut">
              <a:rPr lang="tr-TR" smtClean="0"/>
              <a:pPr/>
              <a:t>13.02.2026</a:t>
            </a:fld>
            <a:endParaRPr lang="tr-TR"/>
          </a:p>
        </p:txBody>
      </p:sp>
      <p:sp>
        <p:nvSpPr>
          <p:cNvPr id="4" name="3 Slayt Görüntüsü Yer Tutucusu"/>
          <p:cNvSpPr>
            <a:spLocks noGrp="1" noRot="1" noChangeAspect="1"/>
          </p:cNvSpPr>
          <p:nvPr>
            <p:ph type="sldImg" idx="2"/>
          </p:nvPr>
        </p:nvSpPr>
        <p:spPr>
          <a:xfrm>
            <a:off x="663575" y="744538"/>
            <a:ext cx="5470525" cy="3722687"/>
          </a:xfrm>
          <a:prstGeom prst="rect">
            <a:avLst/>
          </a:prstGeom>
          <a:noFill/>
          <a:ln w="12700">
            <a:solidFill>
              <a:prstClr val="black"/>
            </a:solidFill>
          </a:ln>
        </p:spPr>
        <p:txBody>
          <a:bodyPr vert="horz" lIns="91440" tIns="45720" rIns="91440" bIns="45720" rtlCol="0" anchor="ctr"/>
          <a:lstStyle/>
          <a:p>
            <a:endParaRPr lang="tr-TR"/>
          </a:p>
        </p:txBody>
      </p:sp>
      <p:sp>
        <p:nvSpPr>
          <p:cNvPr id="5" name="4 Not Yer Tutucusu"/>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6" name="5 Altbilgi Yer Tutucusu"/>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tr-TR"/>
          </a:p>
        </p:txBody>
      </p:sp>
      <p:sp>
        <p:nvSpPr>
          <p:cNvPr id="7" name="6 Slayt Numarası Yer Tutucusu"/>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41E06AE8-CD45-4F21-B37F-3273FBDF9D04}" type="slidenum">
              <a:rPr lang="tr-TR" smtClean="0"/>
              <a:pPr/>
              <a:t>‹#›</a:t>
            </a:fld>
            <a:endParaRPr lang="tr-TR"/>
          </a:p>
        </p:txBody>
      </p:sp>
    </p:spTree>
    <p:extLst>
      <p:ext uri="{BB962C8B-B14F-4D97-AF65-F5344CB8AC3E}">
        <p14:creationId xmlns:p14="http://schemas.microsoft.com/office/powerpoint/2010/main" val="41506459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260079" y="1122625"/>
            <a:ext cx="7560469" cy="2388153"/>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260079" y="3602872"/>
            <a:ext cx="7560469" cy="1656146"/>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C38B1726-310D-4572-AF83-D14647DE4C28}" type="datetime1">
              <a:rPr lang="tr-TR" smtClean="0"/>
              <a:pPr/>
              <a:t>13.02.2026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6BE445A1-FEB1-4973-A8B1-9A00F6F80FCB}" type="datetime1">
              <a:rPr lang="tr-TR" smtClean="0"/>
              <a:pPr/>
              <a:t>13.02.2026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687794" y="1710135"/>
            <a:ext cx="8694539" cy="2853398"/>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687794" y="4590528"/>
            <a:ext cx="8694539"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E744C02C-E034-4EEE-85DE-95EF74D35951}" type="datetime1">
              <a:rPr lang="tr-TR" smtClean="0"/>
              <a:pPr/>
              <a:t>13.02.2026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693044" y="1826047"/>
            <a:ext cx="4284266" cy="4352346"/>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5103317" y="1826047"/>
            <a:ext cx="4284266" cy="4352346"/>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FDBFA42D-A3AB-4B60-A1AE-DAE5B0CFD7A7}" type="datetime1">
              <a:rPr lang="tr-TR" smtClean="0"/>
              <a:pPr/>
              <a:t>13.02.2026</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694356" y="365211"/>
            <a:ext cx="8694539" cy="1325870"/>
          </a:xfrm>
        </p:spPr>
        <p:txBody>
          <a:bodyPr/>
          <a:lstStyle/>
          <a:p>
            <a:r>
              <a:rPr lang="tr-TR"/>
              <a:t>Asıl başlık stili için tıklatın</a:t>
            </a:r>
          </a:p>
        </p:txBody>
      </p:sp>
      <p:sp>
        <p:nvSpPr>
          <p:cNvPr id="3" name="Metin Yer Tutucusu 2"/>
          <p:cNvSpPr>
            <a:spLocks noGrp="1"/>
          </p:cNvSpPr>
          <p:nvPr>
            <p:ph type="body" idx="1"/>
          </p:nvPr>
        </p:nvSpPr>
        <p:spPr>
          <a:xfrm>
            <a:off x="694357" y="1681554"/>
            <a:ext cx="4264577"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694357" y="2505656"/>
            <a:ext cx="4264577" cy="3685441"/>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5103318" y="1681554"/>
            <a:ext cx="4285578"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5103318" y="2505656"/>
            <a:ext cx="4285578" cy="3685441"/>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DAD4019F-6F27-4F34-8FA5-3691BB4A0274}" type="datetime1">
              <a:rPr lang="tr-TR" smtClean="0"/>
              <a:pPr/>
              <a:t>13.02.2026</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74F2E01B-5D1E-47B9-8EAB-0BFF83C045A2}" type="datetime1">
              <a:rPr lang="tr-TR" smtClean="0"/>
              <a:pPr/>
              <a:t>13.02.2026</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16AAF711-0816-4563-953C-8ACC6C62A215}" type="datetime1">
              <a:rPr lang="tr-TR" smtClean="0"/>
              <a:pPr/>
              <a:t>13.02.2026</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694359" y="457306"/>
            <a:ext cx="3251264" cy="160057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4285580" y="987656"/>
            <a:ext cx="5103317" cy="487475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694359" y="2057877"/>
            <a:ext cx="3251264"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00AB7424-4692-4772-A903-F929074178EE}" type="datetime1">
              <a:rPr lang="tr-TR" smtClean="0"/>
              <a:pPr/>
              <a:t>13.02.2026</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694359" y="457306"/>
            <a:ext cx="3251264" cy="160057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4285580" y="987656"/>
            <a:ext cx="5103317" cy="48747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694359" y="2057877"/>
            <a:ext cx="3251264"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777BBF74-C7DA-4890-B9D2-5DC0C48C8D72}" type="datetime1">
              <a:rPr lang="tr-TR" smtClean="0"/>
              <a:pPr/>
              <a:t>13.02.2026</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718E7CFF-9431-4EFB-9CAE-5DD96CF28183}" type="datetime1">
              <a:rPr lang="tr-TR" smtClean="0"/>
              <a:pPr/>
              <a:t>13.02.2026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7213947" y="365210"/>
            <a:ext cx="2173634" cy="5813184"/>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693044" y="365210"/>
            <a:ext cx="6394896" cy="5813184"/>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FF3D091E-E89D-402E-9F1C-4122AF863700}" type="datetime1">
              <a:rPr lang="tr-TR" smtClean="0"/>
              <a:pPr/>
              <a:t>13.02.2026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756047" y="1122623"/>
            <a:ext cx="8568531" cy="2388153"/>
          </a:xfrm>
        </p:spPr>
        <p:txBody>
          <a:bodyPr anchor="b"/>
          <a:lstStyle>
            <a:lvl1pPr algn="ctr">
              <a:defRPr sz="6001"/>
            </a:lvl1pPr>
          </a:lstStyle>
          <a:p>
            <a:r>
              <a:rPr lang="tr-TR"/>
              <a:t>Asıl başlık stilini düzenlemek için tıklayın</a:t>
            </a:r>
            <a:endParaRPr lang="en-US" dirty="0"/>
          </a:p>
        </p:txBody>
      </p:sp>
      <p:sp>
        <p:nvSpPr>
          <p:cNvPr id="3" name="Subtitle 2"/>
          <p:cNvSpPr>
            <a:spLocks noGrp="1"/>
          </p:cNvSpPr>
          <p:nvPr>
            <p:ph type="subTitle" idx="1"/>
          </p:nvPr>
        </p:nvSpPr>
        <p:spPr>
          <a:xfrm>
            <a:off x="1260078" y="3602872"/>
            <a:ext cx="7560469" cy="1656145"/>
          </a:xfrm>
        </p:spPr>
        <p:txBody>
          <a:bodyPr/>
          <a:lstStyle>
            <a:lvl1pPr marL="0" indent="0" algn="ctr">
              <a:buNone/>
              <a:defRPr sz="2400"/>
            </a:lvl1pPr>
            <a:lvl2pPr marL="457291" indent="0" algn="ctr">
              <a:buNone/>
              <a:defRPr sz="2000"/>
            </a:lvl2pPr>
            <a:lvl3pPr marL="914583" indent="0" algn="ctr">
              <a:buNone/>
              <a:defRPr sz="1800"/>
            </a:lvl3pPr>
            <a:lvl4pPr marL="1371874" indent="0" algn="ctr">
              <a:buNone/>
              <a:defRPr sz="1600"/>
            </a:lvl4pPr>
            <a:lvl5pPr marL="1829166" indent="0" algn="ctr">
              <a:buNone/>
              <a:defRPr sz="1600"/>
            </a:lvl5pPr>
            <a:lvl6pPr marL="2286457" indent="0" algn="ctr">
              <a:buNone/>
              <a:defRPr sz="1600"/>
            </a:lvl6pPr>
            <a:lvl7pPr marL="2743749" indent="0" algn="ctr">
              <a:buNone/>
              <a:defRPr sz="1600"/>
            </a:lvl7pPr>
            <a:lvl8pPr marL="3201040" indent="0" algn="ctr">
              <a:buNone/>
              <a:defRPr sz="1600"/>
            </a:lvl8pPr>
            <a:lvl9pPr marL="3658332"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p:txBody>
          <a:bodyPr/>
          <a:lstStyle/>
          <a:p>
            <a:fld id="{C38B1726-310D-4572-AF83-D14647DE4C28}" type="datetime1">
              <a:rPr lang="tr-TR" smtClean="0"/>
              <a:pPr/>
              <a:t>13.02.2026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0933217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6BE445A1-FEB1-4973-A8B1-9A00F6F80FCB}" type="datetime1">
              <a:rPr lang="tr-TR" smtClean="0"/>
              <a:pPr/>
              <a:t>13.02.2026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8181776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Title 1"/>
          <p:cNvSpPr>
            <a:spLocks noGrp="1"/>
          </p:cNvSpPr>
          <p:nvPr>
            <p:ph type="title"/>
          </p:nvPr>
        </p:nvSpPr>
        <p:spPr>
          <a:xfrm>
            <a:off x="687793" y="1710135"/>
            <a:ext cx="8694539" cy="2853398"/>
          </a:xfrm>
        </p:spPr>
        <p:txBody>
          <a:bodyPr anchor="b"/>
          <a:lstStyle>
            <a:lvl1pPr>
              <a:defRPr sz="6001"/>
            </a:lvl1pPr>
          </a:lstStyle>
          <a:p>
            <a:r>
              <a:rPr lang="tr-TR"/>
              <a:t>Asıl başlık stilini düzenlemek için tıklayın</a:t>
            </a:r>
            <a:endParaRPr lang="en-US" dirty="0"/>
          </a:p>
        </p:txBody>
      </p:sp>
      <p:sp>
        <p:nvSpPr>
          <p:cNvPr id="3" name="Text Placeholder 2"/>
          <p:cNvSpPr>
            <a:spLocks noGrp="1"/>
          </p:cNvSpPr>
          <p:nvPr>
            <p:ph type="body" idx="1"/>
          </p:nvPr>
        </p:nvSpPr>
        <p:spPr>
          <a:xfrm>
            <a:off x="687793" y="4590527"/>
            <a:ext cx="8694539" cy="1500534"/>
          </a:xfrm>
        </p:spPr>
        <p:txBody>
          <a:bodyPr/>
          <a:lstStyle>
            <a:lvl1pPr marL="0" indent="0">
              <a:buNone/>
              <a:defRPr sz="2400">
                <a:solidFill>
                  <a:schemeClr val="tx1"/>
                </a:solidFill>
              </a:defRPr>
            </a:lvl1pPr>
            <a:lvl2pPr marL="457291" indent="0">
              <a:buNone/>
              <a:defRPr sz="2000">
                <a:solidFill>
                  <a:schemeClr val="tx1">
                    <a:tint val="75000"/>
                  </a:schemeClr>
                </a:solidFill>
              </a:defRPr>
            </a:lvl2pPr>
            <a:lvl3pPr marL="914583" indent="0">
              <a:buNone/>
              <a:defRPr sz="1800">
                <a:solidFill>
                  <a:schemeClr val="tx1">
                    <a:tint val="75000"/>
                  </a:schemeClr>
                </a:solidFill>
              </a:defRPr>
            </a:lvl3pPr>
            <a:lvl4pPr marL="1371874" indent="0">
              <a:buNone/>
              <a:defRPr sz="1600">
                <a:solidFill>
                  <a:schemeClr val="tx1">
                    <a:tint val="75000"/>
                  </a:schemeClr>
                </a:solidFill>
              </a:defRPr>
            </a:lvl4pPr>
            <a:lvl5pPr marL="1829166" indent="0">
              <a:buNone/>
              <a:defRPr sz="1600">
                <a:solidFill>
                  <a:schemeClr val="tx1">
                    <a:tint val="75000"/>
                  </a:schemeClr>
                </a:solidFill>
              </a:defRPr>
            </a:lvl5pPr>
            <a:lvl6pPr marL="2286457" indent="0">
              <a:buNone/>
              <a:defRPr sz="1600">
                <a:solidFill>
                  <a:schemeClr val="tx1">
                    <a:tint val="75000"/>
                  </a:schemeClr>
                </a:solidFill>
              </a:defRPr>
            </a:lvl6pPr>
            <a:lvl7pPr marL="2743749" indent="0">
              <a:buNone/>
              <a:defRPr sz="1600">
                <a:solidFill>
                  <a:schemeClr val="tx1">
                    <a:tint val="75000"/>
                  </a:schemeClr>
                </a:solidFill>
              </a:defRPr>
            </a:lvl7pPr>
            <a:lvl8pPr marL="3201040" indent="0">
              <a:buNone/>
              <a:defRPr sz="1600">
                <a:solidFill>
                  <a:schemeClr val="tx1">
                    <a:tint val="75000"/>
                  </a:schemeClr>
                </a:solidFill>
              </a:defRPr>
            </a:lvl8pPr>
            <a:lvl9pPr marL="3658332" indent="0">
              <a:buNone/>
              <a:defRPr sz="16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CDC53165-5992-41F5-A542-23B6FD9A289B}" type="datetime1">
              <a:rPr lang="tr-TR" smtClean="0"/>
              <a:pPr/>
              <a:t>13.02.2026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30942140"/>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sz="half" idx="1"/>
          </p:nvPr>
        </p:nvSpPr>
        <p:spPr>
          <a:xfrm>
            <a:off x="693043" y="1826048"/>
            <a:ext cx="4284266" cy="4352346"/>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5103316" y="1826048"/>
            <a:ext cx="4284266" cy="4352346"/>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FDBFA42D-A3AB-4B60-A1AE-DAE5B0CFD7A7}" type="datetime1">
              <a:rPr lang="tr-TR" smtClean="0"/>
              <a:pPr/>
              <a:t>13.02.2026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25588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694356" y="365211"/>
            <a:ext cx="8694539" cy="1325870"/>
          </a:xfrm>
        </p:spPr>
        <p:txBody>
          <a:bodyPr/>
          <a:lstStyle/>
          <a:p>
            <a:r>
              <a:rPr lang="tr-TR"/>
              <a:t>Asıl başlık stilini düzenlemek için tıklayın</a:t>
            </a:r>
            <a:endParaRPr lang="en-US" dirty="0"/>
          </a:p>
        </p:txBody>
      </p:sp>
      <p:sp>
        <p:nvSpPr>
          <p:cNvPr id="3" name="Text Placeholder 2"/>
          <p:cNvSpPr>
            <a:spLocks noGrp="1"/>
          </p:cNvSpPr>
          <p:nvPr>
            <p:ph type="body" idx="1"/>
          </p:nvPr>
        </p:nvSpPr>
        <p:spPr>
          <a:xfrm>
            <a:off x="694357" y="1681552"/>
            <a:ext cx="4264576" cy="824103"/>
          </a:xfrm>
        </p:spPr>
        <p:txBody>
          <a:bodyPr anchor="b"/>
          <a:lstStyle>
            <a:lvl1pPr marL="0" indent="0">
              <a:buNone/>
              <a:defRPr sz="2400" b="1"/>
            </a:lvl1pPr>
            <a:lvl2pPr marL="457291" indent="0">
              <a:buNone/>
              <a:defRPr sz="2000" b="1"/>
            </a:lvl2pPr>
            <a:lvl3pPr marL="914583" indent="0">
              <a:buNone/>
              <a:defRPr sz="1800" b="1"/>
            </a:lvl3pPr>
            <a:lvl4pPr marL="1371874" indent="0">
              <a:buNone/>
              <a:defRPr sz="1600" b="1"/>
            </a:lvl4pPr>
            <a:lvl5pPr marL="1829166" indent="0">
              <a:buNone/>
              <a:defRPr sz="1600" b="1"/>
            </a:lvl5pPr>
            <a:lvl6pPr marL="2286457" indent="0">
              <a:buNone/>
              <a:defRPr sz="1600" b="1"/>
            </a:lvl6pPr>
            <a:lvl7pPr marL="2743749" indent="0">
              <a:buNone/>
              <a:defRPr sz="1600" b="1"/>
            </a:lvl7pPr>
            <a:lvl8pPr marL="3201040" indent="0">
              <a:buNone/>
              <a:defRPr sz="1600" b="1"/>
            </a:lvl8pPr>
            <a:lvl9pPr marL="3658332" indent="0">
              <a:buNone/>
              <a:defRPr sz="1600" b="1"/>
            </a:lvl9pPr>
          </a:lstStyle>
          <a:p>
            <a:pPr lvl="0"/>
            <a:r>
              <a:rPr lang="tr-TR"/>
              <a:t>Asıl metin stillerini düzenlemek için tıklayın</a:t>
            </a:r>
          </a:p>
        </p:txBody>
      </p:sp>
      <p:sp>
        <p:nvSpPr>
          <p:cNvPr id="4" name="Content Placeholder 3"/>
          <p:cNvSpPr>
            <a:spLocks noGrp="1"/>
          </p:cNvSpPr>
          <p:nvPr>
            <p:ph sz="half" idx="2"/>
          </p:nvPr>
        </p:nvSpPr>
        <p:spPr>
          <a:xfrm>
            <a:off x="694357" y="2505655"/>
            <a:ext cx="4264576" cy="3685441"/>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5103317" y="1681552"/>
            <a:ext cx="4285579" cy="824103"/>
          </a:xfrm>
        </p:spPr>
        <p:txBody>
          <a:bodyPr anchor="b"/>
          <a:lstStyle>
            <a:lvl1pPr marL="0" indent="0">
              <a:buNone/>
              <a:defRPr sz="2400" b="1"/>
            </a:lvl1pPr>
            <a:lvl2pPr marL="457291" indent="0">
              <a:buNone/>
              <a:defRPr sz="2000" b="1"/>
            </a:lvl2pPr>
            <a:lvl3pPr marL="914583" indent="0">
              <a:buNone/>
              <a:defRPr sz="1800" b="1"/>
            </a:lvl3pPr>
            <a:lvl4pPr marL="1371874" indent="0">
              <a:buNone/>
              <a:defRPr sz="1600" b="1"/>
            </a:lvl4pPr>
            <a:lvl5pPr marL="1829166" indent="0">
              <a:buNone/>
              <a:defRPr sz="1600" b="1"/>
            </a:lvl5pPr>
            <a:lvl6pPr marL="2286457" indent="0">
              <a:buNone/>
              <a:defRPr sz="1600" b="1"/>
            </a:lvl6pPr>
            <a:lvl7pPr marL="2743749" indent="0">
              <a:buNone/>
              <a:defRPr sz="1600" b="1"/>
            </a:lvl7pPr>
            <a:lvl8pPr marL="3201040" indent="0">
              <a:buNone/>
              <a:defRPr sz="1600" b="1"/>
            </a:lvl8pPr>
            <a:lvl9pPr marL="3658332" indent="0">
              <a:buNone/>
              <a:defRPr sz="1600" b="1"/>
            </a:lvl9pPr>
          </a:lstStyle>
          <a:p>
            <a:pPr lvl="0"/>
            <a:r>
              <a:rPr lang="tr-TR"/>
              <a:t>Asıl metin stillerini düzenlemek için tıklayın</a:t>
            </a:r>
          </a:p>
        </p:txBody>
      </p:sp>
      <p:sp>
        <p:nvSpPr>
          <p:cNvPr id="6" name="Content Placeholder 5"/>
          <p:cNvSpPr>
            <a:spLocks noGrp="1"/>
          </p:cNvSpPr>
          <p:nvPr>
            <p:ph sz="quarter" idx="4"/>
          </p:nvPr>
        </p:nvSpPr>
        <p:spPr>
          <a:xfrm>
            <a:off x="5103317" y="2505655"/>
            <a:ext cx="4285579" cy="3685441"/>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DAD4019F-6F27-4F34-8FA5-3691BB4A0274}" type="datetime1">
              <a:rPr lang="tr-TR" smtClean="0"/>
              <a:pPr/>
              <a:t>13.02.2026</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40580565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74F2E01B-5D1E-47B9-8EAB-0BFF83C045A2}" type="datetime1">
              <a:rPr lang="tr-TR" smtClean="0"/>
              <a:pPr/>
              <a:t>13.02.2026</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8247385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AAF711-0816-4563-953C-8ACC6C62A215}" type="datetime1">
              <a:rPr lang="tr-TR" smtClean="0"/>
              <a:pPr/>
              <a:t>13.02.2026</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4233103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694356" y="457306"/>
            <a:ext cx="3251264" cy="1600571"/>
          </a:xfrm>
        </p:spPr>
        <p:txBody>
          <a:bodyPr anchor="b"/>
          <a:lstStyle>
            <a:lvl1pPr>
              <a:defRPr sz="3201"/>
            </a:lvl1pPr>
          </a:lstStyle>
          <a:p>
            <a:r>
              <a:rPr lang="tr-TR"/>
              <a:t>Asıl başlık stilini düzenlemek için tıklayın</a:t>
            </a:r>
            <a:endParaRPr lang="en-US" dirty="0"/>
          </a:p>
        </p:txBody>
      </p:sp>
      <p:sp>
        <p:nvSpPr>
          <p:cNvPr id="3" name="Content Placeholder 2"/>
          <p:cNvSpPr>
            <a:spLocks noGrp="1"/>
          </p:cNvSpPr>
          <p:nvPr>
            <p:ph idx="1"/>
          </p:nvPr>
        </p:nvSpPr>
        <p:spPr>
          <a:xfrm>
            <a:off x="4285579" y="987655"/>
            <a:ext cx="5103316" cy="4874754"/>
          </a:xfrm>
        </p:spPr>
        <p:txBody>
          <a:bodyPr/>
          <a:lstStyle>
            <a:lvl1pPr>
              <a:defRPr sz="3201"/>
            </a:lvl1pPr>
            <a:lvl2pPr>
              <a:defRPr sz="2801"/>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694356" y="2057876"/>
            <a:ext cx="3251264" cy="3812471"/>
          </a:xfrm>
        </p:spPr>
        <p:txBody>
          <a:bodyPr/>
          <a:lstStyle>
            <a:lvl1pPr marL="0" indent="0">
              <a:buNone/>
              <a:defRPr sz="1600"/>
            </a:lvl1pPr>
            <a:lvl2pPr marL="457291" indent="0">
              <a:buNone/>
              <a:defRPr sz="1400"/>
            </a:lvl2pPr>
            <a:lvl3pPr marL="914583" indent="0">
              <a:buNone/>
              <a:defRPr sz="1200"/>
            </a:lvl3pPr>
            <a:lvl4pPr marL="1371874" indent="0">
              <a:buNone/>
              <a:defRPr sz="1000"/>
            </a:lvl4pPr>
            <a:lvl5pPr marL="1829166" indent="0">
              <a:buNone/>
              <a:defRPr sz="1000"/>
            </a:lvl5pPr>
            <a:lvl6pPr marL="2286457" indent="0">
              <a:buNone/>
              <a:defRPr sz="1000"/>
            </a:lvl6pPr>
            <a:lvl7pPr marL="2743749" indent="0">
              <a:buNone/>
              <a:defRPr sz="1000"/>
            </a:lvl7pPr>
            <a:lvl8pPr marL="3201040" indent="0">
              <a:buNone/>
              <a:defRPr sz="1000"/>
            </a:lvl8pPr>
            <a:lvl9pPr marL="3658332"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00AB7424-4692-4772-A903-F929074178EE}" type="datetime1">
              <a:rPr lang="tr-TR" smtClean="0"/>
              <a:pPr/>
              <a:t>13.02.2026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7630772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694356" y="457306"/>
            <a:ext cx="3251264" cy="1600571"/>
          </a:xfrm>
        </p:spPr>
        <p:txBody>
          <a:bodyPr anchor="b"/>
          <a:lstStyle>
            <a:lvl1pPr>
              <a:defRPr sz="3201"/>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4285579" y="987655"/>
            <a:ext cx="5103316" cy="4874754"/>
          </a:xfrm>
        </p:spPr>
        <p:txBody>
          <a:bodyPr anchor="t"/>
          <a:lstStyle>
            <a:lvl1pPr marL="0" indent="0">
              <a:buNone/>
              <a:defRPr sz="3201"/>
            </a:lvl1pPr>
            <a:lvl2pPr marL="457291" indent="0">
              <a:buNone/>
              <a:defRPr sz="2801"/>
            </a:lvl2pPr>
            <a:lvl3pPr marL="914583" indent="0">
              <a:buNone/>
              <a:defRPr sz="2400"/>
            </a:lvl3pPr>
            <a:lvl4pPr marL="1371874" indent="0">
              <a:buNone/>
              <a:defRPr sz="2000"/>
            </a:lvl4pPr>
            <a:lvl5pPr marL="1829166" indent="0">
              <a:buNone/>
              <a:defRPr sz="2000"/>
            </a:lvl5pPr>
            <a:lvl6pPr marL="2286457" indent="0">
              <a:buNone/>
              <a:defRPr sz="2000"/>
            </a:lvl6pPr>
            <a:lvl7pPr marL="2743749" indent="0">
              <a:buNone/>
              <a:defRPr sz="2000"/>
            </a:lvl7pPr>
            <a:lvl8pPr marL="3201040" indent="0">
              <a:buNone/>
              <a:defRPr sz="2000"/>
            </a:lvl8pPr>
            <a:lvl9pPr marL="3658332" indent="0">
              <a:buNone/>
              <a:defRPr sz="2000"/>
            </a:lvl9pPr>
          </a:lstStyle>
          <a:p>
            <a:r>
              <a:rPr lang="tr-TR"/>
              <a:t>Resim eklemek için simgeye tıklayın</a:t>
            </a:r>
            <a:endParaRPr lang="en-US" dirty="0"/>
          </a:p>
        </p:txBody>
      </p:sp>
      <p:sp>
        <p:nvSpPr>
          <p:cNvPr id="4" name="Text Placeholder 3"/>
          <p:cNvSpPr>
            <a:spLocks noGrp="1"/>
          </p:cNvSpPr>
          <p:nvPr>
            <p:ph type="body" sz="half" idx="2"/>
          </p:nvPr>
        </p:nvSpPr>
        <p:spPr>
          <a:xfrm>
            <a:off x="694356" y="2057876"/>
            <a:ext cx="3251264" cy="3812471"/>
          </a:xfrm>
        </p:spPr>
        <p:txBody>
          <a:bodyPr/>
          <a:lstStyle>
            <a:lvl1pPr marL="0" indent="0">
              <a:buNone/>
              <a:defRPr sz="1600"/>
            </a:lvl1pPr>
            <a:lvl2pPr marL="457291" indent="0">
              <a:buNone/>
              <a:defRPr sz="1400"/>
            </a:lvl2pPr>
            <a:lvl3pPr marL="914583" indent="0">
              <a:buNone/>
              <a:defRPr sz="1200"/>
            </a:lvl3pPr>
            <a:lvl4pPr marL="1371874" indent="0">
              <a:buNone/>
              <a:defRPr sz="1000"/>
            </a:lvl4pPr>
            <a:lvl5pPr marL="1829166" indent="0">
              <a:buNone/>
              <a:defRPr sz="1000"/>
            </a:lvl5pPr>
            <a:lvl6pPr marL="2286457" indent="0">
              <a:buNone/>
              <a:defRPr sz="1000"/>
            </a:lvl6pPr>
            <a:lvl7pPr marL="2743749" indent="0">
              <a:buNone/>
              <a:defRPr sz="1000"/>
            </a:lvl7pPr>
            <a:lvl8pPr marL="3201040" indent="0">
              <a:buNone/>
              <a:defRPr sz="1000"/>
            </a:lvl8pPr>
            <a:lvl9pPr marL="3658332"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777BBF74-C7DA-4890-B9D2-5DC0C48C8D72}" type="datetime1">
              <a:rPr lang="tr-TR" smtClean="0"/>
              <a:pPr/>
              <a:t>13.02.2026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979640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CDC53165-5992-41F5-A542-23B6FD9A289B}" type="datetime1">
              <a:rPr lang="tr-TR" smtClean="0"/>
              <a:pPr/>
              <a:t>13.02.2026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735578426"/>
      </p:ext>
    </p:extLst>
  </p:cSld>
  <p:clrMapOvr>
    <a:masterClrMapping/>
  </p:clrMapOvr>
  <p:hf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13948" y="365209"/>
            <a:ext cx="2173635" cy="5813184"/>
          </a:xfrm>
        </p:spPr>
        <p:txBody>
          <a:bodyPr vert="eaVert"/>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693044" y="365209"/>
            <a:ext cx="6394896" cy="5813184"/>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FF3D091E-E89D-402E-9F1C-4122AF863700}" type="datetime1">
              <a:rPr lang="tr-TR" smtClean="0"/>
              <a:pPr/>
              <a:t>13.02.2026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4995812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756047" y="1122623"/>
            <a:ext cx="8568531" cy="2388153"/>
          </a:xfrm>
        </p:spPr>
        <p:txBody>
          <a:bodyPr anchor="b"/>
          <a:lstStyle>
            <a:lvl1pPr algn="ctr">
              <a:defRPr sz="6001"/>
            </a:lvl1pPr>
          </a:lstStyle>
          <a:p>
            <a:r>
              <a:rPr lang="tr-TR"/>
              <a:t>Asıl başlık stilini düzenlemek için tıklayın</a:t>
            </a:r>
            <a:endParaRPr lang="en-US" dirty="0"/>
          </a:p>
        </p:txBody>
      </p:sp>
      <p:sp>
        <p:nvSpPr>
          <p:cNvPr id="3" name="Subtitle 2"/>
          <p:cNvSpPr>
            <a:spLocks noGrp="1"/>
          </p:cNvSpPr>
          <p:nvPr>
            <p:ph type="subTitle" idx="1"/>
          </p:nvPr>
        </p:nvSpPr>
        <p:spPr>
          <a:xfrm>
            <a:off x="1260078" y="3602872"/>
            <a:ext cx="7560469" cy="1656145"/>
          </a:xfrm>
        </p:spPr>
        <p:txBody>
          <a:bodyPr/>
          <a:lstStyle>
            <a:lvl1pPr marL="0" indent="0" algn="ctr">
              <a:buNone/>
              <a:defRPr sz="2400"/>
            </a:lvl1pPr>
            <a:lvl2pPr marL="457291" indent="0" algn="ctr">
              <a:buNone/>
              <a:defRPr sz="2000"/>
            </a:lvl2pPr>
            <a:lvl3pPr marL="914583" indent="0" algn="ctr">
              <a:buNone/>
              <a:defRPr sz="1800"/>
            </a:lvl3pPr>
            <a:lvl4pPr marL="1371874" indent="0" algn="ctr">
              <a:buNone/>
              <a:defRPr sz="1600"/>
            </a:lvl4pPr>
            <a:lvl5pPr marL="1829166" indent="0" algn="ctr">
              <a:buNone/>
              <a:defRPr sz="1600"/>
            </a:lvl5pPr>
            <a:lvl6pPr marL="2286457" indent="0" algn="ctr">
              <a:buNone/>
              <a:defRPr sz="1600"/>
            </a:lvl6pPr>
            <a:lvl7pPr marL="2743749" indent="0" algn="ctr">
              <a:buNone/>
              <a:defRPr sz="1600"/>
            </a:lvl7pPr>
            <a:lvl8pPr marL="3201040" indent="0" algn="ctr">
              <a:buNone/>
              <a:defRPr sz="1600"/>
            </a:lvl8pPr>
            <a:lvl9pPr marL="3658332"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p:txBody>
          <a:bodyPr/>
          <a:lstStyle/>
          <a:p>
            <a:fld id="{C38B1726-310D-4572-AF83-D14647DE4C28}" type="datetime1">
              <a:rPr lang="tr-TR" smtClean="0"/>
              <a:pPr/>
              <a:t>13.02.2026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2013998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6BE445A1-FEB1-4973-A8B1-9A00F6F80FCB}" type="datetime1">
              <a:rPr lang="tr-TR" smtClean="0"/>
              <a:pPr/>
              <a:t>13.02.2026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5526268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Title 1"/>
          <p:cNvSpPr>
            <a:spLocks noGrp="1"/>
          </p:cNvSpPr>
          <p:nvPr>
            <p:ph type="title"/>
          </p:nvPr>
        </p:nvSpPr>
        <p:spPr>
          <a:xfrm>
            <a:off x="687793" y="1710135"/>
            <a:ext cx="8694539" cy="2853398"/>
          </a:xfrm>
        </p:spPr>
        <p:txBody>
          <a:bodyPr anchor="b"/>
          <a:lstStyle>
            <a:lvl1pPr>
              <a:defRPr sz="6001"/>
            </a:lvl1pPr>
          </a:lstStyle>
          <a:p>
            <a:r>
              <a:rPr lang="tr-TR"/>
              <a:t>Asıl başlık stilini düzenlemek için tıklayın</a:t>
            </a:r>
            <a:endParaRPr lang="en-US" dirty="0"/>
          </a:p>
        </p:txBody>
      </p:sp>
      <p:sp>
        <p:nvSpPr>
          <p:cNvPr id="3" name="Text Placeholder 2"/>
          <p:cNvSpPr>
            <a:spLocks noGrp="1"/>
          </p:cNvSpPr>
          <p:nvPr>
            <p:ph type="body" idx="1"/>
          </p:nvPr>
        </p:nvSpPr>
        <p:spPr>
          <a:xfrm>
            <a:off x="687793" y="4590527"/>
            <a:ext cx="8694539" cy="1500534"/>
          </a:xfrm>
        </p:spPr>
        <p:txBody>
          <a:bodyPr/>
          <a:lstStyle>
            <a:lvl1pPr marL="0" indent="0">
              <a:buNone/>
              <a:defRPr sz="2400">
                <a:solidFill>
                  <a:schemeClr val="tx1"/>
                </a:solidFill>
              </a:defRPr>
            </a:lvl1pPr>
            <a:lvl2pPr marL="457291" indent="0">
              <a:buNone/>
              <a:defRPr sz="2000">
                <a:solidFill>
                  <a:schemeClr val="tx1">
                    <a:tint val="75000"/>
                  </a:schemeClr>
                </a:solidFill>
              </a:defRPr>
            </a:lvl2pPr>
            <a:lvl3pPr marL="914583" indent="0">
              <a:buNone/>
              <a:defRPr sz="1800">
                <a:solidFill>
                  <a:schemeClr val="tx1">
                    <a:tint val="75000"/>
                  </a:schemeClr>
                </a:solidFill>
              </a:defRPr>
            </a:lvl3pPr>
            <a:lvl4pPr marL="1371874" indent="0">
              <a:buNone/>
              <a:defRPr sz="1600">
                <a:solidFill>
                  <a:schemeClr val="tx1">
                    <a:tint val="75000"/>
                  </a:schemeClr>
                </a:solidFill>
              </a:defRPr>
            </a:lvl4pPr>
            <a:lvl5pPr marL="1829166" indent="0">
              <a:buNone/>
              <a:defRPr sz="1600">
                <a:solidFill>
                  <a:schemeClr val="tx1">
                    <a:tint val="75000"/>
                  </a:schemeClr>
                </a:solidFill>
              </a:defRPr>
            </a:lvl5pPr>
            <a:lvl6pPr marL="2286457" indent="0">
              <a:buNone/>
              <a:defRPr sz="1600">
                <a:solidFill>
                  <a:schemeClr val="tx1">
                    <a:tint val="75000"/>
                  </a:schemeClr>
                </a:solidFill>
              </a:defRPr>
            </a:lvl6pPr>
            <a:lvl7pPr marL="2743749" indent="0">
              <a:buNone/>
              <a:defRPr sz="1600">
                <a:solidFill>
                  <a:schemeClr val="tx1">
                    <a:tint val="75000"/>
                  </a:schemeClr>
                </a:solidFill>
              </a:defRPr>
            </a:lvl7pPr>
            <a:lvl8pPr marL="3201040" indent="0">
              <a:buNone/>
              <a:defRPr sz="1600">
                <a:solidFill>
                  <a:schemeClr val="tx1">
                    <a:tint val="75000"/>
                  </a:schemeClr>
                </a:solidFill>
              </a:defRPr>
            </a:lvl8pPr>
            <a:lvl9pPr marL="3658332" indent="0">
              <a:buNone/>
              <a:defRPr sz="16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CDC53165-5992-41F5-A542-23B6FD9A289B}" type="datetime1">
              <a:rPr lang="tr-TR" smtClean="0"/>
              <a:pPr/>
              <a:t>13.02.2026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33015781"/>
      </p:ext>
    </p:extLst>
  </p:cSld>
  <p:clrMapOvr>
    <a:masterClrMapping/>
  </p:clrMapOvr>
  <p:hf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sz="half" idx="1"/>
          </p:nvPr>
        </p:nvSpPr>
        <p:spPr>
          <a:xfrm>
            <a:off x="693043" y="1826048"/>
            <a:ext cx="4284266" cy="4352346"/>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5103316" y="1826048"/>
            <a:ext cx="4284266" cy="4352346"/>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FDBFA42D-A3AB-4B60-A1AE-DAE5B0CFD7A7}" type="datetime1">
              <a:rPr lang="tr-TR" smtClean="0"/>
              <a:pPr/>
              <a:t>13.02.2026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1778454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694356" y="365211"/>
            <a:ext cx="8694539" cy="1325870"/>
          </a:xfrm>
        </p:spPr>
        <p:txBody>
          <a:bodyPr/>
          <a:lstStyle/>
          <a:p>
            <a:r>
              <a:rPr lang="tr-TR"/>
              <a:t>Asıl başlık stilini düzenlemek için tıklayın</a:t>
            </a:r>
            <a:endParaRPr lang="en-US" dirty="0"/>
          </a:p>
        </p:txBody>
      </p:sp>
      <p:sp>
        <p:nvSpPr>
          <p:cNvPr id="3" name="Text Placeholder 2"/>
          <p:cNvSpPr>
            <a:spLocks noGrp="1"/>
          </p:cNvSpPr>
          <p:nvPr>
            <p:ph type="body" idx="1"/>
          </p:nvPr>
        </p:nvSpPr>
        <p:spPr>
          <a:xfrm>
            <a:off x="694357" y="1681552"/>
            <a:ext cx="4264576" cy="824103"/>
          </a:xfrm>
        </p:spPr>
        <p:txBody>
          <a:bodyPr anchor="b"/>
          <a:lstStyle>
            <a:lvl1pPr marL="0" indent="0">
              <a:buNone/>
              <a:defRPr sz="2400" b="1"/>
            </a:lvl1pPr>
            <a:lvl2pPr marL="457291" indent="0">
              <a:buNone/>
              <a:defRPr sz="2000" b="1"/>
            </a:lvl2pPr>
            <a:lvl3pPr marL="914583" indent="0">
              <a:buNone/>
              <a:defRPr sz="1800" b="1"/>
            </a:lvl3pPr>
            <a:lvl4pPr marL="1371874" indent="0">
              <a:buNone/>
              <a:defRPr sz="1600" b="1"/>
            </a:lvl4pPr>
            <a:lvl5pPr marL="1829166" indent="0">
              <a:buNone/>
              <a:defRPr sz="1600" b="1"/>
            </a:lvl5pPr>
            <a:lvl6pPr marL="2286457" indent="0">
              <a:buNone/>
              <a:defRPr sz="1600" b="1"/>
            </a:lvl6pPr>
            <a:lvl7pPr marL="2743749" indent="0">
              <a:buNone/>
              <a:defRPr sz="1600" b="1"/>
            </a:lvl7pPr>
            <a:lvl8pPr marL="3201040" indent="0">
              <a:buNone/>
              <a:defRPr sz="1600" b="1"/>
            </a:lvl8pPr>
            <a:lvl9pPr marL="3658332" indent="0">
              <a:buNone/>
              <a:defRPr sz="1600" b="1"/>
            </a:lvl9pPr>
          </a:lstStyle>
          <a:p>
            <a:pPr lvl="0"/>
            <a:r>
              <a:rPr lang="tr-TR"/>
              <a:t>Asıl metin stillerini düzenlemek için tıklayın</a:t>
            </a:r>
          </a:p>
        </p:txBody>
      </p:sp>
      <p:sp>
        <p:nvSpPr>
          <p:cNvPr id="4" name="Content Placeholder 3"/>
          <p:cNvSpPr>
            <a:spLocks noGrp="1"/>
          </p:cNvSpPr>
          <p:nvPr>
            <p:ph sz="half" idx="2"/>
          </p:nvPr>
        </p:nvSpPr>
        <p:spPr>
          <a:xfrm>
            <a:off x="694357" y="2505655"/>
            <a:ext cx="4264576" cy="3685441"/>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5103317" y="1681552"/>
            <a:ext cx="4285579" cy="824103"/>
          </a:xfrm>
        </p:spPr>
        <p:txBody>
          <a:bodyPr anchor="b"/>
          <a:lstStyle>
            <a:lvl1pPr marL="0" indent="0">
              <a:buNone/>
              <a:defRPr sz="2400" b="1"/>
            </a:lvl1pPr>
            <a:lvl2pPr marL="457291" indent="0">
              <a:buNone/>
              <a:defRPr sz="2000" b="1"/>
            </a:lvl2pPr>
            <a:lvl3pPr marL="914583" indent="0">
              <a:buNone/>
              <a:defRPr sz="1800" b="1"/>
            </a:lvl3pPr>
            <a:lvl4pPr marL="1371874" indent="0">
              <a:buNone/>
              <a:defRPr sz="1600" b="1"/>
            </a:lvl4pPr>
            <a:lvl5pPr marL="1829166" indent="0">
              <a:buNone/>
              <a:defRPr sz="1600" b="1"/>
            </a:lvl5pPr>
            <a:lvl6pPr marL="2286457" indent="0">
              <a:buNone/>
              <a:defRPr sz="1600" b="1"/>
            </a:lvl6pPr>
            <a:lvl7pPr marL="2743749" indent="0">
              <a:buNone/>
              <a:defRPr sz="1600" b="1"/>
            </a:lvl7pPr>
            <a:lvl8pPr marL="3201040" indent="0">
              <a:buNone/>
              <a:defRPr sz="1600" b="1"/>
            </a:lvl8pPr>
            <a:lvl9pPr marL="3658332" indent="0">
              <a:buNone/>
              <a:defRPr sz="1600" b="1"/>
            </a:lvl9pPr>
          </a:lstStyle>
          <a:p>
            <a:pPr lvl="0"/>
            <a:r>
              <a:rPr lang="tr-TR"/>
              <a:t>Asıl metin stillerini düzenlemek için tıklayın</a:t>
            </a:r>
          </a:p>
        </p:txBody>
      </p:sp>
      <p:sp>
        <p:nvSpPr>
          <p:cNvPr id="6" name="Content Placeholder 5"/>
          <p:cNvSpPr>
            <a:spLocks noGrp="1"/>
          </p:cNvSpPr>
          <p:nvPr>
            <p:ph sz="quarter" idx="4"/>
          </p:nvPr>
        </p:nvSpPr>
        <p:spPr>
          <a:xfrm>
            <a:off x="5103317" y="2505655"/>
            <a:ext cx="4285579" cy="3685441"/>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DAD4019F-6F27-4F34-8FA5-3691BB4A0274}" type="datetime1">
              <a:rPr lang="tr-TR" smtClean="0"/>
              <a:pPr/>
              <a:t>13.02.2026</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9145878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74F2E01B-5D1E-47B9-8EAB-0BFF83C045A2}" type="datetime1">
              <a:rPr lang="tr-TR" smtClean="0"/>
              <a:pPr/>
              <a:t>13.02.2026</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418517992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AAF711-0816-4563-953C-8ACC6C62A215}" type="datetime1">
              <a:rPr lang="tr-TR" smtClean="0"/>
              <a:pPr/>
              <a:t>13.02.2026</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3326011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694356" y="457306"/>
            <a:ext cx="3251264" cy="1600571"/>
          </a:xfrm>
        </p:spPr>
        <p:txBody>
          <a:bodyPr anchor="b"/>
          <a:lstStyle>
            <a:lvl1pPr>
              <a:defRPr sz="3201"/>
            </a:lvl1pPr>
          </a:lstStyle>
          <a:p>
            <a:r>
              <a:rPr lang="tr-TR"/>
              <a:t>Asıl başlık stilini düzenlemek için tıklayın</a:t>
            </a:r>
            <a:endParaRPr lang="en-US" dirty="0"/>
          </a:p>
        </p:txBody>
      </p:sp>
      <p:sp>
        <p:nvSpPr>
          <p:cNvPr id="3" name="Content Placeholder 2"/>
          <p:cNvSpPr>
            <a:spLocks noGrp="1"/>
          </p:cNvSpPr>
          <p:nvPr>
            <p:ph idx="1"/>
          </p:nvPr>
        </p:nvSpPr>
        <p:spPr>
          <a:xfrm>
            <a:off x="4285579" y="987655"/>
            <a:ext cx="5103316" cy="4874754"/>
          </a:xfrm>
        </p:spPr>
        <p:txBody>
          <a:bodyPr/>
          <a:lstStyle>
            <a:lvl1pPr>
              <a:defRPr sz="3201"/>
            </a:lvl1pPr>
            <a:lvl2pPr>
              <a:defRPr sz="2801"/>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694356" y="2057876"/>
            <a:ext cx="3251264" cy="3812471"/>
          </a:xfrm>
        </p:spPr>
        <p:txBody>
          <a:bodyPr/>
          <a:lstStyle>
            <a:lvl1pPr marL="0" indent="0">
              <a:buNone/>
              <a:defRPr sz="1600"/>
            </a:lvl1pPr>
            <a:lvl2pPr marL="457291" indent="0">
              <a:buNone/>
              <a:defRPr sz="1400"/>
            </a:lvl2pPr>
            <a:lvl3pPr marL="914583" indent="0">
              <a:buNone/>
              <a:defRPr sz="1200"/>
            </a:lvl3pPr>
            <a:lvl4pPr marL="1371874" indent="0">
              <a:buNone/>
              <a:defRPr sz="1000"/>
            </a:lvl4pPr>
            <a:lvl5pPr marL="1829166" indent="0">
              <a:buNone/>
              <a:defRPr sz="1000"/>
            </a:lvl5pPr>
            <a:lvl6pPr marL="2286457" indent="0">
              <a:buNone/>
              <a:defRPr sz="1000"/>
            </a:lvl6pPr>
            <a:lvl7pPr marL="2743749" indent="0">
              <a:buNone/>
              <a:defRPr sz="1000"/>
            </a:lvl7pPr>
            <a:lvl8pPr marL="3201040" indent="0">
              <a:buNone/>
              <a:defRPr sz="1000"/>
            </a:lvl8pPr>
            <a:lvl9pPr marL="3658332"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00AB7424-4692-4772-A903-F929074178EE}" type="datetime1">
              <a:rPr lang="tr-TR" smtClean="0"/>
              <a:pPr/>
              <a:t>13.02.2026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585214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694356" y="457306"/>
            <a:ext cx="3251264" cy="1600571"/>
          </a:xfrm>
        </p:spPr>
        <p:txBody>
          <a:bodyPr anchor="b"/>
          <a:lstStyle>
            <a:lvl1pPr>
              <a:defRPr sz="3201"/>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4285579" y="987655"/>
            <a:ext cx="5103316" cy="4874754"/>
          </a:xfrm>
        </p:spPr>
        <p:txBody>
          <a:bodyPr anchor="t"/>
          <a:lstStyle>
            <a:lvl1pPr marL="0" indent="0">
              <a:buNone/>
              <a:defRPr sz="3201"/>
            </a:lvl1pPr>
            <a:lvl2pPr marL="457291" indent="0">
              <a:buNone/>
              <a:defRPr sz="2801"/>
            </a:lvl2pPr>
            <a:lvl3pPr marL="914583" indent="0">
              <a:buNone/>
              <a:defRPr sz="2400"/>
            </a:lvl3pPr>
            <a:lvl4pPr marL="1371874" indent="0">
              <a:buNone/>
              <a:defRPr sz="2000"/>
            </a:lvl4pPr>
            <a:lvl5pPr marL="1829166" indent="0">
              <a:buNone/>
              <a:defRPr sz="2000"/>
            </a:lvl5pPr>
            <a:lvl6pPr marL="2286457" indent="0">
              <a:buNone/>
              <a:defRPr sz="2000"/>
            </a:lvl6pPr>
            <a:lvl7pPr marL="2743749" indent="0">
              <a:buNone/>
              <a:defRPr sz="2000"/>
            </a:lvl7pPr>
            <a:lvl8pPr marL="3201040" indent="0">
              <a:buNone/>
              <a:defRPr sz="2000"/>
            </a:lvl8pPr>
            <a:lvl9pPr marL="3658332" indent="0">
              <a:buNone/>
              <a:defRPr sz="2000"/>
            </a:lvl9pPr>
          </a:lstStyle>
          <a:p>
            <a:r>
              <a:rPr lang="tr-TR"/>
              <a:t>Resim eklemek için simgeye tıklayın</a:t>
            </a:r>
            <a:endParaRPr lang="en-US" dirty="0"/>
          </a:p>
        </p:txBody>
      </p:sp>
      <p:sp>
        <p:nvSpPr>
          <p:cNvPr id="4" name="Text Placeholder 3"/>
          <p:cNvSpPr>
            <a:spLocks noGrp="1"/>
          </p:cNvSpPr>
          <p:nvPr>
            <p:ph type="body" sz="half" idx="2"/>
          </p:nvPr>
        </p:nvSpPr>
        <p:spPr>
          <a:xfrm>
            <a:off x="694356" y="2057876"/>
            <a:ext cx="3251264" cy="3812471"/>
          </a:xfrm>
        </p:spPr>
        <p:txBody>
          <a:bodyPr/>
          <a:lstStyle>
            <a:lvl1pPr marL="0" indent="0">
              <a:buNone/>
              <a:defRPr sz="1600"/>
            </a:lvl1pPr>
            <a:lvl2pPr marL="457291" indent="0">
              <a:buNone/>
              <a:defRPr sz="1400"/>
            </a:lvl2pPr>
            <a:lvl3pPr marL="914583" indent="0">
              <a:buNone/>
              <a:defRPr sz="1200"/>
            </a:lvl3pPr>
            <a:lvl4pPr marL="1371874" indent="0">
              <a:buNone/>
              <a:defRPr sz="1000"/>
            </a:lvl4pPr>
            <a:lvl5pPr marL="1829166" indent="0">
              <a:buNone/>
              <a:defRPr sz="1000"/>
            </a:lvl5pPr>
            <a:lvl6pPr marL="2286457" indent="0">
              <a:buNone/>
              <a:defRPr sz="1000"/>
            </a:lvl6pPr>
            <a:lvl7pPr marL="2743749" indent="0">
              <a:buNone/>
              <a:defRPr sz="1000"/>
            </a:lvl7pPr>
            <a:lvl8pPr marL="3201040" indent="0">
              <a:buNone/>
              <a:defRPr sz="1000"/>
            </a:lvl8pPr>
            <a:lvl9pPr marL="3658332"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777BBF74-C7DA-4890-B9D2-5DC0C48C8D72}" type="datetime1">
              <a:rPr lang="tr-TR" smtClean="0"/>
              <a:pPr/>
              <a:t>13.02.2026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626226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CDC53165-5992-41F5-A542-23B6FD9A289B}" type="datetime1">
              <a:rPr lang="tr-TR" smtClean="0"/>
              <a:pPr/>
              <a:t>13.02.2026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762436669"/>
      </p:ext>
    </p:extLst>
  </p:cSld>
  <p:clrMapOvr>
    <a:masterClrMapping/>
  </p:clrMapOvr>
  <p:hf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13948" y="365209"/>
            <a:ext cx="2173635" cy="5813184"/>
          </a:xfrm>
        </p:spPr>
        <p:txBody>
          <a:bodyPr vert="eaVert"/>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693044" y="365209"/>
            <a:ext cx="6394896" cy="5813184"/>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FF3D091E-E89D-402E-9F1C-4122AF863700}" type="datetime1">
              <a:rPr lang="tr-TR" smtClean="0"/>
              <a:pPr/>
              <a:t>13.02.2026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315703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693044" y="365211"/>
            <a:ext cx="8694539" cy="1325870"/>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693044" y="1826047"/>
            <a:ext cx="8694539" cy="4352346"/>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693043" y="6357824"/>
            <a:ext cx="2268141" cy="365210"/>
          </a:xfrm>
          <a:prstGeom prst="rect">
            <a:avLst/>
          </a:prstGeom>
        </p:spPr>
        <p:txBody>
          <a:bodyPr vert="horz" lIns="91440" tIns="45720" rIns="91440" bIns="45720" rtlCol="0" anchor="ctr"/>
          <a:lstStyle>
            <a:lvl1pPr algn="l">
              <a:defRPr sz="1200">
                <a:solidFill>
                  <a:schemeClr val="tx1">
                    <a:tint val="75000"/>
                  </a:schemeClr>
                </a:solidFill>
              </a:defRPr>
            </a:lvl1pPr>
          </a:lstStyle>
          <a:p>
            <a:fld id="{CDC53165-5992-41F5-A542-23B6FD9A289B}" type="datetime1">
              <a:rPr lang="tr-TR" smtClean="0"/>
              <a:pPr/>
              <a:t>13.02.2026</a:t>
            </a:fld>
            <a:endParaRPr lang="tr-TR"/>
          </a:p>
        </p:txBody>
      </p:sp>
      <p:sp>
        <p:nvSpPr>
          <p:cNvPr id="5" name="Altbilgi Yer Tutucusu 4"/>
          <p:cNvSpPr>
            <a:spLocks noGrp="1"/>
          </p:cNvSpPr>
          <p:nvPr>
            <p:ph type="ftr" sz="quarter" idx="3"/>
          </p:nvPr>
        </p:nvSpPr>
        <p:spPr>
          <a:xfrm>
            <a:off x="3339208" y="6357824"/>
            <a:ext cx="3402211" cy="36521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7119442" y="6357824"/>
            <a:ext cx="2268141" cy="365210"/>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3043" y="365211"/>
            <a:ext cx="8694539" cy="1325870"/>
          </a:xfrm>
          <a:prstGeom prst="rect">
            <a:avLst/>
          </a:prstGeom>
        </p:spPr>
        <p:txBody>
          <a:bodyPr vert="horz" lIns="91440" tIns="45720" rIns="91440" bIns="45720" rtlCol="0" anchor="ctr">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693043" y="1826048"/>
            <a:ext cx="8694539" cy="4352346"/>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693043" y="6357823"/>
            <a:ext cx="2268141" cy="365210"/>
          </a:xfrm>
          <a:prstGeom prst="rect">
            <a:avLst/>
          </a:prstGeom>
        </p:spPr>
        <p:txBody>
          <a:bodyPr vert="horz" lIns="91440" tIns="45720" rIns="91440" bIns="45720" rtlCol="0" anchor="ctr"/>
          <a:lstStyle>
            <a:lvl1pPr algn="l">
              <a:defRPr sz="1200">
                <a:solidFill>
                  <a:schemeClr val="tx1">
                    <a:tint val="75000"/>
                  </a:schemeClr>
                </a:solidFill>
              </a:defRPr>
            </a:lvl1pPr>
          </a:lstStyle>
          <a:p>
            <a:fld id="{CDC53165-5992-41F5-A542-23B6FD9A289B}" type="datetime1">
              <a:rPr lang="tr-TR" smtClean="0"/>
              <a:pPr/>
              <a:t>13.02.2026</a:t>
            </a:fld>
            <a:endParaRPr lang="tr-TR"/>
          </a:p>
        </p:txBody>
      </p:sp>
      <p:sp>
        <p:nvSpPr>
          <p:cNvPr id="5" name="Footer Placeholder 4"/>
          <p:cNvSpPr>
            <a:spLocks noGrp="1"/>
          </p:cNvSpPr>
          <p:nvPr>
            <p:ph type="ftr" sz="quarter" idx="3"/>
          </p:nvPr>
        </p:nvSpPr>
        <p:spPr>
          <a:xfrm>
            <a:off x="3339207" y="6357823"/>
            <a:ext cx="3402211" cy="36521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7119441" y="6357823"/>
            <a:ext cx="2268141" cy="365210"/>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424758528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914583" rtl="0" eaLnBrk="1" latinLnBrk="0" hangingPunct="1">
        <a:lnSpc>
          <a:spcPct val="90000"/>
        </a:lnSpc>
        <a:spcBef>
          <a:spcPct val="0"/>
        </a:spcBef>
        <a:buNone/>
        <a:defRPr sz="4401" kern="1200">
          <a:solidFill>
            <a:schemeClr val="tx1"/>
          </a:solidFill>
          <a:latin typeface="+mj-lt"/>
          <a:ea typeface="+mj-ea"/>
          <a:cs typeface="+mj-cs"/>
        </a:defRPr>
      </a:lvl1pPr>
    </p:titleStyle>
    <p:bodyStyle>
      <a:lvl1pPr marL="228646" indent="-228646" algn="l" defTabSz="914583" rtl="0" eaLnBrk="1" latinLnBrk="0" hangingPunct="1">
        <a:lnSpc>
          <a:spcPct val="90000"/>
        </a:lnSpc>
        <a:spcBef>
          <a:spcPts val="1000"/>
        </a:spcBef>
        <a:buFont typeface="Arial" panose="020B0604020202020204" pitchFamily="34" charset="0"/>
        <a:buChar char="•"/>
        <a:defRPr sz="2801" kern="1200">
          <a:solidFill>
            <a:schemeClr val="tx1"/>
          </a:solidFill>
          <a:latin typeface="+mn-lt"/>
          <a:ea typeface="+mn-ea"/>
          <a:cs typeface="+mn-cs"/>
        </a:defRPr>
      </a:lvl1pPr>
      <a:lvl2pPr marL="685937" indent="-228646" algn="l" defTabSz="91458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229" indent="-228646" algn="l" defTabSz="91458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520"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811"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5103"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394"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686"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977"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583" rtl="0" eaLnBrk="1" latinLnBrk="0" hangingPunct="1">
        <a:defRPr sz="1800" kern="1200">
          <a:solidFill>
            <a:schemeClr val="tx1"/>
          </a:solidFill>
          <a:latin typeface="+mn-lt"/>
          <a:ea typeface="+mn-ea"/>
          <a:cs typeface="+mn-cs"/>
        </a:defRPr>
      </a:lvl1pPr>
      <a:lvl2pPr marL="457291" algn="l" defTabSz="914583" rtl="0" eaLnBrk="1" latinLnBrk="0" hangingPunct="1">
        <a:defRPr sz="1800" kern="1200">
          <a:solidFill>
            <a:schemeClr val="tx1"/>
          </a:solidFill>
          <a:latin typeface="+mn-lt"/>
          <a:ea typeface="+mn-ea"/>
          <a:cs typeface="+mn-cs"/>
        </a:defRPr>
      </a:lvl2pPr>
      <a:lvl3pPr marL="914583" algn="l" defTabSz="914583" rtl="0" eaLnBrk="1" latinLnBrk="0" hangingPunct="1">
        <a:defRPr sz="1800" kern="1200">
          <a:solidFill>
            <a:schemeClr val="tx1"/>
          </a:solidFill>
          <a:latin typeface="+mn-lt"/>
          <a:ea typeface="+mn-ea"/>
          <a:cs typeface="+mn-cs"/>
        </a:defRPr>
      </a:lvl3pPr>
      <a:lvl4pPr marL="1371874" algn="l" defTabSz="914583" rtl="0" eaLnBrk="1" latinLnBrk="0" hangingPunct="1">
        <a:defRPr sz="1800" kern="1200">
          <a:solidFill>
            <a:schemeClr val="tx1"/>
          </a:solidFill>
          <a:latin typeface="+mn-lt"/>
          <a:ea typeface="+mn-ea"/>
          <a:cs typeface="+mn-cs"/>
        </a:defRPr>
      </a:lvl4pPr>
      <a:lvl5pPr marL="1829166" algn="l" defTabSz="914583" rtl="0" eaLnBrk="1" latinLnBrk="0" hangingPunct="1">
        <a:defRPr sz="1800" kern="1200">
          <a:solidFill>
            <a:schemeClr val="tx1"/>
          </a:solidFill>
          <a:latin typeface="+mn-lt"/>
          <a:ea typeface="+mn-ea"/>
          <a:cs typeface="+mn-cs"/>
        </a:defRPr>
      </a:lvl5pPr>
      <a:lvl6pPr marL="2286457" algn="l" defTabSz="914583" rtl="0" eaLnBrk="1" latinLnBrk="0" hangingPunct="1">
        <a:defRPr sz="1800" kern="1200">
          <a:solidFill>
            <a:schemeClr val="tx1"/>
          </a:solidFill>
          <a:latin typeface="+mn-lt"/>
          <a:ea typeface="+mn-ea"/>
          <a:cs typeface="+mn-cs"/>
        </a:defRPr>
      </a:lvl6pPr>
      <a:lvl7pPr marL="2743749" algn="l" defTabSz="914583" rtl="0" eaLnBrk="1" latinLnBrk="0" hangingPunct="1">
        <a:defRPr sz="1800" kern="1200">
          <a:solidFill>
            <a:schemeClr val="tx1"/>
          </a:solidFill>
          <a:latin typeface="+mn-lt"/>
          <a:ea typeface="+mn-ea"/>
          <a:cs typeface="+mn-cs"/>
        </a:defRPr>
      </a:lvl7pPr>
      <a:lvl8pPr marL="3201040" algn="l" defTabSz="914583" rtl="0" eaLnBrk="1" latinLnBrk="0" hangingPunct="1">
        <a:defRPr sz="1800" kern="1200">
          <a:solidFill>
            <a:schemeClr val="tx1"/>
          </a:solidFill>
          <a:latin typeface="+mn-lt"/>
          <a:ea typeface="+mn-ea"/>
          <a:cs typeface="+mn-cs"/>
        </a:defRPr>
      </a:lvl8pPr>
      <a:lvl9pPr marL="3658332" algn="l" defTabSz="91458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3043" y="365211"/>
            <a:ext cx="8694539" cy="1325870"/>
          </a:xfrm>
          <a:prstGeom prst="rect">
            <a:avLst/>
          </a:prstGeom>
        </p:spPr>
        <p:txBody>
          <a:bodyPr vert="horz" lIns="91440" tIns="45720" rIns="91440" bIns="45720" rtlCol="0" anchor="ctr">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693043" y="1826048"/>
            <a:ext cx="8694539" cy="4352346"/>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693043" y="6357823"/>
            <a:ext cx="2268141" cy="365210"/>
          </a:xfrm>
          <a:prstGeom prst="rect">
            <a:avLst/>
          </a:prstGeom>
        </p:spPr>
        <p:txBody>
          <a:bodyPr vert="horz" lIns="91440" tIns="45720" rIns="91440" bIns="45720" rtlCol="0" anchor="ctr"/>
          <a:lstStyle>
            <a:lvl1pPr algn="l">
              <a:defRPr sz="1200">
                <a:solidFill>
                  <a:schemeClr val="tx1">
                    <a:tint val="75000"/>
                  </a:schemeClr>
                </a:solidFill>
              </a:defRPr>
            </a:lvl1pPr>
          </a:lstStyle>
          <a:p>
            <a:fld id="{CDC53165-5992-41F5-A542-23B6FD9A289B}" type="datetime1">
              <a:rPr lang="tr-TR" smtClean="0"/>
              <a:pPr/>
              <a:t>13.02.2026</a:t>
            </a:fld>
            <a:endParaRPr lang="tr-TR"/>
          </a:p>
        </p:txBody>
      </p:sp>
      <p:sp>
        <p:nvSpPr>
          <p:cNvPr id="5" name="Footer Placeholder 4"/>
          <p:cNvSpPr>
            <a:spLocks noGrp="1"/>
          </p:cNvSpPr>
          <p:nvPr>
            <p:ph type="ftr" sz="quarter" idx="3"/>
          </p:nvPr>
        </p:nvSpPr>
        <p:spPr>
          <a:xfrm>
            <a:off x="3339207" y="6357823"/>
            <a:ext cx="3402211" cy="36521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7119441" y="6357823"/>
            <a:ext cx="2268141" cy="365210"/>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70827467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defTabSz="914583" rtl="0" eaLnBrk="1" latinLnBrk="0" hangingPunct="1">
        <a:lnSpc>
          <a:spcPct val="90000"/>
        </a:lnSpc>
        <a:spcBef>
          <a:spcPct val="0"/>
        </a:spcBef>
        <a:buNone/>
        <a:defRPr sz="4401" kern="1200">
          <a:solidFill>
            <a:schemeClr val="tx1"/>
          </a:solidFill>
          <a:latin typeface="+mj-lt"/>
          <a:ea typeface="+mj-ea"/>
          <a:cs typeface="+mj-cs"/>
        </a:defRPr>
      </a:lvl1pPr>
    </p:titleStyle>
    <p:bodyStyle>
      <a:lvl1pPr marL="228646" indent="-228646" algn="l" defTabSz="914583" rtl="0" eaLnBrk="1" latinLnBrk="0" hangingPunct="1">
        <a:lnSpc>
          <a:spcPct val="90000"/>
        </a:lnSpc>
        <a:spcBef>
          <a:spcPts val="1000"/>
        </a:spcBef>
        <a:buFont typeface="Arial" panose="020B0604020202020204" pitchFamily="34" charset="0"/>
        <a:buChar char="•"/>
        <a:defRPr sz="2801" kern="1200">
          <a:solidFill>
            <a:schemeClr val="tx1"/>
          </a:solidFill>
          <a:latin typeface="+mn-lt"/>
          <a:ea typeface="+mn-ea"/>
          <a:cs typeface="+mn-cs"/>
        </a:defRPr>
      </a:lvl1pPr>
      <a:lvl2pPr marL="685937" indent="-228646" algn="l" defTabSz="91458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229" indent="-228646" algn="l" defTabSz="91458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520"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811"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5103"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394"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686"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977"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583" rtl="0" eaLnBrk="1" latinLnBrk="0" hangingPunct="1">
        <a:defRPr sz="1800" kern="1200">
          <a:solidFill>
            <a:schemeClr val="tx1"/>
          </a:solidFill>
          <a:latin typeface="+mn-lt"/>
          <a:ea typeface="+mn-ea"/>
          <a:cs typeface="+mn-cs"/>
        </a:defRPr>
      </a:lvl1pPr>
      <a:lvl2pPr marL="457291" algn="l" defTabSz="914583" rtl="0" eaLnBrk="1" latinLnBrk="0" hangingPunct="1">
        <a:defRPr sz="1800" kern="1200">
          <a:solidFill>
            <a:schemeClr val="tx1"/>
          </a:solidFill>
          <a:latin typeface="+mn-lt"/>
          <a:ea typeface="+mn-ea"/>
          <a:cs typeface="+mn-cs"/>
        </a:defRPr>
      </a:lvl2pPr>
      <a:lvl3pPr marL="914583" algn="l" defTabSz="914583" rtl="0" eaLnBrk="1" latinLnBrk="0" hangingPunct="1">
        <a:defRPr sz="1800" kern="1200">
          <a:solidFill>
            <a:schemeClr val="tx1"/>
          </a:solidFill>
          <a:latin typeface="+mn-lt"/>
          <a:ea typeface="+mn-ea"/>
          <a:cs typeface="+mn-cs"/>
        </a:defRPr>
      </a:lvl3pPr>
      <a:lvl4pPr marL="1371874" algn="l" defTabSz="914583" rtl="0" eaLnBrk="1" latinLnBrk="0" hangingPunct="1">
        <a:defRPr sz="1800" kern="1200">
          <a:solidFill>
            <a:schemeClr val="tx1"/>
          </a:solidFill>
          <a:latin typeface="+mn-lt"/>
          <a:ea typeface="+mn-ea"/>
          <a:cs typeface="+mn-cs"/>
        </a:defRPr>
      </a:lvl4pPr>
      <a:lvl5pPr marL="1829166" algn="l" defTabSz="914583" rtl="0" eaLnBrk="1" latinLnBrk="0" hangingPunct="1">
        <a:defRPr sz="1800" kern="1200">
          <a:solidFill>
            <a:schemeClr val="tx1"/>
          </a:solidFill>
          <a:latin typeface="+mn-lt"/>
          <a:ea typeface="+mn-ea"/>
          <a:cs typeface="+mn-cs"/>
        </a:defRPr>
      </a:lvl5pPr>
      <a:lvl6pPr marL="2286457" algn="l" defTabSz="914583" rtl="0" eaLnBrk="1" latinLnBrk="0" hangingPunct="1">
        <a:defRPr sz="1800" kern="1200">
          <a:solidFill>
            <a:schemeClr val="tx1"/>
          </a:solidFill>
          <a:latin typeface="+mn-lt"/>
          <a:ea typeface="+mn-ea"/>
          <a:cs typeface="+mn-cs"/>
        </a:defRPr>
      </a:lvl6pPr>
      <a:lvl7pPr marL="2743749" algn="l" defTabSz="914583" rtl="0" eaLnBrk="1" latinLnBrk="0" hangingPunct="1">
        <a:defRPr sz="1800" kern="1200">
          <a:solidFill>
            <a:schemeClr val="tx1"/>
          </a:solidFill>
          <a:latin typeface="+mn-lt"/>
          <a:ea typeface="+mn-ea"/>
          <a:cs typeface="+mn-cs"/>
        </a:defRPr>
      </a:lvl7pPr>
      <a:lvl8pPr marL="3201040" algn="l" defTabSz="914583" rtl="0" eaLnBrk="1" latinLnBrk="0" hangingPunct="1">
        <a:defRPr sz="1800" kern="1200">
          <a:solidFill>
            <a:schemeClr val="tx1"/>
          </a:solidFill>
          <a:latin typeface="+mn-lt"/>
          <a:ea typeface="+mn-ea"/>
          <a:cs typeface="+mn-cs"/>
        </a:defRPr>
      </a:lvl8pPr>
      <a:lvl9pPr marL="3658332" algn="l" defTabSz="91458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jpeg"/><Relationship Id="rId18" Type="http://schemas.openxmlformats.org/officeDocument/2006/relationships/image" Target="../media/image20.jpe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17" Type="http://schemas.openxmlformats.org/officeDocument/2006/relationships/image" Target="../media/image3.jpeg"/><Relationship Id="rId2" Type="http://schemas.openxmlformats.org/officeDocument/2006/relationships/image" Target="../media/image6.png"/><Relationship Id="rId16"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5" Type="http://schemas.microsoft.com/office/2007/relationships/hdphoto" Target="../media/hdphoto2.wdp"/><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3.e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s://sgdb.siirt.edu.tr/detay/siirt-universitesi-2023-2027-stratejik-plani/965110758.html" TargetMode="External"/><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684" y="3063135"/>
            <a:ext cx="9305365" cy="2169825"/>
          </a:xfrm>
          <a:prstGeom prst="rect">
            <a:avLst/>
          </a:prstGeom>
        </p:spPr>
        <p:txBody>
          <a:bodyPr wrap="square">
            <a:spAutoFit/>
          </a:bodyPr>
          <a:lstStyle/>
          <a:p>
            <a:pPr algn="ctr"/>
            <a:r>
              <a:rPr lang="tr-TR" sz="4500" b="1" dirty="0">
                <a:solidFill>
                  <a:schemeClr val="tx1">
                    <a:lumMod val="85000"/>
                    <a:lumOff val="15000"/>
                  </a:schemeClr>
                </a:solidFill>
                <a:latin typeface="Times New Roman" panose="02020603050405020304" pitchFamily="18" charset="0"/>
                <a:cs typeface="Times New Roman" panose="02020603050405020304" pitchFamily="18" charset="0"/>
              </a:rPr>
              <a:t>BAP KOORDİNATÖRLÜĞÜ</a:t>
            </a:r>
          </a:p>
          <a:p>
            <a:pPr algn="ctr"/>
            <a:r>
              <a:rPr lang="tr-TR" sz="4500" b="1" dirty="0">
                <a:solidFill>
                  <a:schemeClr val="tx1">
                    <a:lumMod val="85000"/>
                    <a:lumOff val="15000"/>
                  </a:schemeClr>
                </a:solidFill>
                <a:latin typeface="Times New Roman" panose="02020603050405020304" pitchFamily="18" charset="0"/>
                <a:cs typeface="Times New Roman" panose="02020603050405020304" pitchFamily="18" charset="0"/>
              </a:rPr>
              <a:t>BRİFİNG SUNUMU</a:t>
            </a:r>
          </a:p>
          <a:p>
            <a:pPr algn="ctr"/>
            <a:r>
              <a:rPr lang="tr-TR" sz="4500" b="1" dirty="0" smtClean="0">
                <a:solidFill>
                  <a:schemeClr val="tx1">
                    <a:lumMod val="85000"/>
                    <a:lumOff val="15000"/>
                  </a:schemeClr>
                </a:solidFill>
                <a:latin typeface="Times New Roman" panose="02020603050405020304" pitchFamily="18" charset="0"/>
                <a:cs typeface="Times New Roman" panose="02020603050405020304" pitchFamily="18" charset="0"/>
              </a:rPr>
              <a:t>2025  </a:t>
            </a:r>
            <a:endParaRPr lang="tr-TR" sz="4500" b="1"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 name="2 Slayt Numarası Yer Tutucusu"/>
          <p:cNvSpPr>
            <a:spLocks noGrp="1"/>
          </p:cNvSpPr>
          <p:nvPr>
            <p:ph type="sldNum" sz="quarter" idx="12"/>
          </p:nvPr>
        </p:nvSpPr>
        <p:spPr/>
        <p:txBody>
          <a:bodyPr/>
          <a:lstStyle/>
          <a:p>
            <a:fld id="{B3BF8EA4-8A69-4270-8123-1D095C65A064}" type="slidenum">
              <a:rPr lang="tr-TR" smtClean="0"/>
              <a:pPr/>
              <a:t>1</a:t>
            </a:fld>
            <a:endParaRPr lang="tr-TR"/>
          </a:p>
        </p:txBody>
      </p:sp>
    </p:spTree>
    <p:extLst>
      <p:ext uri="{BB962C8B-B14F-4D97-AF65-F5344CB8AC3E}">
        <p14:creationId xmlns:p14="http://schemas.microsoft.com/office/powerpoint/2010/main" val="2865460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F71CB3E-BF0B-41AD-76D3-26FBDA365B5E}"/>
              </a:ext>
            </a:extLst>
          </p:cNvPr>
          <p:cNvSpPr>
            <a:spLocks noGrp="1"/>
          </p:cNvSpPr>
          <p:nvPr>
            <p:ph type="title"/>
          </p:nvPr>
        </p:nvSpPr>
        <p:spPr>
          <a:xfrm>
            <a:off x="500296" y="173533"/>
            <a:ext cx="8251957" cy="365210"/>
          </a:xfrm>
        </p:spPr>
        <p:txBody>
          <a:bodyPr>
            <a:normAutofit fontScale="90000"/>
          </a:bodyPr>
          <a:lstStyle/>
          <a:p>
            <a:r>
              <a:rPr lang="tr-TR" dirty="0"/>
              <a:t>YÖNETİM</a:t>
            </a:r>
          </a:p>
        </p:txBody>
      </p:sp>
      <p:sp>
        <p:nvSpPr>
          <p:cNvPr id="4" name="Slayt Numarası Yer Tutucusu 3">
            <a:extLst>
              <a:ext uri="{FF2B5EF4-FFF2-40B4-BE49-F238E27FC236}">
                <a16:creationId xmlns:a16="http://schemas.microsoft.com/office/drawing/2014/main" id="{35D52350-9822-4EEF-1950-42677C570AB7}"/>
              </a:ext>
            </a:extLst>
          </p:cNvPr>
          <p:cNvSpPr>
            <a:spLocks noGrp="1"/>
          </p:cNvSpPr>
          <p:nvPr>
            <p:ph type="sldNum" sz="quarter" idx="12"/>
          </p:nvPr>
        </p:nvSpPr>
        <p:spPr/>
        <p:txBody>
          <a:bodyPr/>
          <a:lstStyle/>
          <a:p>
            <a:fld id="{B3BF8EA4-8A69-4270-8123-1D095C65A064}" type="slidenum">
              <a:rPr lang="tr-TR" smtClean="0"/>
              <a:pPr/>
              <a:t>2</a:t>
            </a:fld>
            <a:endParaRPr lang="tr-TR"/>
          </a:p>
        </p:txBody>
      </p:sp>
      <p:pic>
        <p:nvPicPr>
          <p:cNvPr id="1026" name="Picture 2">
            <a:extLst>
              <a:ext uri="{FF2B5EF4-FFF2-40B4-BE49-F238E27FC236}">
                <a16:creationId xmlns:a16="http://schemas.microsoft.com/office/drawing/2014/main" id="{53034A55-13A9-875C-D004-A5EF4F2CF71E}"/>
              </a:ext>
              <a:ext uri="{C183D7F6-B498-43B3-948B-1728B52AA6E4}">
                <adec:decorative xmlns="" xmlns:adec="http://schemas.microsoft.com/office/drawing/2017/decorative" val="1"/>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785305" y="600852"/>
            <a:ext cx="2371253" cy="1866959"/>
          </a:xfrm>
          <a:prstGeom prst="rect">
            <a:avLst/>
          </a:prstGeom>
          <a:solidFill>
            <a:schemeClr val="accent1"/>
          </a:solidFill>
        </p:spPr>
      </p:pic>
      <p:pic>
        <p:nvPicPr>
          <p:cNvPr id="1030" name="Picture 6">
            <a:extLst>
              <a:ext uri="{FF2B5EF4-FFF2-40B4-BE49-F238E27FC236}">
                <a16:creationId xmlns:a16="http://schemas.microsoft.com/office/drawing/2014/main" id="{8B57BFE3-6009-D0DE-3FB3-C9DC6CD9A5D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337" y="2690205"/>
            <a:ext cx="2125255" cy="159046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6A14495C-1E34-BAE2-0B94-325FEAF4490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39062" y="1955905"/>
            <a:ext cx="2628900" cy="248141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davut-kurt">
            <a:extLst>
              <a:ext uri="{FF2B5EF4-FFF2-40B4-BE49-F238E27FC236}">
                <a16:creationId xmlns:a16="http://schemas.microsoft.com/office/drawing/2014/main" id="{F70C609E-1DB6-B501-F717-E3240BF450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38443" y="3485437"/>
            <a:ext cx="2711247" cy="2302441"/>
          </a:xfrm>
          <a:prstGeom prst="rect">
            <a:avLst/>
          </a:prstGeom>
          <a:noFill/>
          <a:extLst>
            <a:ext uri="{909E8E84-426E-40DD-AFC4-6F175D3DCCD1}">
              <a14:hiddenFill xmlns:a14="http://schemas.microsoft.com/office/drawing/2010/main">
                <a:solidFill>
                  <a:srgbClr val="FFFFFF"/>
                </a:solidFill>
              </a14:hiddenFill>
            </a:ext>
          </a:extLst>
        </p:spPr>
      </p:pic>
      <p:sp>
        <p:nvSpPr>
          <p:cNvPr id="8" name="Metin kutusu 7">
            <a:extLst>
              <a:ext uri="{FF2B5EF4-FFF2-40B4-BE49-F238E27FC236}">
                <a16:creationId xmlns:a16="http://schemas.microsoft.com/office/drawing/2014/main" id="{66238E9F-E50E-D308-A85B-82E4C4125C27}"/>
              </a:ext>
            </a:extLst>
          </p:cNvPr>
          <p:cNvSpPr txBox="1"/>
          <p:nvPr/>
        </p:nvSpPr>
        <p:spPr>
          <a:xfrm>
            <a:off x="5222085" y="670378"/>
            <a:ext cx="3200400" cy="923330"/>
          </a:xfrm>
          <a:prstGeom prst="rect">
            <a:avLst/>
          </a:prstGeom>
          <a:noFill/>
        </p:spPr>
        <p:txBody>
          <a:bodyPr wrap="square" rtlCol="0">
            <a:spAutoFit/>
          </a:bodyPr>
          <a:lstStyle/>
          <a:p>
            <a:pPr algn="ctr"/>
            <a:r>
              <a:rPr lang="tr-TR" b="1" dirty="0"/>
              <a:t>KOORDİNATÖR</a:t>
            </a:r>
          </a:p>
          <a:p>
            <a:pPr algn="ctr"/>
            <a:r>
              <a:rPr lang="tr-TR" b="1" dirty="0"/>
              <a:t>Doç</a:t>
            </a:r>
            <a:r>
              <a:rPr lang="tr-TR" b="1" dirty="0" smtClean="0"/>
              <a:t>. Dr. Mahire </a:t>
            </a:r>
            <a:r>
              <a:rPr lang="tr-TR" b="1" dirty="0"/>
              <a:t>BAYRAMOĞLU AKKOYUN</a:t>
            </a:r>
          </a:p>
        </p:txBody>
      </p:sp>
      <p:sp>
        <p:nvSpPr>
          <p:cNvPr id="14" name="Metin kutusu 13">
            <a:extLst>
              <a:ext uri="{FF2B5EF4-FFF2-40B4-BE49-F238E27FC236}">
                <a16:creationId xmlns:a16="http://schemas.microsoft.com/office/drawing/2014/main" id="{F1359E10-0A68-4EFF-514D-85F738F4512D}"/>
              </a:ext>
            </a:extLst>
          </p:cNvPr>
          <p:cNvSpPr txBox="1"/>
          <p:nvPr/>
        </p:nvSpPr>
        <p:spPr>
          <a:xfrm>
            <a:off x="239712" y="4636657"/>
            <a:ext cx="3200400" cy="646331"/>
          </a:xfrm>
          <a:prstGeom prst="rect">
            <a:avLst/>
          </a:prstGeom>
          <a:noFill/>
        </p:spPr>
        <p:txBody>
          <a:bodyPr wrap="square" rtlCol="0">
            <a:spAutoFit/>
          </a:bodyPr>
          <a:lstStyle/>
          <a:p>
            <a:pPr algn="ctr"/>
            <a:r>
              <a:rPr lang="tr-TR" b="1" dirty="0"/>
              <a:t>KOORDİNATÖR YARDIMCISI </a:t>
            </a:r>
          </a:p>
          <a:p>
            <a:pPr algn="ctr"/>
            <a:r>
              <a:rPr lang="tr-TR" b="1" dirty="0" smtClean="0"/>
              <a:t>Doç. Dr. </a:t>
            </a:r>
            <a:r>
              <a:rPr lang="tr-TR" b="1" dirty="0" err="1"/>
              <a:t>Sidar</a:t>
            </a:r>
            <a:r>
              <a:rPr lang="tr-TR" b="1" dirty="0"/>
              <a:t> GÜL</a:t>
            </a:r>
          </a:p>
        </p:txBody>
      </p:sp>
      <p:sp>
        <p:nvSpPr>
          <p:cNvPr id="15" name="Metin kutusu 14">
            <a:extLst>
              <a:ext uri="{FF2B5EF4-FFF2-40B4-BE49-F238E27FC236}">
                <a16:creationId xmlns:a16="http://schemas.microsoft.com/office/drawing/2014/main" id="{59C30DB8-11C0-B60F-5B5E-3D945E64F13A}"/>
              </a:ext>
            </a:extLst>
          </p:cNvPr>
          <p:cNvSpPr txBox="1"/>
          <p:nvPr/>
        </p:nvSpPr>
        <p:spPr>
          <a:xfrm>
            <a:off x="6788164" y="4622772"/>
            <a:ext cx="3200400" cy="646331"/>
          </a:xfrm>
          <a:prstGeom prst="rect">
            <a:avLst/>
          </a:prstGeom>
          <a:noFill/>
        </p:spPr>
        <p:txBody>
          <a:bodyPr wrap="square" rtlCol="0">
            <a:spAutoFit/>
          </a:bodyPr>
          <a:lstStyle/>
          <a:p>
            <a:pPr algn="ctr"/>
            <a:r>
              <a:rPr lang="tr-TR" b="1" dirty="0"/>
              <a:t>DAİRE BAŞKANI</a:t>
            </a:r>
          </a:p>
          <a:p>
            <a:pPr algn="ctr"/>
            <a:r>
              <a:rPr lang="tr-TR" b="1" dirty="0"/>
              <a:t>Abdülhaluk ALTUN</a:t>
            </a:r>
          </a:p>
        </p:txBody>
      </p:sp>
      <p:sp>
        <p:nvSpPr>
          <p:cNvPr id="16" name="Metin kutusu 15">
            <a:extLst>
              <a:ext uri="{FF2B5EF4-FFF2-40B4-BE49-F238E27FC236}">
                <a16:creationId xmlns:a16="http://schemas.microsoft.com/office/drawing/2014/main" id="{CAD47784-4762-B06C-0E36-A40CAD7DE067}"/>
              </a:ext>
            </a:extLst>
          </p:cNvPr>
          <p:cNvSpPr txBox="1"/>
          <p:nvPr/>
        </p:nvSpPr>
        <p:spPr>
          <a:xfrm>
            <a:off x="3440112" y="6034658"/>
            <a:ext cx="3200400" cy="646331"/>
          </a:xfrm>
          <a:prstGeom prst="rect">
            <a:avLst/>
          </a:prstGeom>
          <a:noFill/>
        </p:spPr>
        <p:txBody>
          <a:bodyPr wrap="square" rtlCol="0">
            <a:spAutoFit/>
          </a:bodyPr>
          <a:lstStyle/>
          <a:p>
            <a:pPr algn="ctr"/>
            <a:r>
              <a:rPr lang="tr-TR" b="1" dirty="0"/>
              <a:t>BİLGİSAYAR İŞLETMENİ</a:t>
            </a:r>
          </a:p>
          <a:p>
            <a:pPr algn="ctr"/>
            <a:r>
              <a:rPr lang="tr-TR" b="1" dirty="0"/>
              <a:t>Davut KURT</a:t>
            </a:r>
          </a:p>
        </p:txBody>
      </p:sp>
    </p:spTree>
    <p:extLst>
      <p:ext uri="{BB962C8B-B14F-4D97-AF65-F5344CB8AC3E}">
        <p14:creationId xmlns:p14="http://schemas.microsoft.com/office/powerpoint/2010/main" val="286922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26408" y="412457"/>
            <a:ext cx="1948798" cy="801052"/>
          </a:xfrm>
          <a:prstGeom prst="rect">
            <a:avLst/>
          </a:prstGeom>
        </p:spPr>
        <p:txBody>
          <a:bodyPr vert="horz" wrap="square" lIns="0" tIns="99377" rIns="0" bIns="0" rtlCol="0">
            <a:spAutoFit/>
          </a:bodyPr>
          <a:lstStyle/>
          <a:p>
            <a:pPr marL="15057" marR="6023" algn="ctr">
              <a:lnSpc>
                <a:spcPts val="2727"/>
              </a:lnSpc>
              <a:spcBef>
                <a:spcPts val="782"/>
              </a:spcBef>
            </a:pPr>
            <a:r>
              <a:rPr sz="2800" b="1" dirty="0"/>
              <a:t>O</a:t>
            </a:r>
            <a:r>
              <a:rPr sz="2800" b="1" spc="6" dirty="0"/>
              <a:t>r</a:t>
            </a:r>
            <a:r>
              <a:rPr sz="2800" b="1" dirty="0"/>
              <a:t>ga</a:t>
            </a:r>
            <a:r>
              <a:rPr sz="2800" b="1" spc="-12" dirty="0"/>
              <a:t>n</a:t>
            </a:r>
            <a:r>
              <a:rPr sz="2800" b="1" dirty="0"/>
              <a:t>izas</a:t>
            </a:r>
            <a:r>
              <a:rPr sz="2800" b="1" spc="-36" dirty="0"/>
              <a:t>y</a:t>
            </a:r>
            <a:r>
              <a:rPr sz="2800" b="1" dirty="0"/>
              <a:t>on  </a:t>
            </a:r>
            <a:r>
              <a:rPr sz="2800" b="1" spc="-6" dirty="0"/>
              <a:t>Şeması</a:t>
            </a:r>
            <a:endParaRPr sz="2800" b="1" dirty="0"/>
          </a:p>
        </p:txBody>
      </p:sp>
      <p:sp>
        <p:nvSpPr>
          <p:cNvPr id="3" name="object 3"/>
          <p:cNvSpPr/>
          <p:nvPr/>
        </p:nvSpPr>
        <p:spPr>
          <a:xfrm>
            <a:off x="263777" y="357714"/>
            <a:ext cx="112707" cy="628372"/>
          </a:xfrm>
          <a:custGeom>
            <a:avLst/>
            <a:gdLst/>
            <a:ahLst/>
            <a:cxnLst/>
            <a:rect l="l" t="t" r="r" b="b"/>
            <a:pathLst>
              <a:path w="102235" h="471170">
                <a:moveTo>
                  <a:pt x="0" y="0"/>
                </a:moveTo>
                <a:lnTo>
                  <a:pt x="102107" y="0"/>
                </a:lnTo>
                <a:lnTo>
                  <a:pt x="102107" y="470915"/>
                </a:lnTo>
                <a:lnTo>
                  <a:pt x="0" y="470915"/>
                </a:lnTo>
                <a:lnTo>
                  <a:pt x="0" y="0"/>
                </a:lnTo>
                <a:close/>
              </a:path>
            </a:pathLst>
          </a:custGeom>
          <a:solidFill>
            <a:srgbClr val="4BACC6"/>
          </a:solidFill>
        </p:spPr>
        <p:txBody>
          <a:bodyPr wrap="square" lIns="0" tIns="0" rIns="0" bIns="0" rtlCol="0"/>
          <a:lstStyle/>
          <a:p>
            <a:endParaRPr/>
          </a:p>
        </p:txBody>
      </p:sp>
      <p:sp>
        <p:nvSpPr>
          <p:cNvPr id="4" name="object 4"/>
          <p:cNvSpPr/>
          <p:nvPr/>
        </p:nvSpPr>
        <p:spPr>
          <a:xfrm>
            <a:off x="4993648" y="2392215"/>
            <a:ext cx="73546" cy="1051803"/>
          </a:xfrm>
          <a:custGeom>
            <a:avLst/>
            <a:gdLst/>
            <a:ahLst/>
            <a:cxnLst/>
            <a:rect l="l" t="t" r="r" b="b"/>
            <a:pathLst>
              <a:path h="178435">
                <a:moveTo>
                  <a:pt x="0" y="0"/>
                </a:moveTo>
                <a:lnTo>
                  <a:pt x="0" y="178307"/>
                </a:lnTo>
              </a:path>
            </a:pathLst>
          </a:custGeom>
          <a:ln w="57150">
            <a:solidFill>
              <a:schemeClr val="accent1">
                <a:lumMod val="75000"/>
              </a:schemeClr>
            </a:solidFill>
          </a:ln>
        </p:spPr>
        <p:style>
          <a:lnRef idx="2">
            <a:schemeClr val="accent6"/>
          </a:lnRef>
          <a:fillRef idx="0">
            <a:schemeClr val="accent6"/>
          </a:fillRef>
          <a:effectRef idx="1">
            <a:schemeClr val="accent6"/>
          </a:effectRef>
          <a:fontRef idx="minor">
            <a:schemeClr val="tx1"/>
          </a:fontRef>
        </p:style>
        <p:txBody>
          <a:bodyPr wrap="square" lIns="0" tIns="0" rIns="0" bIns="0" rtlCol="0"/>
          <a:lstStyle/>
          <a:p>
            <a:endParaRPr/>
          </a:p>
        </p:txBody>
      </p:sp>
      <p:sp>
        <p:nvSpPr>
          <p:cNvPr id="5" name="object 5"/>
          <p:cNvSpPr/>
          <p:nvPr/>
        </p:nvSpPr>
        <p:spPr>
          <a:xfrm>
            <a:off x="4908423" y="979649"/>
            <a:ext cx="0" cy="270996"/>
          </a:xfrm>
          <a:custGeom>
            <a:avLst/>
            <a:gdLst/>
            <a:ahLst/>
            <a:cxnLst/>
            <a:rect l="l" t="t" r="r" b="b"/>
            <a:pathLst>
              <a:path h="203200">
                <a:moveTo>
                  <a:pt x="0" y="0"/>
                </a:moveTo>
                <a:lnTo>
                  <a:pt x="0" y="202691"/>
                </a:lnTo>
              </a:path>
            </a:pathLst>
          </a:custGeom>
          <a:ln w="25908">
            <a:solidFill>
              <a:srgbClr val="3D6696"/>
            </a:solidFill>
          </a:ln>
        </p:spPr>
        <p:txBody>
          <a:bodyPr wrap="square" lIns="0" tIns="0" rIns="0" bIns="0" rtlCol="0"/>
          <a:lstStyle/>
          <a:p>
            <a:endParaRPr/>
          </a:p>
        </p:txBody>
      </p:sp>
      <p:sp>
        <p:nvSpPr>
          <p:cNvPr id="6" name="object 6"/>
          <p:cNvSpPr/>
          <p:nvPr/>
        </p:nvSpPr>
        <p:spPr>
          <a:xfrm>
            <a:off x="3935708" y="38138"/>
            <a:ext cx="1953121" cy="935783"/>
          </a:xfrm>
          <a:custGeom>
            <a:avLst/>
            <a:gdLst/>
            <a:ahLst/>
            <a:cxnLst/>
            <a:rect l="l" t="t" r="r" b="b"/>
            <a:pathLst>
              <a:path w="1771650" h="701675">
                <a:moveTo>
                  <a:pt x="36324" y="697873"/>
                </a:moveTo>
                <a:lnTo>
                  <a:pt x="39613" y="700113"/>
                </a:lnTo>
                <a:lnTo>
                  <a:pt x="44263" y="701080"/>
                </a:lnTo>
                <a:lnTo>
                  <a:pt x="41851" y="699874"/>
                </a:lnTo>
                <a:lnTo>
                  <a:pt x="37279" y="698350"/>
                </a:lnTo>
                <a:lnTo>
                  <a:pt x="36324" y="697873"/>
                </a:lnTo>
                <a:close/>
              </a:path>
              <a:path w="1771650" h="701675">
                <a:moveTo>
                  <a:pt x="14698" y="681865"/>
                </a:moveTo>
                <a:lnTo>
                  <a:pt x="16324" y="684253"/>
                </a:lnTo>
                <a:lnTo>
                  <a:pt x="18713" y="685880"/>
                </a:lnTo>
                <a:lnTo>
                  <a:pt x="14698" y="681865"/>
                </a:lnTo>
                <a:close/>
              </a:path>
              <a:path w="1771650" h="701675">
                <a:moveTo>
                  <a:pt x="2227" y="663298"/>
                </a:moveTo>
                <a:lnTo>
                  <a:pt x="2055" y="663298"/>
                </a:lnTo>
                <a:lnTo>
                  <a:pt x="2227" y="663552"/>
                </a:lnTo>
                <a:lnTo>
                  <a:pt x="2227" y="663298"/>
                </a:lnTo>
                <a:close/>
              </a:path>
              <a:path w="1771650" h="701675">
                <a:moveTo>
                  <a:pt x="703" y="658726"/>
                </a:moveTo>
                <a:lnTo>
                  <a:pt x="0" y="658726"/>
                </a:lnTo>
                <a:lnTo>
                  <a:pt x="465" y="660965"/>
                </a:lnTo>
                <a:lnTo>
                  <a:pt x="703" y="661314"/>
                </a:lnTo>
                <a:lnTo>
                  <a:pt x="703" y="658726"/>
                </a:lnTo>
                <a:close/>
              </a:path>
              <a:path w="1771650" h="701675">
                <a:moveTo>
                  <a:pt x="1754827" y="0"/>
                </a:moveTo>
                <a:lnTo>
                  <a:pt x="1754827" y="358"/>
                </a:lnTo>
                <a:lnTo>
                  <a:pt x="1755075" y="358"/>
                </a:lnTo>
                <a:lnTo>
                  <a:pt x="1754827" y="0"/>
                </a:lnTo>
                <a:close/>
              </a:path>
              <a:path w="1771650" h="701675">
                <a:moveTo>
                  <a:pt x="1763971" y="13247"/>
                </a:moveTo>
                <a:lnTo>
                  <a:pt x="1763971" y="14074"/>
                </a:lnTo>
                <a:lnTo>
                  <a:pt x="1764543" y="14074"/>
                </a:lnTo>
                <a:lnTo>
                  <a:pt x="1763971" y="13247"/>
                </a:lnTo>
                <a:close/>
              </a:path>
              <a:path w="1771650" h="701675">
                <a:moveTo>
                  <a:pt x="1765495" y="15455"/>
                </a:moveTo>
                <a:lnTo>
                  <a:pt x="1765495" y="18646"/>
                </a:lnTo>
                <a:lnTo>
                  <a:pt x="1766298" y="18646"/>
                </a:lnTo>
                <a:lnTo>
                  <a:pt x="1765710" y="15765"/>
                </a:lnTo>
                <a:lnTo>
                  <a:pt x="1765495" y="15455"/>
                </a:lnTo>
                <a:close/>
              </a:path>
              <a:path w="1771650" h="701675">
                <a:moveTo>
                  <a:pt x="1771572" y="44461"/>
                </a:moveTo>
                <a:lnTo>
                  <a:pt x="1770068" y="640107"/>
                </a:lnTo>
                <a:lnTo>
                  <a:pt x="1771591" y="632818"/>
                </a:lnTo>
                <a:lnTo>
                  <a:pt x="1771572" y="44461"/>
                </a:lnTo>
                <a:close/>
              </a:path>
              <a:path w="1771650" h="701675">
                <a:moveTo>
                  <a:pt x="1767711" y="651389"/>
                </a:moveTo>
                <a:lnTo>
                  <a:pt x="1767019" y="654154"/>
                </a:lnTo>
                <a:lnTo>
                  <a:pt x="1765495" y="658726"/>
                </a:lnTo>
                <a:lnTo>
                  <a:pt x="1763971" y="661774"/>
                </a:lnTo>
                <a:lnTo>
                  <a:pt x="1762862" y="665104"/>
                </a:lnTo>
                <a:lnTo>
                  <a:pt x="1765710" y="660965"/>
                </a:lnTo>
                <a:lnTo>
                  <a:pt x="1767711" y="651389"/>
                </a:lnTo>
                <a:close/>
              </a:path>
              <a:path w="1771650" h="701675">
                <a:moveTo>
                  <a:pt x="1761033" y="667760"/>
                </a:moveTo>
                <a:lnTo>
                  <a:pt x="1760832" y="668053"/>
                </a:lnTo>
                <a:lnTo>
                  <a:pt x="1761033" y="667760"/>
                </a:lnTo>
                <a:close/>
              </a:path>
              <a:path w="1771650" h="701675">
                <a:moveTo>
                  <a:pt x="1754308" y="677534"/>
                </a:moveTo>
                <a:lnTo>
                  <a:pt x="1753303" y="678538"/>
                </a:lnTo>
                <a:lnTo>
                  <a:pt x="1752471" y="680203"/>
                </a:lnTo>
                <a:lnTo>
                  <a:pt x="1754308" y="677534"/>
                </a:lnTo>
                <a:close/>
              </a:path>
              <a:path w="1771650" h="701675">
                <a:moveTo>
                  <a:pt x="1750945" y="682421"/>
                </a:moveTo>
                <a:lnTo>
                  <a:pt x="1747963" y="685403"/>
                </a:lnTo>
                <a:lnTo>
                  <a:pt x="1749684" y="684253"/>
                </a:lnTo>
                <a:lnTo>
                  <a:pt x="1750945" y="682421"/>
                </a:lnTo>
                <a:close/>
              </a:path>
              <a:path w="1771650" h="701675">
                <a:moveTo>
                  <a:pt x="1745715" y="686904"/>
                </a:moveTo>
                <a:lnTo>
                  <a:pt x="1744159" y="687682"/>
                </a:lnTo>
                <a:lnTo>
                  <a:pt x="1743372" y="688470"/>
                </a:lnTo>
                <a:lnTo>
                  <a:pt x="1745715" y="686904"/>
                </a:lnTo>
                <a:close/>
              </a:path>
              <a:path w="1771650" h="701675">
                <a:moveTo>
                  <a:pt x="1728243" y="698576"/>
                </a:moveTo>
                <a:lnTo>
                  <a:pt x="1720089" y="701294"/>
                </a:lnTo>
                <a:lnTo>
                  <a:pt x="1725943" y="700113"/>
                </a:lnTo>
                <a:lnTo>
                  <a:pt x="1728243" y="698576"/>
                </a:lnTo>
                <a:close/>
              </a:path>
            </a:pathLst>
          </a:custGeom>
          <a:solidFill>
            <a:srgbClr val="4F81BD"/>
          </a:solidFill>
        </p:spPr>
        <p:txBody>
          <a:bodyPr wrap="square" lIns="0" tIns="0" rIns="0" bIns="0" rtlCol="0"/>
          <a:lstStyle/>
          <a:p>
            <a:endParaRPr/>
          </a:p>
        </p:txBody>
      </p:sp>
      <p:sp>
        <p:nvSpPr>
          <p:cNvPr id="7" name="object 7"/>
          <p:cNvSpPr/>
          <p:nvPr/>
        </p:nvSpPr>
        <p:spPr>
          <a:xfrm>
            <a:off x="3909601" y="0"/>
            <a:ext cx="1999324" cy="1004379"/>
          </a:xfrm>
          <a:custGeom>
            <a:avLst/>
            <a:gdLst/>
            <a:ahLst/>
            <a:cxnLst/>
            <a:rect l="l" t="t" r="r" b="b"/>
            <a:pathLst>
              <a:path w="1813560" h="753110">
                <a:moveTo>
                  <a:pt x="79247" y="0"/>
                </a:moveTo>
                <a:lnTo>
                  <a:pt x="34543" y="0"/>
                </a:lnTo>
                <a:lnTo>
                  <a:pt x="27431" y="6095"/>
                </a:lnTo>
                <a:lnTo>
                  <a:pt x="27431" y="7619"/>
                </a:lnTo>
                <a:lnTo>
                  <a:pt x="25907" y="7619"/>
                </a:lnTo>
                <a:lnTo>
                  <a:pt x="25907" y="9143"/>
                </a:lnTo>
                <a:lnTo>
                  <a:pt x="15239" y="21335"/>
                </a:lnTo>
                <a:lnTo>
                  <a:pt x="10667" y="30479"/>
                </a:lnTo>
                <a:lnTo>
                  <a:pt x="6096" y="38099"/>
                </a:lnTo>
                <a:lnTo>
                  <a:pt x="3048" y="45719"/>
                </a:lnTo>
                <a:lnTo>
                  <a:pt x="0" y="64007"/>
                </a:lnTo>
                <a:lnTo>
                  <a:pt x="0" y="672083"/>
                </a:lnTo>
                <a:lnTo>
                  <a:pt x="1524" y="681227"/>
                </a:lnTo>
                <a:lnTo>
                  <a:pt x="3048" y="688847"/>
                </a:lnTo>
                <a:lnTo>
                  <a:pt x="7619" y="697991"/>
                </a:lnTo>
                <a:lnTo>
                  <a:pt x="10667" y="705611"/>
                </a:lnTo>
                <a:lnTo>
                  <a:pt x="16763" y="714755"/>
                </a:lnTo>
                <a:lnTo>
                  <a:pt x="25907" y="725423"/>
                </a:lnTo>
                <a:lnTo>
                  <a:pt x="27431" y="726947"/>
                </a:lnTo>
                <a:lnTo>
                  <a:pt x="38100" y="736091"/>
                </a:lnTo>
                <a:lnTo>
                  <a:pt x="39624" y="737615"/>
                </a:lnTo>
                <a:lnTo>
                  <a:pt x="41148" y="737615"/>
                </a:lnTo>
                <a:lnTo>
                  <a:pt x="56387" y="746759"/>
                </a:lnTo>
                <a:lnTo>
                  <a:pt x="65531" y="749807"/>
                </a:lnTo>
                <a:lnTo>
                  <a:pt x="83819" y="752855"/>
                </a:lnTo>
                <a:lnTo>
                  <a:pt x="1731264" y="752855"/>
                </a:lnTo>
                <a:lnTo>
                  <a:pt x="1740407" y="751331"/>
                </a:lnTo>
                <a:lnTo>
                  <a:pt x="1758696" y="745235"/>
                </a:lnTo>
                <a:lnTo>
                  <a:pt x="1766315" y="742187"/>
                </a:lnTo>
                <a:lnTo>
                  <a:pt x="1773936" y="736091"/>
                </a:lnTo>
                <a:lnTo>
                  <a:pt x="1775968" y="734567"/>
                </a:lnTo>
                <a:lnTo>
                  <a:pt x="82296" y="734567"/>
                </a:lnTo>
                <a:lnTo>
                  <a:pt x="82296" y="733043"/>
                </a:lnTo>
                <a:lnTo>
                  <a:pt x="74675" y="731519"/>
                </a:lnTo>
                <a:lnTo>
                  <a:pt x="68579" y="729995"/>
                </a:lnTo>
                <a:lnTo>
                  <a:pt x="65531" y="728471"/>
                </a:lnTo>
                <a:lnTo>
                  <a:pt x="60960" y="726947"/>
                </a:lnTo>
                <a:lnTo>
                  <a:pt x="54863" y="723899"/>
                </a:lnTo>
                <a:lnTo>
                  <a:pt x="53339" y="722375"/>
                </a:lnTo>
                <a:lnTo>
                  <a:pt x="50291" y="720851"/>
                </a:lnTo>
                <a:lnTo>
                  <a:pt x="47243" y="717803"/>
                </a:lnTo>
                <a:lnTo>
                  <a:pt x="44196" y="716279"/>
                </a:lnTo>
                <a:lnTo>
                  <a:pt x="36575" y="708659"/>
                </a:lnTo>
                <a:lnTo>
                  <a:pt x="35051" y="708659"/>
                </a:lnTo>
                <a:lnTo>
                  <a:pt x="35051" y="705611"/>
                </a:lnTo>
                <a:lnTo>
                  <a:pt x="32003" y="702563"/>
                </a:lnTo>
                <a:lnTo>
                  <a:pt x="30479" y="702563"/>
                </a:lnTo>
                <a:lnTo>
                  <a:pt x="30479" y="699515"/>
                </a:lnTo>
                <a:lnTo>
                  <a:pt x="28955" y="697991"/>
                </a:lnTo>
                <a:lnTo>
                  <a:pt x="27431" y="697991"/>
                </a:lnTo>
                <a:lnTo>
                  <a:pt x="27431" y="694943"/>
                </a:lnTo>
                <a:lnTo>
                  <a:pt x="25907" y="694943"/>
                </a:lnTo>
                <a:lnTo>
                  <a:pt x="25907" y="691895"/>
                </a:lnTo>
                <a:lnTo>
                  <a:pt x="24384" y="691895"/>
                </a:lnTo>
                <a:lnTo>
                  <a:pt x="24384" y="687323"/>
                </a:lnTo>
                <a:lnTo>
                  <a:pt x="22860" y="687323"/>
                </a:lnTo>
                <a:lnTo>
                  <a:pt x="22860" y="684275"/>
                </a:lnTo>
                <a:lnTo>
                  <a:pt x="21336" y="684275"/>
                </a:lnTo>
                <a:lnTo>
                  <a:pt x="21336" y="678179"/>
                </a:lnTo>
                <a:lnTo>
                  <a:pt x="19812" y="678179"/>
                </a:lnTo>
                <a:lnTo>
                  <a:pt x="19812" y="670559"/>
                </a:lnTo>
                <a:lnTo>
                  <a:pt x="18287" y="670559"/>
                </a:lnTo>
                <a:lnTo>
                  <a:pt x="18287" y="64007"/>
                </a:lnTo>
                <a:lnTo>
                  <a:pt x="32003" y="30479"/>
                </a:lnTo>
                <a:lnTo>
                  <a:pt x="33527" y="27431"/>
                </a:lnTo>
                <a:lnTo>
                  <a:pt x="47243" y="13715"/>
                </a:lnTo>
                <a:lnTo>
                  <a:pt x="50291" y="12191"/>
                </a:lnTo>
                <a:lnTo>
                  <a:pt x="51815" y="10667"/>
                </a:lnTo>
                <a:lnTo>
                  <a:pt x="54863" y="9143"/>
                </a:lnTo>
                <a:lnTo>
                  <a:pt x="56387" y="7619"/>
                </a:lnTo>
                <a:lnTo>
                  <a:pt x="60960" y="6095"/>
                </a:lnTo>
                <a:lnTo>
                  <a:pt x="67055" y="3047"/>
                </a:lnTo>
                <a:lnTo>
                  <a:pt x="79247" y="0"/>
                </a:lnTo>
                <a:close/>
              </a:path>
              <a:path w="1813560" h="753110">
                <a:moveTo>
                  <a:pt x="1778290" y="0"/>
                </a:moveTo>
                <a:lnTo>
                  <a:pt x="1734312" y="0"/>
                </a:lnTo>
                <a:lnTo>
                  <a:pt x="1740407" y="1523"/>
                </a:lnTo>
                <a:lnTo>
                  <a:pt x="1749552" y="4571"/>
                </a:lnTo>
                <a:lnTo>
                  <a:pt x="1761743" y="10667"/>
                </a:lnTo>
                <a:lnTo>
                  <a:pt x="1766315" y="15239"/>
                </a:lnTo>
                <a:lnTo>
                  <a:pt x="1769364" y="16763"/>
                </a:lnTo>
                <a:lnTo>
                  <a:pt x="1778507" y="25907"/>
                </a:lnTo>
                <a:lnTo>
                  <a:pt x="1778507" y="28955"/>
                </a:lnTo>
                <a:lnTo>
                  <a:pt x="1780031" y="28955"/>
                </a:lnTo>
                <a:lnTo>
                  <a:pt x="1783079" y="32003"/>
                </a:lnTo>
                <a:lnTo>
                  <a:pt x="1783079" y="35051"/>
                </a:lnTo>
                <a:lnTo>
                  <a:pt x="1784603" y="35051"/>
                </a:lnTo>
                <a:lnTo>
                  <a:pt x="1786127" y="36575"/>
                </a:lnTo>
                <a:lnTo>
                  <a:pt x="1786127" y="39623"/>
                </a:lnTo>
                <a:lnTo>
                  <a:pt x="1787652" y="39623"/>
                </a:lnTo>
                <a:lnTo>
                  <a:pt x="1787652" y="42671"/>
                </a:lnTo>
                <a:lnTo>
                  <a:pt x="1789176" y="42671"/>
                </a:lnTo>
                <a:lnTo>
                  <a:pt x="1789176" y="47243"/>
                </a:lnTo>
                <a:lnTo>
                  <a:pt x="1790700" y="47243"/>
                </a:lnTo>
                <a:lnTo>
                  <a:pt x="1790700" y="50291"/>
                </a:lnTo>
                <a:lnTo>
                  <a:pt x="1792224" y="50291"/>
                </a:lnTo>
                <a:lnTo>
                  <a:pt x="1792224" y="56387"/>
                </a:lnTo>
                <a:lnTo>
                  <a:pt x="1793748" y="56387"/>
                </a:lnTo>
                <a:lnTo>
                  <a:pt x="1793748" y="65531"/>
                </a:lnTo>
                <a:lnTo>
                  <a:pt x="1795272" y="65531"/>
                </a:lnTo>
                <a:lnTo>
                  <a:pt x="1793748" y="669035"/>
                </a:lnTo>
                <a:lnTo>
                  <a:pt x="1792224" y="676655"/>
                </a:lnTo>
                <a:lnTo>
                  <a:pt x="1790700" y="682751"/>
                </a:lnTo>
                <a:lnTo>
                  <a:pt x="1789176" y="687323"/>
                </a:lnTo>
                <a:lnTo>
                  <a:pt x="1787652" y="690371"/>
                </a:lnTo>
                <a:lnTo>
                  <a:pt x="1786127" y="694943"/>
                </a:lnTo>
                <a:lnTo>
                  <a:pt x="1784603" y="696467"/>
                </a:lnTo>
                <a:lnTo>
                  <a:pt x="1781555" y="702563"/>
                </a:lnTo>
                <a:lnTo>
                  <a:pt x="1776984" y="707135"/>
                </a:lnTo>
                <a:lnTo>
                  <a:pt x="1775460" y="710183"/>
                </a:lnTo>
                <a:lnTo>
                  <a:pt x="1770888" y="714755"/>
                </a:lnTo>
                <a:lnTo>
                  <a:pt x="1767839" y="716279"/>
                </a:lnTo>
                <a:lnTo>
                  <a:pt x="1763267" y="720851"/>
                </a:lnTo>
                <a:lnTo>
                  <a:pt x="1760219" y="722375"/>
                </a:lnTo>
                <a:lnTo>
                  <a:pt x="1758696" y="723899"/>
                </a:lnTo>
                <a:lnTo>
                  <a:pt x="1752600" y="726947"/>
                </a:lnTo>
                <a:lnTo>
                  <a:pt x="1738884" y="731519"/>
                </a:lnTo>
                <a:lnTo>
                  <a:pt x="1731264" y="733043"/>
                </a:lnTo>
                <a:lnTo>
                  <a:pt x="82296" y="734567"/>
                </a:lnTo>
                <a:lnTo>
                  <a:pt x="1775968" y="734567"/>
                </a:lnTo>
                <a:lnTo>
                  <a:pt x="1807464" y="696467"/>
                </a:lnTo>
                <a:lnTo>
                  <a:pt x="1813560" y="669035"/>
                </a:lnTo>
                <a:lnTo>
                  <a:pt x="1813560" y="62483"/>
                </a:lnTo>
                <a:lnTo>
                  <a:pt x="1812036" y="53339"/>
                </a:lnTo>
                <a:lnTo>
                  <a:pt x="1808988" y="44195"/>
                </a:lnTo>
                <a:lnTo>
                  <a:pt x="1805939" y="36575"/>
                </a:lnTo>
                <a:lnTo>
                  <a:pt x="1802891" y="27431"/>
                </a:lnTo>
                <a:lnTo>
                  <a:pt x="1796796" y="19811"/>
                </a:lnTo>
                <a:lnTo>
                  <a:pt x="1787652" y="9143"/>
                </a:lnTo>
                <a:lnTo>
                  <a:pt x="1787652" y="7619"/>
                </a:lnTo>
                <a:lnTo>
                  <a:pt x="1786127" y="7619"/>
                </a:lnTo>
                <a:lnTo>
                  <a:pt x="1786127" y="6095"/>
                </a:lnTo>
                <a:lnTo>
                  <a:pt x="1778290" y="0"/>
                </a:lnTo>
                <a:close/>
              </a:path>
            </a:pathLst>
          </a:custGeom>
          <a:solidFill>
            <a:srgbClr val="FFFFFF"/>
          </a:solidFill>
        </p:spPr>
        <p:txBody>
          <a:bodyPr wrap="square" lIns="0" tIns="0" rIns="0" bIns="0" rtlCol="0"/>
          <a:lstStyle/>
          <a:p>
            <a:endParaRPr/>
          </a:p>
        </p:txBody>
      </p:sp>
      <p:sp>
        <p:nvSpPr>
          <p:cNvPr id="8" name="object 8"/>
          <p:cNvSpPr/>
          <p:nvPr/>
        </p:nvSpPr>
        <p:spPr>
          <a:xfrm>
            <a:off x="3929763" y="1"/>
            <a:ext cx="1959420" cy="979820"/>
          </a:xfrm>
          <a:custGeom>
            <a:avLst/>
            <a:gdLst/>
            <a:ahLst/>
            <a:cxnLst/>
            <a:rect l="l" t="t" r="r" b="b"/>
            <a:pathLst>
              <a:path w="1777364" h="734695">
                <a:moveTo>
                  <a:pt x="1702308" y="0"/>
                </a:moveTo>
                <a:lnTo>
                  <a:pt x="73151" y="0"/>
                </a:lnTo>
                <a:lnTo>
                  <a:pt x="45005" y="5643"/>
                </a:lnTo>
                <a:lnTo>
                  <a:pt x="21716" y="21145"/>
                </a:lnTo>
                <a:lnTo>
                  <a:pt x="5857" y="44362"/>
                </a:lnTo>
                <a:lnTo>
                  <a:pt x="0" y="73151"/>
                </a:lnTo>
                <a:lnTo>
                  <a:pt x="0" y="661415"/>
                </a:lnTo>
                <a:lnTo>
                  <a:pt x="5857" y="689562"/>
                </a:lnTo>
                <a:lnTo>
                  <a:pt x="21716" y="712851"/>
                </a:lnTo>
                <a:lnTo>
                  <a:pt x="45005" y="728710"/>
                </a:lnTo>
                <a:lnTo>
                  <a:pt x="73151" y="734567"/>
                </a:lnTo>
                <a:lnTo>
                  <a:pt x="1702308" y="734567"/>
                </a:lnTo>
                <a:lnTo>
                  <a:pt x="1731335" y="728710"/>
                </a:lnTo>
                <a:lnTo>
                  <a:pt x="1755076" y="712851"/>
                </a:lnTo>
                <a:lnTo>
                  <a:pt x="1771102" y="689562"/>
                </a:lnTo>
                <a:lnTo>
                  <a:pt x="1776984" y="661415"/>
                </a:lnTo>
                <a:lnTo>
                  <a:pt x="1776984" y="73151"/>
                </a:lnTo>
                <a:lnTo>
                  <a:pt x="1771102" y="44362"/>
                </a:lnTo>
                <a:lnTo>
                  <a:pt x="1755076" y="21145"/>
                </a:lnTo>
                <a:lnTo>
                  <a:pt x="1731335" y="5643"/>
                </a:lnTo>
                <a:lnTo>
                  <a:pt x="1702308" y="0"/>
                </a:lnTo>
                <a:close/>
              </a:path>
            </a:pathLst>
          </a:custGeom>
          <a:solidFill>
            <a:srgbClr val="4F81BD"/>
          </a:solidFill>
        </p:spPr>
        <p:txBody>
          <a:bodyPr wrap="square" lIns="0" tIns="0" rIns="0" bIns="0" rtlCol="0"/>
          <a:lstStyle/>
          <a:p>
            <a:endParaRPr/>
          </a:p>
        </p:txBody>
      </p:sp>
      <p:sp>
        <p:nvSpPr>
          <p:cNvPr id="9" name="object 9"/>
          <p:cNvSpPr/>
          <p:nvPr/>
        </p:nvSpPr>
        <p:spPr>
          <a:xfrm>
            <a:off x="3909601" y="0"/>
            <a:ext cx="1999324" cy="1004379"/>
          </a:xfrm>
          <a:custGeom>
            <a:avLst/>
            <a:gdLst/>
            <a:ahLst/>
            <a:cxnLst/>
            <a:rect l="l" t="t" r="r" b="b"/>
            <a:pathLst>
              <a:path w="1813560" h="753110">
                <a:moveTo>
                  <a:pt x="1787652" y="7619"/>
                </a:moveTo>
                <a:lnTo>
                  <a:pt x="25907" y="7619"/>
                </a:lnTo>
                <a:lnTo>
                  <a:pt x="25907" y="9143"/>
                </a:lnTo>
                <a:lnTo>
                  <a:pt x="15239" y="21335"/>
                </a:lnTo>
                <a:lnTo>
                  <a:pt x="10667" y="30479"/>
                </a:lnTo>
                <a:lnTo>
                  <a:pt x="6096" y="38099"/>
                </a:lnTo>
                <a:lnTo>
                  <a:pt x="3048" y="45719"/>
                </a:lnTo>
                <a:lnTo>
                  <a:pt x="0" y="64007"/>
                </a:lnTo>
                <a:lnTo>
                  <a:pt x="0" y="672083"/>
                </a:lnTo>
                <a:lnTo>
                  <a:pt x="1524" y="681227"/>
                </a:lnTo>
                <a:lnTo>
                  <a:pt x="3048" y="688847"/>
                </a:lnTo>
                <a:lnTo>
                  <a:pt x="7619" y="697991"/>
                </a:lnTo>
                <a:lnTo>
                  <a:pt x="10667" y="705611"/>
                </a:lnTo>
                <a:lnTo>
                  <a:pt x="16763" y="714755"/>
                </a:lnTo>
                <a:lnTo>
                  <a:pt x="25907" y="725423"/>
                </a:lnTo>
                <a:lnTo>
                  <a:pt x="27431" y="726947"/>
                </a:lnTo>
                <a:lnTo>
                  <a:pt x="38100" y="736091"/>
                </a:lnTo>
                <a:lnTo>
                  <a:pt x="39624" y="737615"/>
                </a:lnTo>
                <a:lnTo>
                  <a:pt x="41148" y="737615"/>
                </a:lnTo>
                <a:lnTo>
                  <a:pt x="56387" y="746759"/>
                </a:lnTo>
                <a:lnTo>
                  <a:pt x="65531" y="749807"/>
                </a:lnTo>
                <a:lnTo>
                  <a:pt x="83819" y="752855"/>
                </a:lnTo>
                <a:lnTo>
                  <a:pt x="1731264" y="752855"/>
                </a:lnTo>
                <a:lnTo>
                  <a:pt x="1740407" y="751331"/>
                </a:lnTo>
                <a:lnTo>
                  <a:pt x="1758696" y="745235"/>
                </a:lnTo>
                <a:lnTo>
                  <a:pt x="1766315" y="742187"/>
                </a:lnTo>
                <a:lnTo>
                  <a:pt x="1773936" y="736091"/>
                </a:lnTo>
                <a:lnTo>
                  <a:pt x="1786127" y="726947"/>
                </a:lnTo>
                <a:lnTo>
                  <a:pt x="1787652" y="725423"/>
                </a:lnTo>
                <a:lnTo>
                  <a:pt x="1795949" y="714755"/>
                </a:lnTo>
                <a:lnTo>
                  <a:pt x="79248" y="714755"/>
                </a:lnTo>
                <a:lnTo>
                  <a:pt x="74675" y="713231"/>
                </a:lnTo>
                <a:lnTo>
                  <a:pt x="70103" y="710183"/>
                </a:lnTo>
                <a:lnTo>
                  <a:pt x="65531" y="708659"/>
                </a:lnTo>
                <a:lnTo>
                  <a:pt x="63245" y="707135"/>
                </a:lnTo>
                <a:lnTo>
                  <a:pt x="62484" y="707135"/>
                </a:lnTo>
                <a:lnTo>
                  <a:pt x="55372" y="701039"/>
                </a:lnTo>
                <a:lnTo>
                  <a:pt x="54863" y="701039"/>
                </a:lnTo>
                <a:lnTo>
                  <a:pt x="51815" y="697991"/>
                </a:lnTo>
                <a:lnTo>
                  <a:pt x="52251" y="697991"/>
                </a:lnTo>
                <a:lnTo>
                  <a:pt x="45719" y="690371"/>
                </a:lnTo>
                <a:lnTo>
                  <a:pt x="42672" y="685799"/>
                </a:lnTo>
                <a:lnTo>
                  <a:pt x="39624" y="676655"/>
                </a:lnTo>
                <a:lnTo>
                  <a:pt x="38100" y="670559"/>
                </a:lnTo>
                <a:lnTo>
                  <a:pt x="38100" y="60959"/>
                </a:lnTo>
                <a:lnTo>
                  <a:pt x="39624" y="56387"/>
                </a:lnTo>
                <a:lnTo>
                  <a:pt x="42672" y="50291"/>
                </a:lnTo>
                <a:lnTo>
                  <a:pt x="44196" y="45719"/>
                </a:lnTo>
                <a:lnTo>
                  <a:pt x="47243" y="42671"/>
                </a:lnTo>
                <a:lnTo>
                  <a:pt x="53593" y="35051"/>
                </a:lnTo>
                <a:lnTo>
                  <a:pt x="51815" y="35051"/>
                </a:lnTo>
                <a:lnTo>
                  <a:pt x="62484" y="27431"/>
                </a:lnTo>
                <a:lnTo>
                  <a:pt x="62991" y="27431"/>
                </a:lnTo>
                <a:lnTo>
                  <a:pt x="67055" y="24383"/>
                </a:lnTo>
                <a:lnTo>
                  <a:pt x="76200" y="21335"/>
                </a:lnTo>
                <a:lnTo>
                  <a:pt x="82296" y="19811"/>
                </a:lnTo>
                <a:lnTo>
                  <a:pt x="86867" y="18287"/>
                </a:lnTo>
                <a:lnTo>
                  <a:pt x="1795489" y="18287"/>
                </a:lnTo>
                <a:lnTo>
                  <a:pt x="1787652" y="9143"/>
                </a:lnTo>
                <a:lnTo>
                  <a:pt x="1787652" y="7619"/>
                </a:lnTo>
                <a:close/>
              </a:path>
              <a:path w="1813560" h="753110">
                <a:moveTo>
                  <a:pt x="1760389" y="699007"/>
                </a:moveTo>
                <a:lnTo>
                  <a:pt x="1749552" y="707135"/>
                </a:lnTo>
                <a:lnTo>
                  <a:pt x="1746503" y="708659"/>
                </a:lnTo>
                <a:lnTo>
                  <a:pt x="1741931" y="711707"/>
                </a:lnTo>
                <a:lnTo>
                  <a:pt x="1735836" y="713231"/>
                </a:lnTo>
                <a:lnTo>
                  <a:pt x="1731264" y="714755"/>
                </a:lnTo>
                <a:lnTo>
                  <a:pt x="1795949" y="714755"/>
                </a:lnTo>
                <a:lnTo>
                  <a:pt x="1798319" y="711707"/>
                </a:lnTo>
                <a:lnTo>
                  <a:pt x="1804720" y="701039"/>
                </a:lnTo>
                <a:lnTo>
                  <a:pt x="1758696" y="701039"/>
                </a:lnTo>
                <a:lnTo>
                  <a:pt x="1760389" y="699007"/>
                </a:lnTo>
                <a:close/>
              </a:path>
              <a:path w="1813560" h="753110">
                <a:moveTo>
                  <a:pt x="60960" y="705611"/>
                </a:moveTo>
                <a:lnTo>
                  <a:pt x="62484" y="707135"/>
                </a:lnTo>
                <a:lnTo>
                  <a:pt x="63245" y="707135"/>
                </a:lnTo>
                <a:lnTo>
                  <a:pt x="60960" y="705611"/>
                </a:lnTo>
                <a:close/>
              </a:path>
              <a:path w="1813560" h="753110">
                <a:moveTo>
                  <a:pt x="51815" y="697991"/>
                </a:moveTo>
                <a:lnTo>
                  <a:pt x="54863" y="701039"/>
                </a:lnTo>
                <a:lnTo>
                  <a:pt x="53457" y="699398"/>
                </a:lnTo>
                <a:lnTo>
                  <a:pt x="51815" y="697991"/>
                </a:lnTo>
                <a:close/>
              </a:path>
              <a:path w="1813560" h="753110">
                <a:moveTo>
                  <a:pt x="53457" y="699398"/>
                </a:moveTo>
                <a:lnTo>
                  <a:pt x="54863" y="701039"/>
                </a:lnTo>
                <a:lnTo>
                  <a:pt x="55372" y="701039"/>
                </a:lnTo>
                <a:lnTo>
                  <a:pt x="53457" y="699398"/>
                </a:lnTo>
                <a:close/>
              </a:path>
              <a:path w="1813560" h="753110">
                <a:moveTo>
                  <a:pt x="1761743" y="697991"/>
                </a:moveTo>
                <a:lnTo>
                  <a:pt x="1760389" y="699007"/>
                </a:lnTo>
                <a:lnTo>
                  <a:pt x="1758696" y="701039"/>
                </a:lnTo>
                <a:lnTo>
                  <a:pt x="1761743" y="697991"/>
                </a:lnTo>
                <a:close/>
              </a:path>
              <a:path w="1813560" h="753110">
                <a:moveTo>
                  <a:pt x="1806549" y="697991"/>
                </a:moveTo>
                <a:lnTo>
                  <a:pt x="1761743" y="697991"/>
                </a:lnTo>
                <a:lnTo>
                  <a:pt x="1758696" y="701039"/>
                </a:lnTo>
                <a:lnTo>
                  <a:pt x="1804720" y="701039"/>
                </a:lnTo>
                <a:lnTo>
                  <a:pt x="1806549" y="697991"/>
                </a:lnTo>
                <a:close/>
              </a:path>
              <a:path w="1813560" h="753110">
                <a:moveTo>
                  <a:pt x="52251" y="697991"/>
                </a:moveTo>
                <a:lnTo>
                  <a:pt x="51815" y="697991"/>
                </a:lnTo>
                <a:lnTo>
                  <a:pt x="53457" y="699398"/>
                </a:lnTo>
                <a:lnTo>
                  <a:pt x="52251" y="697991"/>
                </a:lnTo>
                <a:close/>
              </a:path>
              <a:path w="1813560" h="753110">
                <a:moveTo>
                  <a:pt x="1760220" y="35305"/>
                </a:moveTo>
                <a:lnTo>
                  <a:pt x="1767839" y="44195"/>
                </a:lnTo>
                <a:lnTo>
                  <a:pt x="1769364" y="47243"/>
                </a:lnTo>
                <a:lnTo>
                  <a:pt x="1772412" y="51815"/>
                </a:lnTo>
                <a:lnTo>
                  <a:pt x="1773936" y="57911"/>
                </a:lnTo>
                <a:lnTo>
                  <a:pt x="1775460" y="62483"/>
                </a:lnTo>
                <a:lnTo>
                  <a:pt x="1775460" y="667511"/>
                </a:lnTo>
                <a:lnTo>
                  <a:pt x="1773936" y="672083"/>
                </a:lnTo>
                <a:lnTo>
                  <a:pt x="1772412" y="678179"/>
                </a:lnTo>
                <a:lnTo>
                  <a:pt x="1769364" y="687323"/>
                </a:lnTo>
                <a:lnTo>
                  <a:pt x="1766315" y="691895"/>
                </a:lnTo>
                <a:lnTo>
                  <a:pt x="1760389" y="699007"/>
                </a:lnTo>
                <a:lnTo>
                  <a:pt x="1761743" y="697991"/>
                </a:lnTo>
                <a:lnTo>
                  <a:pt x="1806549" y="697991"/>
                </a:lnTo>
                <a:lnTo>
                  <a:pt x="1807464" y="696467"/>
                </a:lnTo>
                <a:lnTo>
                  <a:pt x="1810512" y="687323"/>
                </a:lnTo>
                <a:lnTo>
                  <a:pt x="1813560" y="669035"/>
                </a:lnTo>
                <a:lnTo>
                  <a:pt x="1813560" y="62483"/>
                </a:lnTo>
                <a:lnTo>
                  <a:pt x="1812036" y="53339"/>
                </a:lnTo>
                <a:lnTo>
                  <a:pt x="1808988" y="44195"/>
                </a:lnTo>
                <a:lnTo>
                  <a:pt x="1805939" y="36575"/>
                </a:lnTo>
                <a:lnTo>
                  <a:pt x="1761743" y="36575"/>
                </a:lnTo>
                <a:lnTo>
                  <a:pt x="1760220" y="35305"/>
                </a:lnTo>
                <a:close/>
              </a:path>
              <a:path w="1813560" h="753110">
                <a:moveTo>
                  <a:pt x="1758696" y="33527"/>
                </a:moveTo>
                <a:lnTo>
                  <a:pt x="1760220" y="35305"/>
                </a:lnTo>
                <a:lnTo>
                  <a:pt x="1761743" y="36575"/>
                </a:lnTo>
                <a:lnTo>
                  <a:pt x="1758696" y="33527"/>
                </a:lnTo>
                <a:close/>
              </a:path>
              <a:path w="1813560" h="753110">
                <a:moveTo>
                  <a:pt x="1804924" y="33527"/>
                </a:moveTo>
                <a:lnTo>
                  <a:pt x="1758696" y="33527"/>
                </a:lnTo>
                <a:lnTo>
                  <a:pt x="1761743" y="36575"/>
                </a:lnTo>
                <a:lnTo>
                  <a:pt x="1805939" y="36575"/>
                </a:lnTo>
                <a:lnTo>
                  <a:pt x="1804924" y="33527"/>
                </a:lnTo>
                <a:close/>
              </a:path>
              <a:path w="1813560" h="753110">
                <a:moveTo>
                  <a:pt x="1795489" y="18287"/>
                </a:moveTo>
                <a:lnTo>
                  <a:pt x="1728215" y="18287"/>
                </a:lnTo>
                <a:lnTo>
                  <a:pt x="1732788" y="19811"/>
                </a:lnTo>
                <a:lnTo>
                  <a:pt x="1738884" y="21335"/>
                </a:lnTo>
                <a:lnTo>
                  <a:pt x="1743455" y="22859"/>
                </a:lnTo>
                <a:lnTo>
                  <a:pt x="1752600" y="28955"/>
                </a:lnTo>
                <a:lnTo>
                  <a:pt x="1760220" y="35305"/>
                </a:lnTo>
                <a:lnTo>
                  <a:pt x="1758696" y="33527"/>
                </a:lnTo>
                <a:lnTo>
                  <a:pt x="1804924" y="33527"/>
                </a:lnTo>
                <a:lnTo>
                  <a:pt x="1802891" y="27431"/>
                </a:lnTo>
                <a:lnTo>
                  <a:pt x="1796796" y="19811"/>
                </a:lnTo>
                <a:lnTo>
                  <a:pt x="1795489" y="18287"/>
                </a:lnTo>
                <a:close/>
              </a:path>
              <a:path w="1813560" h="753110">
                <a:moveTo>
                  <a:pt x="54863" y="33527"/>
                </a:moveTo>
                <a:lnTo>
                  <a:pt x="51815" y="35051"/>
                </a:lnTo>
                <a:lnTo>
                  <a:pt x="53593" y="35051"/>
                </a:lnTo>
                <a:lnTo>
                  <a:pt x="54863" y="33527"/>
                </a:lnTo>
                <a:close/>
              </a:path>
              <a:path w="1813560" h="753110">
                <a:moveTo>
                  <a:pt x="62991" y="27431"/>
                </a:moveTo>
                <a:lnTo>
                  <a:pt x="62484" y="27431"/>
                </a:lnTo>
                <a:lnTo>
                  <a:pt x="60960" y="28955"/>
                </a:lnTo>
                <a:lnTo>
                  <a:pt x="62991" y="27431"/>
                </a:lnTo>
                <a:close/>
              </a:path>
              <a:path w="1813560" h="753110">
                <a:moveTo>
                  <a:pt x="1778290" y="0"/>
                </a:moveTo>
                <a:lnTo>
                  <a:pt x="34543" y="0"/>
                </a:lnTo>
                <a:lnTo>
                  <a:pt x="27431" y="6095"/>
                </a:lnTo>
                <a:lnTo>
                  <a:pt x="27431" y="7619"/>
                </a:lnTo>
                <a:lnTo>
                  <a:pt x="1786127" y="7619"/>
                </a:lnTo>
                <a:lnTo>
                  <a:pt x="1786127" y="6095"/>
                </a:lnTo>
                <a:lnTo>
                  <a:pt x="1778290" y="0"/>
                </a:lnTo>
                <a:close/>
              </a:path>
            </a:pathLst>
          </a:custGeom>
          <a:solidFill>
            <a:srgbClr val="FFFFFF"/>
          </a:solidFill>
        </p:spPr>
        <p:txBody>
          <a:bodyPr wrap="square" lIns="0" tIns="0" rIns="0" bIns="0" rtlCol="0"/>
          <a:lstStyle/>
          <a:p>
            <a:endParaRPr/>
          </a:p>
        </p:txBody>
      </p:sp>
      <p:sp>
        <p:nvSpPr>
          <p:cNvPr id="10" name="object 10"/>
          <p:cNvSpPr/>
          <p:nvPr/>
        </p:nvSpPr>
        <p:spPr>
          <a:xfrm>
            <a:off x="4024814" y="202738"/>
            <a:ext cx="1959001" cy="979649"/>
          </a:xfrm>
          <a:prstGeom prst="rect">
            <a:avLst/>
          </a:prstGeom>
          <a:blipFill>
            <a:blip r:embed="rId2" cstate="print"/>
            <a:stretch>
              <a:fillRect/>
            </a:stretch>
          </a:blipFill>
        </p:spPr>
        <p:txBody>
          <a:bodyPr wrap="square" lIns="0" tIns="0" rIns="0" bIns="0" rtlCol="0"/>
          <a:lstStyle/>
          <a:p>
            <a:endParaRPr/>
          </a:p>
        </p:txBody>
      </p:sp>
      <p:sp>
        <p:nvSpPr>
          <p:cNvPr id="11" name="object 11"/>
          <p:cNvSpPr/>
          <p:nvPr/>
        </p:nvSpPr>
        <p:spPr>
          <a:xfrm>
            <a:off x="4057451" y="146336"/>
            <a:ext cx="1986023" cy="1012848"/>
          </a:xfrm>
          <a:custGeom>
            <a:avLst/>
            <a:gdLst/>
            <a:ahLst/>
            <a:cxnLst/>
            <a:rect l="l" t="t" r="r" b="b"/>
            <a:pathLst>
              <a:path w="1801495" h="759460">
                <a:moveTo>
                  <a:pt x="1775460" y="734567"/>
                </a:moveTo>
                <a:lnTo>
                  <a:pt x="25907" y="734567"/>
                </a:lnTo>
                <a:lnTo>
                  <a:pt x="36575" y="743712"/>
                </a:lnTo>
                <a:lnTo>
                  <a:pt x="38100" y="745236"/>
                </a:lnTo>
                <a:lnTo>
                  <a:pt x="45719" y="749807"/>
                </a:lnTo>
                <a:lnTo>
                  <a:pt x="60960" y="755903"/>
                </a:lnTo>
                <a:lnTo>
                  <a:pt x="70103" y="757427"/>
                </a:lnTo>
                <a:lnTo>
                  <a:pt x="77724" y="758951"/>
                </a:lnTo>
                <a:lnTo>
                  <a:pt x="1725167" y="758951"/>
                </a:lnTo>
                <a:lnTo>
                  <a:pt x="1734312" y="757427"/>
                </a:lnTo>
                <a:lnTo>
                  <a:pt x="1741931" y="755903"/>
                </a:lnTo>
                <a:lnTo>
                  <a:pt x="1749552" y="752855"/>
                </a:lnTo>
                <a:lnTo>
                  <a:pt x="1764791" y="743712"/>
                </a:lnTo>
                <a:lnTo>
                  <a:pt x="1775460" y="734567"/>
                </a:lnTo>
                <a:close/>
              </a:path>
              <a:path w="1801495" h="759460">
                <a:moveTo>
                  <a:pt x="80772" y="24384"/>
                </a:moveTo>
                <a:lnTo>
                  <a:pt x="24384" y="24384"/>
                </a:lnTo>
                <a:lnTo>
                  <a:pt x="24384" y="25907"/>
                </a:lnTo>
                <a:lnTo>
                  <a:pt x="15239" y="38100"/>
                </a:lnTo>
                <a:lnTo>
                  <a:pt x="10667" y="45719"/>
                </a:lnTo>
                <a:lnTo>
                  <a:pt x="6095" y="51815"/>
                </a:lnTo>
                <a:lnTo>
                  <a:pt x="4572" y="60960"/>
                </a:lnTo>
                <a:lnTo>
                  <a:pt x="1524" y="68579"/>
                </a:lnTo>
                <a:lnTo>
                  <a:pt x="0" y="77724"/>
                </a:lnTo>
                <a:lnTo>
                  <a:pt x="0" y="682751"/>
                </a:lnTo>
                <a:lnTo>
                  <a:pt x="1524" y="691896"/>
                </a:lnTo>
                <a:lnTo>
                  <a:pt x="10667" y="714755"/>
                </a:lnTo>
                <a:lnTo>
                  <a:pt x="15239" y="722376"/>
                </a:lnTo>
                <a:lnTo>
                  <a:pt x="24384" y="733043"/>
                </a:lnTo>
                <a:lnTo>
                  <a:pt x="24384" y="734567"/>
                </a:lnTo>
                <a:lnTo>
                  <a:pt x="79248" y="734567"/>
                </a:lnTo>
                <a:lnTo>
                  <a:pt x="67055" y="731519"/>
                </a:lnTo>
                <a:lnTo>
                  <a:pt x="62484" y="728472"/>
                </a:lnTo>
                <a:lnTo>
                  <a:pt x="56387" y="726948"/>
                </a:lnTo>
                <a:lnTo>
                  <a:pt x="51815" y="723900"/>
                </a:lnTo>
                <a:lnTo>
                  <a:pt x="53339" y="723900"/>
                </a:lnTo>
                <a:lnTo>
                  <a:pt x="44805" y="717803"/>
                </a:lnTo>
                <a:lnTo>
                  <a:pt x="44195" y="717803"/>
                </a:lnTo>
                <a:lnTo>
                  <a:pt x="42672" y="716279"/>
                </a:lnTo>
                <a:lnTo>
                  <a:pt x="42889" y="716279"/>
                </a:lnTo>
                <a:lnTo>
                  <a:pt x="35051" y="707136"/>
                </a:lnTo>
                <a:lnTo>
                  <a:pt x="32003" y="701039"/>
                </a:lnTo>
                <a:lnTo>
                  <a:pt x="30479" y="696467"/>
                </a:lnTo>
                <a:lnTo>
                  <a:pt x="27431" y="690372"/>
                </a:lnTo>
                <a:lnTo>
                  <a:pt x="25907" y="684276"/>
                </a:lnTo>
                <a:lnTo>
                  <a:pt x="25907" y="79248"/>
                </a:lnTo>
                <a:lnTo>
                  <a:pt x="30479" y="60960"/>
                </a:lnTo>
                <a:lnTo>
                  <a:pt x="36575" y="51815"/>
                </a:lnTo>
                <a:lnTo>
                  <a:pt x="43107" y="42672"/>
                </a:lnTo>
                <a:lnTo>
                  <a:pt x="42672" y="42672"/>
                </a:lnTo>
                <a:lnTo>
                  <a:pt x="44195" y="41148"/>
                </a:lnTo>
                <a:lnTo>
                  <a:pt x="44805" y="41148"/>
                </a:lnTo>
                <a:lnTo>
                  <a:pt x="53339" y="35051"/>
                </a:lnTo>
                <a:lnTo>
                  <a:pt x="51815" y="35051"/>
                </a:lnTo>
                <a:lnTo>
                  <a:pt x="57912" y="32003"/>
                </a:lnTo>
                <a:lnTo>
                  <a:pt x="62484" y="28955"/>
                </a:lnTo>
                <a:lnTo>
                  <a:pt x="80772" y="24384"/>
                </a:lnTo>
                <a:close/>
              </a:path>
              <a:path w="1801495" h="759460">
                <a:moveTo>
                  <a:pt x="1759330" y="716914"/>
                </a:moveTo>
                <a:lnTo>
                  <a:pt x="1749552" y="723900"/>
                </a:lnTo>
                <a:lnTo>
                  <a:pt x="1743455" y="726948"/>
                </a:lnTo>
                <a:lnTo>
                  <a:pt x="1738884" y="729996"/>
                </a:lnTo>
                <a:lnTo>
                  <a:pt x="1720595" y="734567"/>
                </a:lnTo>
                <a:lnTo>
                  <a:pt x="1776984" y="734567"/>
                </a:lnTo>
                <a:lnTo>
                  <a:pt x="1776984" y="733043"/>
                </a:lnTo>
                <a:lnTo>
                  <a:pt x="1787652" y="720851"/>
                </a:lnTo>
                <a:lnTo>
                  <a:pt x="1789480" y="717803"/>
                </a:lnTo>
                <a:lnTo>
                  <a:pt x="1758695" y="717803"/>
                </a:lnTo>
                <a:lnTo>
                  <a:pt x="1759330" y="716914"/>
                </a:lnTo>
                <a:close/>
              </a:path>
              <a:path w="1801495" h="759460">
                <a:moveTo>
                  <a:pt x="42672" y="716279"/>
                </a:moveTo>
                <a:lnTo>
                  <a:pt x="44195" y="717803"/>
                </a:lnTo>
                <a:lnTo>
                  <a:pt x="43233" y="716681"/>
                </a:lnTo>
                <a:lnTo>
                  <a:pt x="42672" y="716279"/>
                </a:lnTo>
                <a:close/>
              </a:path>
              <a:path w="1801495" h="759460">
                <a:moveTo>
                  <a:pt x="43233" y="716681"/>
                </a:moveTo>
                <a:lnTo>
                  <a:pt x="44195" y="717803"/>
                </a:lnTo>
                <a:lnTo>
                  <a:pt x="44805" y="717803"/>
                </a:lnTo>
                <a:lnTo>
                  <a:pt x="43233" y="716681"/>
                </a:lnTo>
                <a:close/>
              </a:path>
              <a:path w="1801495" h="759460">
                <a:moveTo>
                  <a:pt x="1760219" y="716279"/>
                </a:moveTo>
                <a:lnTo>
                  <a:pt x="1759330" y="716914"/>
                </a:lnTo>
                <a:lnTo>
                  <a:pt x="1758695" y="717803"/>
                </a:lnTo>
                <a:lnTo>
                  <a:pt x="1760219" y="716279"/>
                </a:lnTo>
                <a:close/>
              </a:path>
              <a:path w="1801495" h="759460">
                <a:moveTo>
                  <a:pt x="1790395" y="716279"/>
                </a:moveTo>
                <a:lnTo>
                  <a:pt x="1760219" y="716279"/>
                </a:lnTo>
                <a:lnTo>
                  <a:pt x="1758695" y="717803"/>
                </a:lnTo>
                <a:lnTo>
                  <a:pt x="1789480" y="717803"/>
                </a:lnTo>
                <a:lnTo>
                  <a:pt x="1790395" y="716279"/>
                </a:lnTo>
                <a:close/>
              </a:path>
              <a:path w="1801495" h="759460">
                <a:moveTo>
                  <a:pt x="1759331" y="42037"/>
                </a:moveTo>
                <a:lnTo>
                  <a:pt x="1766315" y="51815"/>
                </a:lnTo>
                <a:lnTo>
                  <a:pt x="1769364" y="56387"/>
                </a:lnTo>
                <a:lnTo>
                  <a:pt x="1772412" y="62484"/>
                </a:lnTo>
                <a:lnTo>
                  <a:pt x="1773936" y="68579"/>
                </a:lnTo>
                <a:lnTo>
                  <a:pt x="1775460" y="73151"/>
                </a:lnTo>
                <a:lnTo>
                  <a:pt x="1776984" y="79248"/>
                </a:lnTo>
                <a:lnTo>
                  <a:pt x="1776984" y="679703"/>
                </a:lnTo>
                <a:lnTo>
                  <a:pt x="1773936" y="691896"/>
                </a:lnTo>
                <a:lnTo>
                  <a:pt x="1770888" y="697991"/>
                </a:lnTo>
                <a:lnTo>
                  <a:pt x="1769364" y="702563"/>
                </a:lnTo>
                <a:lnTo>
                  <a:pt x="1766315" y="707136"/>
                </a:lnTo>
                <a:lnTo>
                  <a:pt x="1759330" y="716914"/>
                </a:lnTo>
                <a:lnTo>
                  <a:pt x="1760219" y="716279"/>
                </a:lnTo>
                <a:lnTo>
                  <a:pt x="1790395" y="716279"/>
                </a:lnTo>
                <a:lnTo>
                  <a:pt x="1792224" y="713231"/>
                </a:lnTo>
                <a:lnTo>
                  <a:pt x="1798319" y="697991"/>
                </a:lnTo>
                <a:lnTo>
                  <a:pt x="1799843" y="690372"/>
                </a:lnTo>
                <a:lnTo>
                  <a:pt x="1801367" y="681227"/>
                </a:lnTo>
                <a:lnTo>
                  <a:pt x="1801367" y="76200"/>
                </a:lnTo>
                <a:lnTo>
                  <a:pt x="1799843" y="67055"/>
                </a:lnTo>
                <a:lnTo>
                  <a:pt x="1798319" y="59436"/>
                </a:lnTo>
                <a:lnTo>
                  <a:pt x="1795272" y="51815"/>
                </a:lnTo>
                <a:lnTo>
                  <a:pt x="1789785" y="42672"/>
                </a:lnTo>
                <a:lnTo>
                  <a:pt x="1760219" y="42672"/>
                </a:lnTo>
                <a:lnTo>
                  <a:pt x="1759331" y="42037"/>
                </a:lnTo>
                <a:close/>
              </a:path>
              <a:path w="1801495" h="759460">
                <a:moveTo>
                  <a:pt x="42889" y="716279"/>
                </a:moveTo>
                <a:lnTo>
                  <a:pt x="42672" y="716279"/>
                </a:lnTo>
                <a:lnTo>
                  <a:pt x="43233" y="716681"/>
                </a:lnTo>
                <a:lnTo>
                  <a:pt x="42889" y="716279"/>
                </a:lnTo>
                <a:close/>
              </a:path>
              <a:path w="1801495" h="759460">
                <a:moveTo>
                  <a:pt x="44195" y="41148"/>
                </a:moveTo>
                <a:lnTo>
                  <a:pt x="42672" y="42672"/>
                </a:lnTo>
                <a:lnTo>
                  <a:pt x="43560" y="42037"/>
                </a:lnTo>
                <a:lnTo>
                  <a:pt x="44195" y="41148"/>
                </a:lnTo>
                <a:close/>
              </a:path>
              <a:path w="1801495" h="759460">
                <a:moveTo>
                  <a:pt x="43560" y="42037"/>
                </a:moveTo>
                <a:lnTo>
                  <a:pt x="42672" y="42672"/>
                </a:lnTo>
                <a:lnTo>
                  <a:pt x="43107" y="42672"/>
                </a:lnTo>
                <a:lnTo>
                  <a:pt x="43560" y="42037"/>
                </a:lnTo>
                <a:close/>
              </a:path>
              <a:path w="1801495" h="759460">
                <a:moveTo>
                  <a:pt x="1758695" y="41148"/>
                </a:moveTo>
                <a:lnTo>
                  <a:pt x="1759331" y="42037"/>
                </a:lnTo>
                <a:lnTo>
                  <a:pt x="1760219" y="42672"/>
                </a:lnTo>
                <a:lnTo>
                  <a:pt x="1758695" y="41148"/>
                </a:lnTo>
                <a:close/>
              </a:path>
              <a:path w="1801495" h="759460">
                <a:moveTo>
                  <a:pt x="1788871" y="41148"/>
                </a:moveTo>
                <a:lnTo>
                  <a:pt x="1758695" y="41148"/>
                </a:lnTo>
                <a:lnTo>
                  <a:pt x="1760219" y="42672"/>
                </a:lnTo>
                <a:lnTo>
                  <a:pt x="1789785" y="42672"/>
                </a:lnTo>
                <a:lnTo>
                  <a:pt x="1788871" y="41148"/>
                </a:lnTo>
                <a:close/>
              </a:path>
              <a:path w="1801495" h="759460">
                <a:moveTo>
                  <a:pt x="44805" y="41148"/>
                </a:moveTo>
                <a:lnTo>
                  <a:pt x="44195" y="41148"/>
                </a:lnTo>
                <a:lnTo>
                  <a:pt x="43560" y="42037"/>
                </a:lnTo>
                <a:lnTo>
                  <a:pt x="44805" y="41148"/>
                </a:lnTo>
                <a:close/>
              </a:path>
              <a:path w="1801495" h="759460">
                <a:moveTo>
                  <a:pt x="1776984" y="24384"/>
                </a:moveTo>
                <a:lnTo>
                  <a:pt x="1722119" y="24384"/>
                </a:lnTo>
                <a:lnTo>
                  <a:pt x="1740407" y="28955"/>
                </a:lnTo>
                <a:lnTo>
                  <a:pt x="1749552" y="35051"/>
                </a:lnTo>
                <a:lnTo>
                  <a:pt x="1759331" y="42037"/>
                </a:lnTo>
                <a:lnTo>
                  <a:pt x="1758695" y="41148"/>
                </a:lnTo>
                <a:lnTo>
                  <a:pt x="1788871" y="41148"/>
                </a:lnTo>
                <a:lnTo>
                  <a:pt x="1786127" y="36575"/>
                </a:lnTo>
                <a:lnTo>
                  <a:pt x="1776984" y="25907"/>
                </a:lnTo>
                <a:lnTo>
                  <a:pt x="1776984" y="24384"/>
                </a:lnTo>
                <a:close/>
              </a:path>
              <a:path w="1801495" h="759460">
                <a:moveTo>
                  <a:pt x="1723643" y="0"/>
                </a:moveTo>
                <a:lnTo>
                  <a:pt x="76200" y="0"/>
                </a:lnTo>
                <a:lnTo>
                  <a:pt x="68579" y="1524"/>
                </a:lnTo>
                <a:lnTo>
                  <a:pt x="59436" y="3048"/>
                </a:lnTo>
                <a:lnTo>
                  <a:pt x="51815" y="6096"/>
                </a:lnTo>
                <a:lnTo>
                  <a:pt x="44195" y="10667"/>
                </a:lnTo>
                <a:lnTo>
                  <a:pt x="38100" y="13715"/>
                </a:lnTo>
                <a:lnTo>
                  <a:pt x="36575" y="15239"/>
                </a:lnTo>
                <a:lnTo>
                  <a:pt x="25907" y="24384"/>
                </a:lnTo>
                <a:lnTo>
                  <a:pt x="1775460" y="24384"/>
                </a:lnTo>
                <a:lnTo>
                  <a:pt x="1763267" y="13715"/>
                </a:lnTo>
                <a:lnTo>
                  <a:pt x="1755648" y="9143"/>
                </a:lnTo>
                <a:lnTo>
                  <a:pt x="1740407" y="3048"/>
                </a:lnTo>
                <a:lnTo>
                  <a:pt x="1732788" y="1524"/>
                </a:lnTo>
                <a:lnTo>
                  <a:pt x="1723643" y="0"/>
                </a:lnTo>
                <a:close/>
              </a:path>
            </a:pathLst>
          </a:custGeom>
          <a:solidFill>
            <a:srgbClr val="4F81BD"/>
          </a:solidFill>
        </p:spPr>
        <p:txBody>
          <a:bodyPr wrap="square" lIns="0" tIns="0" rIns="0" bIns="0" rtlCol="0"/>
          <a:lstStyle/>
          <a:p>
            <a:endParaRPr/>
          </a:p>
        </p:txBody>
      </p:sp>
      <p:sp>
        <p:nvSpPr>
          <p:cNvPr id="12" name="object 12"/>
          <p:cNvSpPr txBox="1"/>
          <p:nvPr/>
        </p:nvSpPr>
        <p:spPr>
          <a:xfrm>
            <a:off x="4334248" y="211167"/>
            <a:ext cx="1432289" cy="921454"/>
          </a:xfrm>
          <a:prstGeom prst="rect">
            <a:avLst/>
          </a:prstGeom>
        </p:spPr>
        <p:txBody>
          <a:bodyPr vert="horz" wrap="square" lIns="0" tIns="69262" rIns="0" bIns="0" rtlCol="0">
            <a:spAutoFit/>
          </a:bodyPr>
          <a:lstStyle/>
          <a:p>
            <a:pPr algn="ctr">
              <a:spcBef>
                <a:spcPts val="544"/>
              </a:spcBef>
            </a:pPr>
            <a:r>
              <a:rPr sz="1300" spc="-41" dirty="0">
                <a:latin typeface="Arial"/>
                <a:cs typeface="Arial"/>
              </a:rPr>
              <a:t>Prof. </a:t>
            </a:r>
            <a:r>
              <a:rPr sz="1300" spc="-53" dirty="0">
                <a:latin typeface="Arial"/>
                <a:cs typeface="Arial"/>
              </a:rPr>
              <a:t>Dr. </a:t>
            </a:r>
            <a:r>
              <a:rPr lang="tr-TR" sz="1300" spc="-53" dirty="0">
                <a:latin typeface="Arial"/>
                <a:cs typeface="Arial"/>
              </a:rPr>
              <a:t>Tekin ŞAHİN</a:t>
            </a:r>
            <a:endParaRPr sz="1300" dirty="0">
              <a:latin typeface="Arial"/>
              <a:cs typeface="Arial"/>
            </a:endParaRPr>
          </a:p>
          <a:p>
            <a:pPr algn="ctr">
              <a:spcBef>
                <a:spcPts val="426"/>
              </a:spcBef>
            </a:pPr>
            <a:r>
              <a:rPr sz="1300" b="1" spc="-83" dirty="0" err="1">
                <a:solidFill>
                  <a:srgbClr val="FF0000"/>
                </a:solidFill>
                <a:latin typeface="Arial"/>
                <a:cs typeface="Arial"/>
              </a:rPr>
              <a:t>Rektör</a:t>
            </a:r>
            <a:r>
              <a:rPr sz="1300" b="1" spc="-107" dirty="0">
                <a:solidFill>
                  <a:srgbClr val="FF0000"/>
                </a:solidFill>
                <a:latin typeface="Arial"/>
                <a:cs typeface="Arial"/>
              </a:rPr>
              <a:t> </a:t>
            </a:r>
            <a:r>
              <a:rPr sz="1300" b="1" spc="-101" dirty="0" err="1">
                <a:solidFill>
                  <a:srgbClr val="FF0000"/>
                </a:solidFill>
                <a:latin typeface="Arial"/>
                <a:cs typeface="Arial"/>
              </a:rPr>
              <a:t>Yardımcısı</a:t>
            </a:r>
            <a:r>
              <a:rPr lang="tr-TR" sz="1300" b="1" spc="-101" dirty="0">
                <a:solidFill>
                  <a:srgbClr val="FF0000"/>
                </a:solidFill>
                <a:latin typeface="Arial"/>
                <a:cs typeface="Arial"/>
              </a:rPr>
              <a:t>-Komisyon Başkanı</a:t>
            </a:r>
            <a:endParaRPr sz="1300" dirty="0">
              <a:latin typeface="Arial"/>
              <a:cs typeface="Arial"/>
            </a:endParaRPr>
          </a:p>
        </p:txBody>
      </p:sp>
      <p:sp>
        <p:nvSpPr>
          <p:cNvPr id="13" name="object 13"/>
          <p:cNvSpPr/>
          <p:nvPr/>
        </p:nvSpPr>
        <p:spPr>
          <a:xfrm>
            <a:off x="3935708" y="1305775"/>
            <a:ext cx="1953121" cy="923927"/>
          </a:xfrm>
          <a:custGeom>
            <a:avLst/>
            <a:gdLst/>
            <a:ahLst/>
            <a:cxnLst/>
            <a:rect l="l" t="t" r="r" b="b"/>
            <a:pathLst>
              <a:path w="1771650" h="692785">
                <a:moveTo>
                  <a:pt x="60438" y="691199"/>
                </a:moveTo>
                <a:lnTo>
                  <a:pt x="67759" y="692723"/>
                </a:lnTo>
                <a:lnTo>
                  <a:pt x="1696957" y="692715"/>
                </a:lnTo>
                <a:lnTo>
                  <a:pt x="60438" y="691199"/>
                </a:lnTo>
                <a:close/>
              </a:path>
              <a:path w="1771650" h="692785">
                <a:moveTo>
                  <a:pt x="36324" y="684625"/>
                </a:moveTo>
                <a:lnTo>
                  <a:pt x="39613" y="686865"/>
                </a:lnTo>
                <a:lnTo>
                  <a:pt x="47474" y="688501"/>
                </a:lnTo>
                <a:lnTo>
                  <a:pt x="37279" y="685103"/>
                </a:lnTo>
                <a:lnTo>
                  <a:pt x="36324" y="684625"/>
                </a:lnTo>
                <a:close/>
              </a:path>
              <a:path w="1771650" h="692785">
                <a:moveTo>
                  <a:pt x="19482" y="673157"/>
                </a:moveTo>
                <a:lnTo>
                  <a:pt x="23490" y="675886"/>
                </a:lnTo>
                <a:lnTo>
                  <a:pt x="22039" y="674435"/>
                </a:lnTo>
                <a:lnTo>
                  <a:pt x="19482" y="673157"/>
                </a:lnTo>
                <a:close/>
              </a:path>
              <a:path w="1771650" h="692785">
                <a:moveTo>
                  <a:pt x="14698" y="668618"/>
                </a:moveTo>
                <a:lnTo>
                  <a:pt x="16324" y="671006"/>
                </a:lnTo>
                <a:lnTo>
                  <a:pt x="18713" y="672633"/>
                </a:lnTo>
                <a:lnTo>
                  <a:pt x="14698" y="668618"/>
                </a:lnTo>
                <a:close/>
              </a:path>
              <a:path w="1771650" h="692785">
                <a:moveTo>
                  <a:pt x="11445" y="663840"/>
                </a:moveTo>
                <a:lnTo>
                  <a:pt x="12895" y="665971"/>
                </a:lnTo>
                <a:lnTo>
                  <a:pt x="12895" y="665291"/>
                </a:lnTo>
                <a:lnTo>
                  <a:pt x="11445" y="663840"/>
                </a:lnTo>
                <a:close/>
              </a:path>
              <a:path w="1771650" h="692785">
                <a:moveTo>
                  <a:pt x="2227" y="650051"/>
                </a:moveTo>
                <a:lnTo>
                  <a:pt x="2055" y="650051"/>
                </a:lnTo>
                <a:lnTo>
                  <a:pt x="2227" y="650305"/>
                </a:lnTo>
                <a:lnTo>
                  <a:pt x="2227" y="650051"/>
                </a:lnTo>
                <a:close/>
              </a:path>
              <a:path w="1771650" h="692785">
                <a:moveTo>
                  <a:pt x="703" y="645479"/>
                </a:moveTo>
                <a:lnTo>
                  <a:pt x="0" y="645479"/>
                </a:lnTo>
                <a:lnTo>
                  <a:pt x="465" y="647718"/>
                </a:lnTo>
                <a:lnTo>
                  <a:pt x="703" y="648067"/>
                </a:lnTo>
                <a:lnTo>
                  <a:pt x="703" y="645479"/>
                </a:lnTo>
                <a:close/>
              </a:path>
              <a:path w="1771650" h="692785">
                <a:moveTo>
                  <a:pt x="1763971" y="0"/>
                </a:moveTo>
                <a:lnTo>
                  <a:pt x="1763971" y="827"/>
                </a:lnTo>
                <a:lnTo>
                  <a:pt x="1764543" y="827"/>
                </a:lnTo>
                <a:lnTo>
                  <a:pt x="1763971" y="0"/>
                </a:lnTo>
                <a:close/>
              </a:path>
              <a:path w="1771650" h="692785">
                <a:moveTo>
                  <a:pt x="1765495" y="2207"/>
                </a:moveTo>
                <a:lnTo>
                  <a:pt x="1765495" y="5399"/>
                </a:lnTo>
                <a:lnTo>
                  <a:pt x="1766298" y="5399"/>
                </a:lnTo>
                <a:lnTo>
                  <a:pt x="1765710" y="2518"/>
                </a:lnTo>
                <a:lnTo>
                  <a:pt x="1765495" y="2207"/>
                </a:lnTo>
                <a:close/>
              </a:path>
              <a:path w="1771650" h="692785">
                <a:moveTo>
                  <a:pt x="1771572" y="31214"/>
                </a:moveTo>
                <a:lnTo>
                  <a:pt x="1770068" y="626860"/>
                </a:lnTo>
                <a:lnTo>
                  <a:pt x="1771591" y="619571"/>
                </a:lnTo>
                <a:lnTo>
                  <a:pt x="1771572" y="31214"/>
                </a:lnTo>
                <a:close/>
              </a:path>
              <a:path w="1771650" h="692785">
                <a:moveTo>
                  <a:pt x="1767711" y="638142"/>
                </a:moveTo>
                <a:lnTo>
                  <a:pt x="1767019" y="640907"/>
                </a:lnTo>
                <a:lnTo>
                  <a:pt x="1765495" y="645479"/>
                </a:lnTo>
                <a:lnTo>
                  <a:pt x="1760832" y="654805"/>
                </a:lnTo>
                <a:lnTo>
                  <a:pt x="1765710" y="647718"/>
                </a:lnTo>
                <a:lnTo>
                  <a:pt x="1767711" y="638142"/>
                </a:lnTo>
                <a:close/>
              </a:path>
              <a:path w="1771650" h="692785">
                <a:moveTo>
                  <a:pt x="1754308" y="664287"/>
                </a:moveTo>
                <a:lnTo>
                  <a:pt x="1751779" y="666815"/>
                </a:lnTo>
                <a:lnTo>
                  <a:pt x="1750255" y="669863"/>
                </a:lnTo>
                <a:lnTo>
                  <a:pt x="1748731" y="671387"/>
                </a:lnTo>
                <a:lnTo>
                  <a:pt x="1745683" y="672911"/>
                </a:lnTo>
                <a:lnTo>
                  <a:pt x="1743372" y="675222"/>
                </a:lnTo>
                <a:lnTo>
                  <a:pt x="1749684" y="671006"/>
                </a:lnTo>
                <a:lnTo>
                  <a:pt x="1754308" y="664287"/>
                </a:lnTo>
                <a:close/>
              </a:path>
              <a:path w="1771650" h="692785">
                <a:moveTo>
                  <a:pt x="1732109" y="682747"/>
                </a:moveTo>
                <a:lnTo>
                  <a:pt x="1724347" y="686627"/>
                </a:lnTo>
                <a:lnTo>
                  <a:pt x="1720089" y="688047"/>
                </a:lnTo>
                <a:lnTo>
                  <a:pt x="1725943" y="686865"/>
                </a:lnTo>
                <a:lnTo>
                  <a:pt x="1732109" y="682747"/>
                </a:lnTo>
                <a:close/>
              </a:path>
            </a:pathLst>
          </a:custGeom>
          <a:solidFill>
            <a:srgbClr val="4F81BD"/>
          </a:solidFill>
        </p:spPr>
        <p:txBody>
          <a:bodyPr wrap="square" lIns="0" tIns="0" rIns="0" bIns="0" rtlCol="0"/>
          <a:lstStyle/>
          <a:p>
            <a:endParaRPr/>
          </a:p>
        </p:txBody>
      </p:sp>
      <p:sp>
        <p:nvSpPr>
          <p:cNvPr id="14" name="object 14"/>
          <p:cNvSpPr/>
          <p:nvPr/>
        </p:nvSpPr>
        <p:spPr>
          <a:xfrm>
            <a:off x="3909601" y="1223547"/>
            <a:ext cx="1999324" cy="1030632"/>
          </a:xfrm>
          <a:custGeom>
            <a:avLst/>
            <a:gdLst/>
            <a:ahLst/>
            <a:cxnLst/>
            <a:rect l="l" t="t" r="r" b="b"/>
            <a:pathLst>
              <a:path w="1813560" h="772794">
                <a:moveTo>
                  <a:pt x="1729739" y="0"/>
                </a:moveTo>
                <a:lnTo>
                  <a:pt x="80772" y="0"/>
                </a:lnTo>
                <a:lnTo>
                  <a:pt x="71627" y="1524"/>
                </a:lnTo>
                <a:lnTo>
                  <a:pt x="64007" y="4572"/>
                </a:lnTo>
                <a:lnTo>
                  <a:pt x="54863" y="7620"/>
                </a:lnTo>
                <a:lnTo>
                  <a:pt x="47243" y="12192"/>
                </a:lnTo>
                <a:lnTo>
                  <a:pt x="38100" y="16764"/>
                </a:lnTo>
                <a:lnTo>
                  <a:pt x="27431" y="25908"/>
                </a:lnTo>
                <a:lnTo>
                  <a:pt x="27431" y="27432"/>
                </a:lnTo>
                <a:lnTo>
                  <a:pt x="25907" y="27432"/>
                </a:lnTo>
                <a:lnTo>
                  <a:pt x="24384" y="28956"/>
                </a:lnTo>
                <a:lnTo>
                  <a:pt x="15239" y="41148"/>
                </a:lnTo>
                <a:lnTo>
                  <a:pt x="10667" y="50292"/>
                </a:lnTo>
                <a:lnTo>
                  <a:pt x="6096" y="57912"/>
                </a:lnTo>
                <a:lnTo>
                  <a:pt x="3048" y="65532"/>
                </a:lnTo>
                <a:lnTo>
                  <a:pt x="0" y="83820"/>
                </a:lnTo>
                <a:lnTo>
                  <a:pt x="0" y="690372"/>
                </a:lnTo>
                <a:lnTo>
                  <a:pt x="3048" y="708660"/>
                </a:lnTo>
                <a:lnTo>
                  <a:pt x="7619" y="717804"/>
                </a:lnTo>
                <a:lnTo>
                  <a:pt x="10667" y="725424"/>
                </a:lnTo>
                <a:lnTo>
                  <a:pt x="16763" y="733044"/>
                </a:lnTo>
                <a:lnTo>
                  <a:pt x="25907" y="745236"/>
                </a:lnTo>
                <a:lnTo>
                  <a:pt x="27431" y="746760"/>
                </a:lnTo>
                <a:lnTo>
                  <a:pt x="41148" y="757428"/>
                </a:lnTo>
                <a:lnTo>
                  <a:pt x="56387" y="766572"/>
                </a:lnTo>
                <a:lnTo>
                  <a:pt x="65531" y="769620"/>
                </a:lnTo>
                <a:lnTo>
                  <a:pt x="83819" y="772668"/>
                </a:lnTo>
                <a:lnTo>
                  <a:pt x="1731264" y="772668"/>
                </a:lnTo>
                <a:lnTo>
                  <a:pt x="1740407" y="771144"/>
                </a:lnTo>
                <a:lnTo>
                  <a:pt x="1758696" y="765048"/>
                </a:lnTo>
                <a:lnTo>
                  <a:pt x="1766315" y="762000"/>
                </a:lnTo>
                <a:lnTo>
                  <a:pt x="1773936" y="755904"/>
                </a:lnTo>
                <a:lnTo>
                  <a:pt x="1775968" y="754380"/>
                </a:lnTo>
                <a:lnTo>
                  <a:pt x="1729739" y="754380"/>
                </a:lnTo>
                <a:lnTo>
                  <a:pt x="83819" y="752856"/>
                </a:lnTo>
                <a:lnTo>
                  <a:pt x="74675" y="751332"/>
                </a:lnTo>
                <a:lnTo>
                  <a:pt x="60960" y="746760"/>
                </a:lnTo>
                <a:lnTo>
                  <a:pt x="54863" y="743712"/>
                </a:lnTo>
                <a:lnTo>
                  <a:pt x="53339" y="742188"/>
                </a:lnTo>
                <a:lnTo>
                  <a:pt x="50291" y="740664"/>
                </a:lnTo>
                <a:lnTo>
                  <a:pt x="45719" y="736092"/>
                </a:lnTo>
                <a:lnTo>
                  <a:pt x="42672" y="734568"/>
                </a:lnTo>
                <a:lnTo>
                  <a:pt x="38100" y="729996"/>
                </a:lnTo>
                <a:lnTo>
                  <a:pt x="36575" y="729996"/>
                </a:lnTo>
                <a:lnTo>
                  <a:pt x="36575" y="726948"/>
                </a:lnTo>
                <a:lnTo>
                  <a:pt x="32003" y="722376"/>
                </a:lnTo>
                <a:lnTo>
                  <a:pt x="30479" y="722376"/>
                </a:lnTo>
                <a:lnTo>
                  <a:pt x="30479" y="719328"/>
                </a:lnTo>
                <a:lnTo>
                  <a:pt x="28955" y="717804"/>
                </a:lnTo>
                <a:lnTo>
                  <a:pt x="27431" y="717804"/>
                </a:lnTo>
                <a:lnTo>
                  <a:pt x="27431" y="714756"/>
                </a:lnTo>
                <a:lnTo>
                  <a:pt x="25907" y="714756"/>
                </a:lnTo>
                <a:lnTo>
                  <a:pt x="25907" y="711708"/>
                </a:lnTo>
                <a:lnTo>
                  <a:pt x="24384" y="711708"/>
                </a:lnTo>
                <a:lnTo>
                  <a:pt x="24384" y="707136"/>
                </a:lnTo>
                <a:lnTo>
                  <a:pt x="22860" y="707136"/>
                </a:lnTo>
                <a:lnTo>
                  <a:pt x="22860" y="704088"/>
                </a:lnTo>
                <a:lnTo>
                  <a:pt x="21336" y="704088"/>
                </a:lnTo>
                <a:lnTo>
                  <a:pt x="21336" y="697992"/>
                </a:lnTo>
                <a:lnTo>
                  <a:pt x="19812" y="697992"/>
                </a:lnTo>
                <a:lnTo>
                  <a:pt x="19812" y="690372"/>
                </a:lnTo>
                <a:lnTo>
                  <a:pt x="18287" y="690372"/>
                </a:lnTo>
                <a:lnTo>
                  <a:pt x="18287" y="83820"/>
                </a:lnTo>
                <a:lnTo>
                  <a:pt x="19812" y="74676"/>
                </a:lnTo>
                <a:lnTo>
                  <a:pt x="22860" y="65532"/>
                </a:lnTo>
                <a:lnTo>
                  <a:pt x="28955" y="53340"/>
                </a:lnTo>
                <a:lnTo>
                  <a:pt x="30479" y="51816"/>
                </a:lnTo>
                <a:lnTo>
                  <a:pt x="32003" y="48768"/>
                </a:lnTo>
                <a:lnTo>
                  <a:pt x="38100" y="42672"/>
                </a:lnTo>
                <a:lnTo>
                  <a:pt x="39624" y="39624"/>
                </a:lnTo>
                <a:lnTo>
                  <a:pt x="42672" y="38100"/>
                </a:lnTo>
                <a:lnTo>
                  <a:pt x="47243" y="33528"/>
                </a:lnTo>
                <a:lnTo>
                  <a:pt x="50291" y="32004"/>
                </a:lnTo>
                <a:lnTo>
                  <a:pt x="51815" y="30480"/>
                </a:lnTo>
                <a:lnTo>
                  <a:pt x="54863" y="28956"/>
                </a:lnTo>
                <a:lnTo>
                  <a:pt x="56387" y="27432"/>
                </a:lnTo>
                <a:lnTo>
                  <a:pt x="62484" y="24384"/>
                </a:lnTo>
                <a:lnTo>
                  <a:pt x="71627" y="21336"/>
                </a:lnTo>
                <a:lnTo>
                  <a:pt x="77724" y="19812"/>
                </a:lnTo>
                <a:lnTo>
                  <a:pt x="1778290" y="19812"/>
                </a:lnTo>
                <a:lnTo>
                  <a:pt x="1772412" y="15240"/>
                </a:lnTo>
                <a:lnTo>
                  <a:pt x="1764791" y="10668"/>
                </a:lnTo>
                <a:lnTo>
                  <a:pt x="1757172" y="7620"/>
                </a:lnTo>
                <a:lnTo>
                  <a:pt x="1738884" y="1524"/>
                </a:lnTo>
                <a:lnTo>
                  <a:pt x="1729739" y="0"/>
                </a:lnTo>
                <a:close/>
              </a:path>
              <a:path w="1813560" h="772794">
                <a:moveTo>
                  <a:pt x="1778290" y="19812"/>
                </a:moveTo>
                <a:lnTo>
                  <a:pt x="1734312" y="19812"/>
                </a:lnTo>
                <a:lnTo>
                  <a:pt x="1741931" y="21336"/>
                </a:lnTo>
                <a:lnTo>
                  <a:pt x="1746503" y="22860"/>
                </a:lnTo>
                <a:lnTo>
                  <a:pt x="1749552" y="24384"/>
                </a:lnTo>
                <a:lnTo>
                  <a:pt x="1754124" y="25908"/>
                </a:lnTo>
                <a:lnTo>
                  <a:pt x="1757172" y="27432"/>
                </a:lnTo>
                <a:lnTo>
                  <a:pt x="1758696" y="28956"/>
                </a:lnTo>
                <a:lnTo>
                  <a:pt x="1761743" y="30480"/>
                </a:lnTo>
                <a:lnTo>
                  <a:pt x="1764791" y="33528"/>
                </a:lnTo>
                <a:lnTo>
                  <a:pt x="1767839" y="35052"/>
                </a:lnTo>
                <a:lnTo>
                  <a:pt x="1780031" y="47244"/>
                </a:lnTo>
                <a:lnTo>
                  <a:pt x="1780031" y="50292"/>
                </a:lnTo>
                <a:lnTo>
                  <a:pt x="1781555" y="50292"/>
                </a:lnTo>
                <a:lnTo>
                  <a:pt x="1783079" y="51816"/>
                </a:lnTo>
                <a:lnTo>
                  <a:pt x="1783079" y="54864"/>
                </a:lnTo>
                <a:lnTo>
                  <a:pt x="1784603" y="54864"/>
                </a:lnTo>
                <a:lnTo>
                  <a:pt x="1786127" y="56387"/>
                </a:lnTo>
                <a:lnTo>
                  <a:pt x="1786127" y="59436"/>
                </a:lnTo>
                <a:lnTo>
                  <a:pt x="1787652" y="59436"/>
                </a:lnTo>
                <a:lnTo>
                  <a:pt x="1787652" y="62484"/>
                </a:lnTo>
                <a:lnTo>
                  <a:pt x="1789176" y="62484"/>
                </a:lnTo>
                <a:lnTo>
                  <a:pt x="1789176" y="67056"/>
                </a:lnTo>
                <a:lnTo>
                  <a:pt x="1790700" y="67056"/>
                </a:lnTo>
                <a:lnTo>
                  <a:pt x="1790700" y="70104"/>
                </a:lnTo>
                <a:lnTo>
                  <a:pt x="1792224" y="70104"/>
                </a:lnTo>
                <a:lnTo>
                  <a:pt x="1792224" y="76200"/>
                </a:lnTo>
                <a:lnTo>
                  <a:pt x="1793748" y="76200"/>
                </a:lnTo>
                <a:lnTo>
                  <a:pt x="1793748" y="85344"/>
                </a:lnTo>
                <a:lnTo>
                  <a:pt x="1795272" y="85344"/>
                </a:lnTo>
                <a:lnTo>
                  <a:pt x="1793748" y="688848"/>
                </a:lnTo>
                <a:lnTo>
                  <a:pt x="1775460" y="728472"/>
                </a:lnTo>
                <a:lnTo>
                  <a:pt x="1773936" y="731520"/>
                </a:lnTo>
                <a:lnTo>
                  <a:pt x="1772412" y="733044"/>
                </a:lnTo>
                <a:lnTo>
                  <a:pt x="1769364" y="734568"/>
                </a:lnTo>
                <a:lnTo>
                  <a:pt x="1763267" y="740664"/>
                </a:lnTo>
                <a:lnTo>
                  <a:pt x="1748027" y="748284"/>
                </a:lnTo>
                <a:lnTo>
                  <a:pt x="1743455" y="749808"/>
                </a:lnTo>
                <a:lnTo>
                  <a:pt x="1737360" y="751332"/>
                </a:lnTo>
                <a:lnTo>
                  <a:pt x="1729739" y="752856"/>
                </a:lnTo>
                <a:lnTo>
                  <a:pt x="1729739" y="754380"/>
                </a:lnTo>
                <a:lnTo>
                  <a:pt x="1775968" y="754380"/>
                </a:lnTo>
                <a:lnTo>
                  <a:pt x="1786127" y="746760"/>
                </a:lnTo>
                <a:lnTo>
                  <a:pt x="1810512" y="707136"/>
                </a:lnTo>
                <a:lnTo>
                  <a:pt x="1813560" y="688848"/>
                </a:lnTo>
                <a:lnTo>
                  <a:pt x="1813560" y="82296"/>
                </a:lnTo>
                <a:lnTo>
                  <a:pt x="1812036" y="73152"/>
                </a:lnTo>
                <a:lnTo>
                  <a:pt x="1808988" y="64008"/>
                </a:lnTo>
                <a:lnTo>
                  <a:pt x="1805939" y="56387"/>
                </a:lnTo>
                <a:lnTo>
                  <a:pt x="1802891" y="47244"/>
                </a:lnTo>
                <a:lnTo>
                  <a:pt x="1796796" y="39624"/>
                </a:lnTo>
                <a:lnTo>
                  <a:pt x="1787652" y="28956"/>
                </a:lnTo>
                <a:lnTo>
                  <a:pt x="1787652" y="27432"/>
                </a:lnTo>
                <a:lnTo>
                  <a:pt x="1786127" y="27432"/>
                </a:lnTo>
                <a:lnTo>
                  <a:pt x="1786127" y="25908"/>
                </a:lnTo>
                <a:lnTo>
                  <a:pt x="1778290" y="19812"/>
                </a:lnTo>
                <a:close/>
              </a:path>
            </a:pathLst>
          </a:custGeom>
          <a:solidFill>
            <a:srgbClr val="FFFFFF"/>
          </a:solidFill>
        </p:spPr>
        <p:txBody>
          <a:bodyPr wrap="square" lIns="0" tIns="0" rIns="0" bIns="0" rtlCol="0"/>
          <a:lstStyle/>
          <a:p>
            <a:endParaRPr/>
          </a:p>
        </p:txBody>
      </p:sp>
      <p:sp>
        <p:nvSpPr>
          <p:cNvPr id="15" name="object 15"/>
          <p:cNvSpPr/>
          <p:nvPr/>
        </p:nvSpPr>
        <p:spPr>
          <a:xfrm>
            <a:off x="3929763" y="1249969"/>
            <a:ext cx="1959420" cy="979820"/>
          </a:xfrm>
          <a:custGeom>
            <a:avLst/>
            <a:gdLst/>
            <a:ahLst/>
            <a:cxnLst/>
            <a:rect l="l" t="t" r="r" b="b"/>
            <a:pathLst>
              <a:path w="1777364" h="734694">
                <a:moveTo>
                  <a:pt x="1702308" y="0"/>
                </a:moveTo>
                <a:lnTo>
                  <a:pt x="73151" y="0"/>
                </a:lnTo>
                <a:lnTo>
                  <a:pt x="45005" y="5643"/>
                </a:lnTo>
                <a:lnTo>
                  <a:pt x="21716" y="21145"/>
                </a:lnTo>
                <a:lnTo>
                  <a:pt x="5857" y="44362"/>
                </a:lnTo>
                <a:lnTo>
                  <a:pt x="0" y="73152"/>
                </a:lnTo>
                <a:lnTo>
                  <a:pt x="0" y="661416"/>
                </a:lnTo>
                <a:lnTo>
                  <a:pt x="5857" y="689562"/>
                </a:lnTo>
                <a:lnTo>
                  <a:pt x="21716" y="712851"/>
                </a:lnTo>
                <a:lnTo>
                  <a:pt x="45005" y="728710"/>
                </a:lnTo>
                <a:lnTo>
                  <a:pt x="73151" y="734568"/>
                </a:lnTo>
                <a:lnTo>
                  <a:pt x="1702308" y="734568"/>
                </a:lnTo>
                <a:lnTo>
                  <a:pt x="1731335" y="728710"/>
                </a:lnTo>
                <a:lnTo>
                  <a:pt x="1755076" y="712851"/>
                </a:lnTo>
                <a:lnTo>
                  <a:pt x="1771102" y="689562"/>
                </a:lnTo>
                <a:lnTo>
                  <a:pt x="1776984" y="661416"/>
                </a:lnTo>
                <a:lnTo>
                  <a:pt x="1776984" y="73152"/>
                </a:lnTo>
                <a:lnTo>
                  <a:pt x="1771102" y="44362"/>
                </a:lnTo>
                <a:lnTo>
                  <a:pt x="1755076" y="21145"/>
                </a:lnTo>
                <a:lnTo>
                  <a:pt x="1731335" y="5643"/>
                </a:lnTo>
                <a:lnTo>
                  <a:pt x="1702308" y="0"/>
                </a:lnTo>
                <a:close/>
              </a:path>
            </a:pathLst>
          </a:custGeom>
          <a:solidFill>
            <a:srgbClr val="4F81BD"/>
          </a:solidFill>
        </p:spPr>
        <p:txBody>
          <a:bodyPr wrap="square" lIns="0" tIns="0" rIns="0" bIns="0" rtlCol="0"/>
          <a:lstStyle/>
          <a:p>
            <a:endParaRPr/>
          </a:p>
        </p:txBody>
      </p:sp>
      <p:sp>
        <p:nvSpPr>
          <p:cNvPr id="16" name="object 16"/>
          <p:cNvSpPr/>
          <p:nvPr/>
        </p:nvSpPr>
        <p:spPr>
          <a:xfrm>
            <a:off x="3909601" y="1223547"/>
            <a:ext cx="1999324" cy="1030632"/>
          </a:xfrm>
          <a:custGeom>
            <a:avLst/>
            <a:gdLst/>
            <a:ahLst/>
            <a:cxnLst/>
            <a:rect l="l" t="t" r="r" b="b"/>
            <a:pathLst>
              <a:path w="1813560" h="772794">
                <a:moveTo>
                  <a:pt x="1787652" y="27432"/>
                </a:moveTo>
                <a:lnTo>
                  <a:pt x="25907" y="27432"/>
                </a:lnTo>
                <a:lnTo>
                  <a:pt x="24384" y="28956"/>
                </a:lnTo>
                <a:lnTo>
                  <a:pt x="15239" y="41148"/>
                </a:lnTo>
                <a:lnTo>
                  <a:pt x="10667" y="50292"/>
                </a:lnTo>
                <a:lnTo>
                  <a:pt x="6096" y="57912"/>
                </a:lnTo>
                <a:lnTo>
                  <a:pt x="3048" y="65532"/>
                </a:lnTo>
                <a:lnTo>
                  <a:pt x="0" y="83820"/>
                </a:lnTo>
                <a:lnTo>
                  <a:pt x="0" y="690372"/>
                </a:lnTo>
                <a:lnTo>
                  <a:pt x="3048" y="708660"/>
                </a:lnTo>
                <a:lnTo>
                  <a:pt x="7619" y="717804"/>
                </a:lnTo>
                <a:lnTo>
                  <a:pt x="10667" y="725424"/>
                </a:lnTo>
                <a:lnTo>
                  <a:pt x="16763" y="733044"/>
                </a:lnTo>
                <a:lnTo>
                  <a:pt x="25907" y="745236"/>
                </a:lnTo>
                <a:lnTo>
                  <a:pt x="27431" y="746760"/>
                </a:lnTo>
                <a:lnTo>
                  <a:pt x="41148" y="757428"/>
                </a:lnTo>
                <a:lnTo>
                  <a:pt x="56387" y="766572"/>
                </a:lnTo>
                <a:lnTo>
                  <a:pt x="65531" y="769620"/>
                </a:lnTo>
                <a:lnTo>
                  <a:pt x="83819" y="772668"/>
                </a:lnTo>
                <a:lnTo>
                  <a:pt x="1731264" y="772668"/>
                </a:lnTo>
                <a:lnTo>
                  <a:pt x="1740407" y="771144"/>
                </a:lnTo>
                <a:lnTo>
                  <a:pt x="1758696" y="765048"/>
                </a:lnTo>
                <a:lnTo>
                  <a:pt x="1766315" y="762000"/>
                </a:lnTo>
                <a:lnTo>
                  <a:pt x="1773936" y="755904"/>
                </a:lnTo>
                <a:lnTo>
                  <a:pt x="1786127" y="746760"/>
                </a:lnTo>
                <a:lnTo>
                  <a:pt x="1787652" y="745236"/>
                </a:lnTo>
                <a:lnTo>
                  <a:pt x="1795949" y="734568"/>
                </a:lnTo>
                <a:lnTo>
                  <a:pt x="85343" y="734568"/>
                </a:lnTo>
                <a:lnTo>
                  <a:pt x="79248" y="733044"/>
                </a:lnTo>
                <a:lnTo>
                  <a:pt x="65531" y="728472"/>
                </a:lnTo>
                <a:lnTo>
                  <a:pt x="60960" y="725424"/>
                </a:lnTo>
                <a:lnTo>
                  <a:pt x="55473" y="720852"/>
                </a:lnTo>
                <a:lnTo>
                  <a:pt x="54863" y="720852"/>
                </a:lnTo>
                <a:lnTo>
                  <a:pt x="51815" y="717804"/>
                </a:lnTo>
                <a:lnTo>
                  <a:pt x="52251" y="717804"/>
                </a:lnTo>
                <a:lnTo>
                  <a:pt x="45719" y="710184"/>
                </a:lnTo>
                <a:lnTo>
                  <a:pt x="42672" y="705612"/>
                </a:lnTo>
                <a:lnTo>
                  <a:pt x="39624" y="696468"/>
                </a:lnTo>
                <a:lnTo>
                  <a:pt x="38100" y="690372"/>
                </a:lnTo>
                <a:lnTo>
                  <a:pt x="38100" y="80772"/>
                </a:lnTo>
                <a:lnTo>
                  <a:pt x="39624" y="76200"/>
                </a:lnTo>
                <a:lnTo>
                  <a:pt x="42672" y="70104"/>
                </a:lnTo>
                <a:lnTo>
                  <a:pt x="44196" y="65532"/>
                </a:lnTo>
                <a:lnTo>
                  <a:pt x="47243" y="60960"/>
                </a:lnTo>
                <a:lnTo>
                  <a:pt x="53339" y="54864"/>
                </a:lnTo>
                <a:lnTo>
                  <a:pt x="51815" y="54864"/>
                </a:lnTo>
                <a:lnTo>
                  <a:pt x="62484" y="45720"/>
                </a:lnTo>
                <a:lnTo>
                  <a:pt x="76200" y="41148"/>
                </a:lnTo>
                <a:lnTo>
                  <a:pt x="82296" y="39624"/>
                </a:lnTo>
                <a:lnTo>
                  <a:pt x="86867" y="38100"/>
                </a:lnTo>
                <a:lnTo>
                  <a:pt x="1795489" y="38100"/>
                </a:lnTo>
                <a:lnTo>
                  <a:pt x="1787652" y="28956"/>
                </a:lnTo>
                <a:lnTo>
                  <a:pt x="1787652" y="27432"/>
                </a:lnTo>
                <a:close/>
              </a:path>
              <a:path w="1813560" h="772794">
                <a:moveTo>
                  <a:pt x="1760389" y="718819"/>
                </a:moveTo>
                <a:lnTo>
                  <a:pt x="1749552" y="726948"/>
                </a:lnTo>
                <a:lnTo>
                  <a:pt x="1746503" y="728472"/>
                </a:lnTo>
                <a:lnTo>
                  <a:pt x="1741931" y="731520"/>
                </a:lnTo>
                <a:lnTo>
                  <a:pt x="1735836" y="733044"/>
                </a:lnTo>
                <a:lnTo>
                  <a:pt x="1731264" y="734568"/>
                </a:lnTo>
                <a:lnTo>
                  <a:pt x="1795949" y="734568"/>
                </a:lnTo>
                <a:lnTo>
                  <a:pt x="1798319" y="731520"/>
                </a:lnTo>
                <a:lnTo>
                  <a:pt x="1804720" y="720852"/>
                </a:lnTo>
                <a:lnTo>
                  <a:pt x="1758696" y="720852"/>
                </a:lnTo>
                <a:lnTo>
                  <a:pt x="1760389" y="718819"/>
                </a:lnTo>
                <a:close/>
              </a:path>
              <a:path w="1813560" h="772794">
                <a:moveTo>
                  <a:pt x="51815" y="717804"/>
                </a:moveTo>
                <a:lnTo>
                  <a:pt x="54863" y="720852"/>
                </a:lnTo>
                <a:lnTo>
                  <a:pt x="53339" y="719074"/>
                </a:lnTo>
                <a:lnTo>
                  <a:pt x="51815" y="717804"/>
                </a:lnTo>
                <a:close/>
              </a:path>
              <a:path w="1813560" h="772794">
                <a:moveTo>
                  <a:pt x="53339" y="719074"/>
                </a:moveTo>
                <a:lnTo>
                  <a:pt x="54863" y="720852"/>
                </a:lnTo>
                <a:lnTo>
                  <a:pt x="55473" y="720852"/>
                </a:lnTo>
                <a:lnTo>
                  <a:pt x="53339" y="719074"/>
                </a:lnTo>
                <a:close/>
              </a:path>
              <a:path w="1813560" h="772794">
                <a:moveTo>
                  <a:pt x="1761743" y="717804"/>
                </a:moveTo>
                <a:lnTo>
                  <a:pt x="1760389" y="718819"/>
                </a:lnTo>
                <a:lnTo>
                  <a:pt x="1758696" y="720852"/>
                </a:lnTo>
                <a:lnTo>
                  <a:pt x="1761743" y="717804"/>
                </a:lnTo>
                <a:close/>
              </a:path>
              <a:path w="1813560" h="772794">
                <a:moveTo>
                  <a:pt x="1806549" y="717804"/>
                </a:moveTo>
                <a:lnTo>
                  <a:pt x="1761743" y="717804"/>
                </a:lnTo>
                <a:lnTo>
                  <a:pt x="1758696" y="720852"/>
                </a:lnTo>
                <a:lnTo>
                  <a:pt x="1804720" y="720852"/>
                </a:lnTo>
                <a:lnTo>
                  <a:pt x="1806549" y="717804"/>
                </a:lnTo>
                <a:close/>
              </a:path>
              <a:path w="1813560" h="772794">
                <a:moveTo>
                  <a:pt x="52251" y="717804"/>
                </a:moveTo>
                <a:lnTo>
                  <a:pt x="51815" y="717804"/>
                </a:lnTo>
                <a:lnTo>
                  <a:pt x="53339" y="719074"/>
                </a:lnTo>
                <a:lnTo>
                  <a:pt x="52251" y="717804"/>
                </a:lnTo>
                <a:close/>
              </a:path>
              <a:path w="1813560" h="772794">
                <a:moveTo>
                  <a:pt x="1758696" y="53340"/>
                </a:moveTo>
                <a:lnTo>
                  <a:pt x="1767839" y="64008"/>
                </a:lnTo>
                <a:lnTo>
                  <a:pt x="1769364" y="67056"/>
                </a:lnTo>
                <a:lnTo>
                  <a:pt x="1772412" y="71628"/>
                </a:lnTo>
                <a:lnTo>
                  <a:pt x="1773936" y="77724"/>
                </a:lnTo>
                <a:lnTo>
                  <a:pt x="1775460" y="82296"/>
                </a:lnTo>
                <a:lnTo>
                  <a:pt x="1775460" y="687324"/>
                </a:lnTo>
                <a:lnTo>
                  <a:pt x="1773936" y="691896"/>
                </a:lnTo>
                <a:lnTo>
                  <a:pt x="1772412" y="697992"/>
                </a:lnTo>
                <a:lnTo>
                  <a:pt x="1769364" y="707136"/>
                </a:lnTo>
                <a:lnTo>
                  <a:pt x="1766315" y="711708"/>
                </a:lnTo>
                <a:lnTo>
                  <a:pt x="1760389" y="718819"/>
                </a:lnTo>
                <a:lnTo>
                  <a:pt x="1761743" y="717804"/>
                </a:lnTo>
                <a:lnTo>
                  <a:pt x="1806549" y="717804"/>
                </a:lnTo>
                <a:lnTo>
                  <a:pt x="1807464" y="716280"/>
                </a:lnTo>
                <a:lnTo>
                  <a:pt x="1810512" y="707136"/>
                </a:lnTo>
                <a:lnTo>
                  <a:pt x="1813560" y="688848"/>
                </a:lnTo>
                <a:lnTo>
                  <a:pt x="1813560" y="82296"/>
                </a:lnTo>
                <a:lnTo>
                  <a:pt x="1812036" y="73152"/>
                </a:lnTo>
                <a:lnTo>
                  <a:pt x="1808988" y="64008"/>
                </a:lnTo>
                <a:lnTo>
                  <a:pt x="1805939" y="56387"/>
                </a:lnTo>
                <a:lnTo>
                  <a:pt x="1805432" y="54864"/>
                </a:lnTo>
                <a:lnTo>
                  <a:pt x="1761743" y="54864"/>
                </a:lnTo>
                <a:lnTo>
                  <a:pt x="1758696" y="53340"/>
                </a:lnTo>
                <a:close/>
              </a:path>
              <a:path w="1813560" h="772794">
                <a:moveTo>
                  <a:pt x="54863" y="53340"/>
                </a:moveTo>
                <a:lnTo>
                  <a:pt x="51815" y="54864"/>
                </a:lnTo>
                <a:lnTo>
                  <a:pt x="53339" y="54864"/>
                </a:lnTo>
                <a:lnTo>
                  <a:pt x="54863" y="53340"/>
                </a:lnTo>
                <a:close/>
              </a:path>
              <a:path w="1813560" h="772794">
                <a:moveTo>
                  <a:pt x="1795489" y="38100"/>
                </a:moveTo>
                <a:lnTo>
                  <a:pt x="1728215" y="38100"/>
                </a:lnTo>
                <a:lnTo>
                  <a:pt x="1732788" y="39624"/>
                </a:lnTo>
                <a:lnTo>
                  <a:pt x="1738884" y="41148"/>
                </a:lnTo>
                <a:lnTo>
                  <a:pt x="1743455" y="42672"/>
                </a:lnTo>
                <a:lnTo>
                  <a:pt x="1748027" y="45720"/>
                </a:lnTo>
                <a:lnTo>
                  <a:pt x="1752600" y="47244"/>
                </a:lnTo>
                <a:lnTo>
                  <a:pt x="1761743" y="54864"/>
                </a:lnTo>
                <a:lnTo>
                  <a:pt x="1805432" y="54864"/>
                </a:lnTo>
                <a:lnTo>
                  <a:pt x="1802891" y="47244"/>
                </a:lnTo>
                <a:lnTo>
                  <a:pt x="1796796" y="39624"/>
                </a:lnTo>
                <a:lnTo>
                  <a:pt x="1795489" y="38100"/>
                </a:lnTo>
                <a:close/>
              </a:path>
              <a:path w="1813560" h="772794">
                <a:moveTo>
                  <a:pt x="1729739" y="0"/>
                </a:moveTo>
                <a:lnTo>
                  <a:pt x="80772" y="0"/>
                </a:lnTo>
                <a:lnTo>
                  <a:pt x="71627" y="1524"/>
                </a:lnTo>
                <a:lnTo>
                  <a:pt x="64007" y="4572"/>
                </a:lnTo>
                <a:lnTo>
                  <a:pt x="54863" y="7620"/>
                </a:lnTo>
                <a:lnTo>
                  <a:pt x="47243" y="12192"/>
                </a:lnTo>
                <a:lnTo>
                  <a:pt x="38100" y="16764"/>
                </a:lnTo>
                <a:lnTo>
                  <a:pt x="27431" y="25908"/>
                </a:lnTo>
                <a:lnTo>
                  <a:pt x="27431" y="27432"/>
                </a:lnTo>
                <a:lnTo>
                  <a:pt x="1786127" y="27432"/>
                </a:lnTo>
                <a:lnTo>
                  <a:pt x="1786127" y="25908"/>
                </a:lnTo>
                <a:lnTo>
                  <a:pt x="1772412" y="15240"/>
                </a:lnTo>
                <a:lnTo>
                  <a:pt x="1764791" y="10668"/>
                </a:lnTo>
                <a:lnTo>
                  <a:pt x="1757172" y="7620"/>
                </a:lnTo>
                <a:lnTo>
                  <a:pt x="1738884" y="1524"/>
                </a:lnTo>
                <a:lnTo>
                  <a:pt x="1729739" y="0"/>
                </a:lnTo>
                <a:close/>
              </a:path>
            </a:pathLst>
          </a:custGeom>
          <a:solidFill>
            <a:srgbClr val="FFFFFF"/>
          </a:solidFill>
        </p:spPr>
        <p:txBody>
          <a:bodyPr wrap="square" lIns="0" tIns="0" rIns="0" bIns="0" rtlCol="0"/>
          <a:lstStyle/>
          <a:p>
            <a:endParaRPr/>
          </a:p>
        </p:txBody>
      </p:sp>
      <p:sp>
        <p:nvSpPr>
          <p:cNvPr id="17" name="object 17"/>
          <p:cNvSpPr/>
          <p:nvPr/>
        </p:nvSpPr>
        <p:spPr>
          <a:xfrm>
            <a:off x="4070893" y="1412567"/>
            <a:ext cx="1959001" cy="979649"/>
          </a:xfrm>
          <a:prstGeom prst="rect">
            <a:avLst/>
          </a:prstGeom>
          <a:blipFill>
            <a:blip r:embed="rId3" cstate="print"/>
            <a:stretch>
              <a:fillRect/>
            </a:stretch>
          </a:blipFill>
        </p:spPr>
        <p:txBody>
          <a:bodyPr wrap="square" lIns="0" tIns="0" rIns="0" bIns="0" rtlCol="0"/>
          <a:lstStyle/>
          <a:p>
            <a:endParaRPr/>
          </a:p>
        </p:txBody>
      </p:sp>
      <p:sp>
        <p:nvSpPr>
          <p:cNvPr id="18" name="object 18"/>
          <p:cNvSpPr/>
          <p:nvPr/>
        </p:nvSpPr>
        <p:spPr>
          <a:xfrm>
            <a:off x="4057451" y="1394273"/>
            <a:ext cx="1986023" cy="1014542"/>
          </a:xfrm>
          <a:custGeom>
            <a:avLst/>
            <a:gdLst/>
            <a:ahLst/>
            <a:cxnLst/>
            <a:rect l="l" t="t" r="r" b="b"/>
            <a:pathLst>
              <a:path w="1801495" h="760730">
                <a:moveTo>
                  <a:pt x="1775460" y="736091"/>
                </a:moveTo>
                <a:lnTo>
                  <a:pt x="25907" y="736091"/>
                </a:lnTo>
                <a:lnTo>
                  <a:pt x="38100" y="746760"/>
                </a:lnTo>
                <a:lnTo>
                  <a:pt x="45719" y="751331"/>
                </a:lnTo>
                <a:lnTo>
                  <a:pt x="60960" y="757427"/>
                </a:lnTo>
                <a:lnTo>
                  <a:pt x="70103" y="758951"/>
                </a:lnTo>
                <a:lnTo>
                  <a:pt x="77724" y="760476"/>
                </a:lnTo>
                <a:lnTo>
                  <a:pt x="1725167" y="760476"/>
                </a:lnTo>
                <a:lnTo>
                  <a:pt x="1734312" y="758951"/>
                </a:lnTo>
                <a:lnTo>
                  <a:pt x="1741931" y="757427"/>
                </a:lnTo>
                <a:lnTo>
                  <a:pt x="1749552" y="754379"/>
                </a:lnTo>
                <a:lnTo>
                  <a:pt x="1764791" y="745236"/>
                </a:lnTo>
                <a:lnTo>
                  <a:pt x="1775460" y="736091"/>
                </a:lnTo>
                <a:close/>
              </a:path>
              <a:path w="1801495" h="760730">
                <a:moveTo>
                  <a:pt x="80772" y="25907"/>
                </a:moveTo>
                <a:lnTo>
                  <a:pt x="24384" y="25907"/>
                </a:lnTo>
                <a:lnTo>
                  <a:pt x="24384" y="27431"/>
                </a:lnTo>
                <a:lnTo>
                  <a:pt x="10667" y="45719"/>
                </a:lnTo>
                <a:lnTo>
                  <a:pt x="6095" y="53339"/>
                </a:lnTo>
                <a:lnTo>
                  <a:pt x="4572" y="62483"/>
                </a:lnTo>
                <a:lnTo>
                  <a:pt x="1524" y="70103"/>
                </a:lnTo>
                <a:lnTo>
                  <a:pt x="0" y="79248"/>
                </a:lnTo>
                <a:lnTo>
                  <a:pt x="0" y="684276"/>
                </a:lnTo>
                <a:lnTo>
                  <a:pt x="1524" y="693419"/>
                </a:lnTo>
                <a:lnTo>
                  <a:pt x="10667" y="716279"/>
                </a:lnTo>
                <a:lnTo>
                  <a:pt x="15239" y="722376"/>
                </a:lnTo>
                <a:lnTo>
                  <a:pt x="15239" y="723900"/>
                </a:lnTo>
                <a:lnTo>
                  <a:pt x="24384" y="734567"/>
                </a:lnTo>
                <a:lnTo>
                  <a:pt x="24384" y="736091"/>
                </a:lnTo>
                <a:lnTo>
                  <a:pt x="86867" y="736091"/>
                </a:lnTo>
                <a:lnTo>
                  <a:pt x="79248" y="734567"/>
                </a:lnTo>
                <a:lnTo>
                  <a:pt x="73151" y="734567"/>
                </a:lnTo>
                <a:lnTo>
                  <a:pt x="67055" y="733043"/>
                </a:lnTo>
                <a:lnTo>
                  <a:pt x="62484" y="729995"/>
                </a:lnTo>
                <a:lnTo>
                  <a:pt x="56387" y="728471"/>
                </a:lnTo>
                <a:lnTo>
                  <a:pt x="51815" y="725424"/>
                </a:lnTo>
                <a:lnTo>
                  <a:pt x="45720" y="719327"/>
                </a:lnTo>
                <a:lnTo>
                  <a:pt x="44195" y="719327"/>
                </a:lnTo>
                <a:lnTo>
                  <a:pt x="35051" y="707136"/>
                </a:lnTo>
                <a:lnTo>
                  <a:pt x="35433" y="707136"/>
                </a:lnTo>
                <a:lnTo>
                  <a:pt x="32003" y="702563"/>
                </a:lnTo>
                <a:lnTo>
                  <a:pt x="30479" y="697991"/>
                </a:lnTo>
                <a:lnTo>
                  <a:pt x="27431" y="691895"/>
                </a:lnTo>
                <a:lnTo>
                  <a:pt x="25907" y="685800"/>
                </a:lnTo>
                <a:lnTo>
                  <a:pt x="25907" y="79248"/>
                </a:lnTo>
                <a:lnTo>
                  <a:pt x="27431" y="74675"/>
                </a:lnTo>
                <a:lnTo>
                  <a:pt x="30479" y="62483"/>
                </a:lnTo>
                <a:lnTo>
                  <a:pt x="33527" y="57912"/>
                </a:lnTo>
                <a:lnTo>
                  <a:pt x="36575" y="51815"/>
                </a:lnTo>
                <a:lnTo>
                  <a:pt x="42925" y="44195"/>
                </a:lnTo>
                <a:lnTo>
                  <a:pt x="42672" y="44195"/>
                </a:lnTo>
                <a:lnTo>
                  <a:pt x="44195" y="42671"/>
                </a:lnTo>
                <a:lnTo>
                  <a:pt x="44450" y="42671"/>
                </a:lnTo>
                <a:lnTo>
                  <a:pt x="53339" y="35051"/>
                </a:lnTo>
                <a:lnTo>
                  <a:pt x="57912" y="33527"/>
                </a:lnTo>
                <a:lnTo>
                  <a:pt x="62484" y="30479"/>
                </a:lnTo>
                <a:lnTo>
                  <a:pt x="80772" y="25907"/>
                </a:lnTo>
                <a:close/>
              </a:path>
              <a:path w="1801495" h="760730">
                <a:moveTo>
                  <a:pt x="1760219" y="716279"/>
                </a:moveTo>
                <a:lnTo>
                  <a:pt x="1749552" y="725424"/>
                </a:lnTo>
                <a:lnTo>
                  <a:pt x="1743455" y="728471"/>
                </a:lnTo>
                <a:lnTo>
                  <a:pt x="1738884" y="731519"/>
                </a:lnTo>
                <a:lnTo>
                  <a:pt x="1726691" y="734567"/>
                </a:lnTo>
                <a:lnTo>
                  <a:pt x="1720595" y="734567"/>
                </a:lnTo>
                <a:lnTo>
                  <a:pt x="1714500" y="736091"/>
                </a:lnTo>
                <a:lnTo>
                  <a:pt x="1776984" y="736091"/>
                </a:lnTo>
                <a:lnTo>
                  <a:pt x="1776984" y="734567"/>
                </a:lnTo>
                <a:lnTo>
                  <a:pt x="1786127" y="723900"/>
                </a:lnTo>
                <a:lnTo>
                  <a:pt x="1787652" y="723900"/>
                </a:lnTo>
                <a:lnTo>
                  <a:pt x="1787652" y="722376"/>
                </a:lnTo>
                <a:lnTo>
                  <a:pt x="1789480" y="719327"/>
                </a:lnTo>
                <a:lnTo>
                  <a:pt x="1758695" y="719327"/>
                </a:lnTo>
                <a:lnTo>
                  <a:pt x="1760219" y="716279"/>
                </a:lnTo>
                <a:close/>
              </a:path>
              <a:path w="1801495" h="760730">
                <a:moveTo>
                  <a:pt x="42672" y="716279"/>
                </a:moveTo>
                <a:lnTo>
                  <a:pt x="44195" y="719327"/>
                </a:lnTo>
                <a:lnTo>
                  <a:pt x="45720" y="719327"/>
                </a:lnTo>
                <a:lnTo>
                  <a:pt x="42672" y="716279"/>
                </a:lnTo>
                <a:close/>
              </a:path>
              <a:path w="1801495" h="760730">
                <a:moveTo>
                  <a:pt x="1766315" y="707136"/>
                </a:moveTo>
                <a:lnTo>
                  <a:pt x="1758695" y="719327"/>
                </a:lnTo>
                <a:lnTo>
                  <a:pt x="1789480" y="719327"/>
                </a:lnTo>
                <a:lnTo>
                  <a:pt x="1792224" y="714755"/>
                </a:lnTo>
                <a:lnTo>
                  <a:pt x="1794662" y="708660"/>
                </a:lnTo>
                <a:lnTo>
                  <a:pt x="1766315" y="708660"/>
                </a:lnTo>
                <a:lnTo>
                  <a:pt x="1766315" y="707136"/>
                </a:lnTo>
                <a:close/>
              </a:path>
              <a:path w="1801495" h="760730">
                <a:moveTo>
                  <a:pt x="35433" y="707136"/>
                </a:moveTo>
                <a:lnTo>
                  <a:pt x="35051" y="707136"/>
                </a:lnTo>
                <a:lnTo>
                  <a:pt x="36575" y="708660"/>
                </a:lnTo>
                <a:lnTo>
                  <a:pt x="35433" y="707136"/>
                </a:lnTo>
                <a:close/>
              </a:path>
              <a:path w="1801495" h="760730">
                <a:moveTo>
                  <a:pt x="1759330" y="43560"/>
                </a:moveTo>
                <a:lnTo>
                  <a:pt x="1766315" y="53339"/>
                </a:lnTo>
                <a:lnTo>
                  <a:pt x="1769364" y="57912"/>
                </a:lnTo>
                <a:lnTo>
                  <a:pt x="1772412" y="64007"/>
                </a:lnTo>
                <a:lnTo>
                  <a:pt x="1773936" y="70103"/>
                </a:lnTo>
                <a:lnTo>
                  <a:pt x="1775460" y="74675"/>
                </a:lnTo>
                <a:lnTo>
                  <a:pt x="1776984" y="80771"/>
                </a:lnTo>
                <a:lnTo>
                  <a:pt x="1776984" y="681227"/>
                </a:lnTo>
                <a:lnTo>
                  <a:pt x="1773936" y="693419"/>
                </a:lnTo>
                <a:lnTo>
                  <a:pt x="1770888" y="699515"/>
                </a:lnTo>
                <a:lnTo>
                  <a:pt x="1769364" y="704088"/>
                </a:lnTo>
                <a:lnTo>
                  <a:pt x="1766315" y="708660"/>
                </a:lnTo>
                <a:lnTo>
                  <a:pt x="1794662" y="708660"/>
                </a:lnTo>
                <a:lnTo>
                  <a:pt x="1798319" y="699515"/>
                </a:lnTo>
                <a:lnTo>
                  <a:pt x="1799843" y="691895"/>
                </a:lnTo>
                <a:lnTo>
                  <a:pt x="1801367" y="682751"/>
                </a:lnTo>
                <a:lnTo>
                  <a:pt x="1801367" y="77724"/>
                </a:lnTo>
                <a:lnTo>
                  <a:pt x="1799843" y="68579"/>
                </a:lnTo>
                <a:lnTo>
                  <a:pt x="1798319" y="60960"/>
                </a:lnTo>
                <a:lnTo>
                  <a:pt x="1795272" y="53339"/>
                </a:lnTo>
                <a:lnTo>
                  <a:pt x="1789785" y="44195"/>
                </a:lnTo>
                <a:lnTo>
                  <a:pt x="1760219" y="44195"/>
                </a:lnTo>
                <a:lnTo>
                  <a:pt x="1759330" y="43560"/>
                </a:lnTo>
                <a:close/>
              </a:path>
              <a:path w="1801495" h="760730">
                <a:moveTo>
                  <a:pt x="44195" y="42671"/>
                </a:moveTo>
                <a:lnTo>
                  <a:pt x="42672" y="44195"/>
                </a:lnTo>
                <a:lnTo>
                  <a:pt x="43560" y="43434"/>
                </a:lnTo>
                <a:lnTo>
                  <a:pt x="44195" y="42671"/>
                </a:lnTo>
                <a:close/>
              </a:path>
              <a:path w="1801495" h="760730">
                <a:moveTo>
                  <a:pt x="43560" y="43434"/>
                </a:moveTo>
                <a:lnTo>
                  <a:pt x="42672" y="44195"/>
                </a:lnTo>
                <a:lnTo>
                  <a:pt x="42925" y="44195"/>
                </a:lnTo>
                <a:lnTo>
                  <a:pt x="43560" y="43434"/>
                </a:lnTo>
                <a:close/>
              </a:path>
              <a:path w="1801495" h="760730">
                <a:moveTo>
                  <a:pt x="1758695" y="42671"/>
                </a:moveTo>
                <a:lnTo>
                  <a:pt x="1759330" y="43560"/>
                </a:lnTo>
                <a:lnTo>
                  <a:pt x="1760219" y="44195"/>
                </a:lnTo>
                <a:lnTo>
                  <a:pt x="1758695" y="42671"/>
                </a:lnTo>
                <a:close/>
              </a:path>
              <a:path w="1801495" h="760730">
                <a:moveTo>
                  <a:pt x="1788871" y="42671"/>
                </a:moveTo>
                <a:lnTo>
                  <a:pt x="1758695" y="42671"/>
                </a:lnTo>
                <a:lnTo>
                  <a:pt x="1760219" y="44195"/>
                </a:lnTo>
                <a:lnTo>
                  <a:pt x="1789785" y="44195"/>
                </a:lnTo>
                <a:lnTo>
                  <a:pt x="1788871" y="42671"/>
                </a:lnTo>
                <a:close/>
              </a:path>
              <a:path w="1801495" h="760730">
                <a:moveTo>
                  <a:pt x="1716024" y="0"/>
                </a:moveTo>
                <a:lnTo>
                  <a:pt x="85343" y="0"/>
                </a:lnTo>
                <a:lnTo>
                  <a:pt x="76200" y="1524"/>
                </a:lnTo>
                <a:lnTo>
                  <a:pt x="68579" y="3048"/>
                </a:lnTo>
                <a:lnTo>
                  <a:pt x="59436" y="4571"/>
                </a:lnTo>
                <a:lnTo>
                  <a:pt x="51815" y="7619"/>
                </a:lnTo>
                <a:lnTo>
                  <a:pt x="36575" y="16763"/>
                </a:lnTo>
                <a:lnTo>
                  <a:pt x="25907" y="24383"/>
                </a:lnTo>
                <a:lnTo>
                  <a:pt x="25907" y="25907"/>
                </a:lnTo>
                <a:lnTo>
                  <a:pt x="1722119" y="25907"/>
                </a:lnTo>
                <a:lnTo>
                  <a:pt x="1740407" y="30479"/>
                </a:lnTo>
                <a:lnTo>
                  <a:pt x="1749552" y="36575"/>
                </a:lnTo>
                <a:lnTo>
                  <a:pt x="1759330" y="43560"/>
                </a:lnTo>
                <a:lnTo>
                  <a:pt x="1758695" y="42671"/>
                </a:lnTo>
                <a:lnTo>
                  <a:pt x="1788871" y="42671"/>
                </a:lnTo>
                <a:lnTo>
                  <a:pt x="1786127" y="38100"/>
                </a:lnTo>
                <a:lnTo>
                  <a:pt x="1776984" y="27431"/>
                </a:lnTo>
                <a:lnTo>
                  <a:pt x="1776984" y="25907"/>
                </a:lnTo>
                <a:lnTo>
                  <a:pt x="1740407" y="4571"/>
                </a:lnTo>
                <a:lnTo>
                  <a:pt x="1723643" y="1524"/>
                </a:lnTo>
                <a:lnTo>
                  <a:pt x="1716024" y="0"/>
                </a:lnTo>
                <a:close/>
              </a:path>
              <a:path w="1801495" h="760730">
                <a:moveTo>
                  <a:pt x="44450" y="42671"/>
                </a:moveTo>
                <a:lnTo>
                  <a:pt x="44195" y="42671"/>
                </a:lnTo>
                <a:lnTo>
                  <a:pt x="43560" y="43434"/>
                </a:lnTo>
                <a:lnTo>
                  <a:pt x="44450" y="42671"/>
                </a:lnTo>
                <a:close/>
              </a:path>
            </a:pathLst>
          </a:custGeom>
          <a:solidFill>
            <a:srgbClr val="4F81BD"/>
          </a:solidFill>
        </p:spPr>
        <p:txBody>
          <a:bodyPr wrap="square" lIns="0" tIns="0" rIns="0" bIns="0" rtlCol="0"/>
          <a:lstStyle/>
          <a:p>
            <a:endParaRPr/>
          </a:p>
        </p:txBody>
      </p:sp>
      <p:sp>
        <p:nvSpPr>
          <p:cNvPr id="19" name="object 19"/>
          <p:cNvSpPr txBox="1"/>
          <p:nvPr/>
        </p:nvSpPr>
        <p:spPr>
          <a:xfrm>
            <a:off x="4386751" y="1462049"/>
            <a:ext cx="1327282" cy="921454"/>
          </a:xfrm>
          <a:prstGeom prst="rect">
            <a:avLst/>
          </a:prstGeom>
        </p:spPr>
        <p:txBody>
          <a:bodyPr vert="horz" wrap="square" lIns="0" tIns="69262" rIns="0" bIns="0" rtlCol="0">
            <a:spAutoFit/>
          </a:bodyPr>
          <a:lstStyle/>
          <a:p>
            <a:pPr algn="ctr">
              <a:spcBef>
                <a:spcPts val="544"/>
              </a:spcBef>
            </a:pPr>
            <a:r>
              <a:rPr lang="tr-TR" sz="1300" spc="-53" dirty="0">
                <a:latin typeface="Arial"/>
                <a:cs typeface="Arial"/>
              </a:rPr>
              <a:t>Doç. </a:t>
            </a:r>
            <a:r>
              <a:rPr sz="1300" spc="-53" dirty="0">
                <a:latin typeface="Arial"/>
                <a:cs typeface="Arial"/>
              </a:rPr>
              <a:t>Dr. </a:t>
            </a:r>
            <a:r>
              <a:rPr lang="tr-TR" sz="1300" spc="-41" dirty="0">
                <a:latin typeface="Arial"/>
                <a:cs typeface="Arial"/>
              </a:rPr>
              <a:t>Mahire BAYRAMOĞLU AKKOYUN</a:t>
            </a:r>
            <a:endParaRPr sz="1300" dirty="0">
              <a:latin typeface="Arial"/>
              <a:cs typeface="Arial"/>
            </a:endParaRPr>
          </a:p>
          <a:p>
            <a:pPr algn="ctr">
              <a:spcBef>
                <a:spcPts val="426"/>
              </a:spcBef>
            </a:pPr>
            <a:r>
              <a:rPr sz="1300" b="1" spc="-89" dirty="0">
                <a:solidFill>
                  <a:srgbClr val="FF0000"/>
                </a:solidFill>
                <a:latin typeface="Arial"/>
                <a:cs typeface="Arial"/>
              </a:rPr>
              <a:t>Koordinatör</a:t>
            </a:r>
            <a:endParaRPr sz="1300" dirty="0">
              <a:latin typeface="Arial"/>
              <a:cs typeface="Arial"/>
            </a:endParaRPr>
          </a:p>
        </p:txBody>
      </p:sp>
      <p:sp>
        <p:nvSpPr>
          <p:cNvPr id="29" name="object 29"/>
          <p:cNvSpPr/>
          <p:nvPr/>
        </p:nvSpPr>
        <p:spPr>
          <a:xfrm>
            <a:off x="7271490" y="4792564"/>
            <a:ext cx="1586298" cy="394638"/>
          </a:xfrm>
          <a:custGeom>
            <a:avLst/>
            <a:gdLst/>
            <a:ahLst/>
            <a:cxnLst/>
            <a:rect l="l" t="t" r="r" b="b"/>
            <a:pathLst>
              <a:path w="1438909" h="295910">
                <a:moveTo>
                  <a:pt x="1414272" y="187452"/>
                </a:moveTo>
                <a:lnTo>
                  <a:pt x="1414272" y="295656"/>
                </a:lnTo>
                <a:lnTo>
                  <a:pt x="1438655" y="295656"/>
                </a:lnTo>
                <a:lnTo>
                  <a:pt x="1438655" y="201168"/>
                </a:lnTo>
                <a:lnTo>
                  <a:pt x="1426463" y="201168"/>
                </a:lnTo>
                <a:lnTo>
                  <a:pt x="1414272" y="187452"/>
                </a:lnTo>
                <a:close/>
              </a:path>
              <a:path w="1438909" h="295910">
                <a:moveTo>
                  <a:pt x="24383" y="0"/>
                </a:moveTo>
                <a:lnTo>
                  <a:pt x="0" y="0"/>
                </a:lnTo>
                <a:lnTo>
                  <a:pt x="0" y="195072"/>
                </a:lnTo>
                <a:lnTo>
                  <a:pt x="4572" y="201168"/>
                </a:lnTo>
                <a:lnTo>
                  <a:pt x="1414272" y="201168"/>
                </a:lnTo>
                <a:lnTo>
                  <a:pt x="1414272" y="187452"/>
                </a:lnTo>
                <a:lnTo>
                  <a:pt x="24383" y="187452"/>
                </a:lnTo>
                <a:lnTo>
                  <a:pt x="12192" y="175259"/>
                </a:lnTo>
                <a:lnTo>
                  <a:pt x="24383" y="175259"/>
                </a:lnTo>
                <a:lnTo>
                  <a:pt x="24383" y="0"/>
                </a:lnTo>
                <a:close/>
              </a:path>
              <a:path w="1438909" h="295910">
                <a:moveTo>
                  <a:pt x="1434083" y="175259"/>
                </a:moveTo>
                <a:lnTo>
                  <a:pt x="24383" y="175259"/>
                </a:lnTo>
                <a:lnTo>
                  <a:pt x="24383" y="187452"/>
                </a:lnTo>
                <a:lnTo>
                  <a:pt x="1414272" y="187452"/>
                </a:lnTo>
                <a:lnTo>
                  <a:pt x="1426463" y="201168"/>
                </a:lnTo>
                <a:lnTo>
                  <a:pt x="1438655" y="201168"/>
                </a:lnTo>
                <a:lnTo>
                  <a:pt x="1438655" y="181356"/>
                </a:lnTo>
                <a:lnTo>
                  <a:pt x="1434083" y="175259"/>
                </a:lnTo>
                <a:close/>
              </a:path>
              <a:path w="1438909" h="295910">
                <a:moveTo>
                  <a:pt x="24383" y="175259"/>
                </a:moveTo>
                <a:lnTo>
                  <a:pt x="12192" y="175259"/>
                </a:lnTo>
                <a:lnTo>
                  <a:pt x="24383" y="187452"/>
                </a:lnTo>
                <a:lnTo>
                  <a:pt x="24383" y="175259"/>
                </a:lnTo>
                <a:close/>
              </a:path>
            </a:pathLst>
          </a:custGeom>
          <a:solidFill>
            <a:srgbClr val="4774AB"/>
          </a:solidFill>
        </p:spPr>
        <p:txBody>
          <a:bodyPr wrap="square" lIns="0" tIns="0" rIns="0" bIns="0" rtlCol="0"/>
          <a:lstStyle/>
          <a:p>
            <a:endParaRPr/>
          </a:p>
        </p:txBody>
      </p:sp>
      <p:sp>
        <p:nvSpPr>
          <p:cNvPr id="30" name="object 30"/>
          <p:cNvSpPr/>
          <p:nvPr/>
        </p:nvSpPr>
        <p:spPr>
          <a:xfrm>
            <a:off x="7284932" y="4792564"/>
            <a:ext cx="0" cy="394638"/>
          </a:xfrm>
          <a:custGeom>
            <a:avLst/>
            <a:gdLst/>
            <a:ahLst/>
            <a:cxnLst/>
            <a:rect l="l" t="t" r="r" b="b"/>
            <a:pathLst>
              <a:path h="295910">
                <a:moveTo>
                  <a:pt x="0" y="0"/>
                </a:moveTo>
                <a:lnTo>
                  <a:pt x="0" y="295656"/>
                </a:lnTo>
              </a:path>
            </a:pathLst>
          </a:custGeom>
          <a:ln w="24383">
            <a:solidFill>
              <a:srgbClr val="4774AB"/>
            </a:solidFill>
          </a:ln>
        </p:spPr>
        <p:txBody>
          <a:bodyPr wrap="square" lIns="0" tIns="0" rIns="0" bIns="0" rtlCol="0"/>
          <a:lstStyle/>
          <a:p>
            <a:endParaRPr/>
          </a:p>
        </p:txBody>
      </p:sp>
      <p:sp>
        <p:nvSpPr>
          <p:cNvPr id="31" name="object 31"/>
          <p:cNvSpPr/>
          <p:nvPr/>
        </p:nvSpPr>
        <p:spPr>
          <a:xfrm>
            <a:off x="5712354" y="4792564"/>
            <a:ext cx="1586298" cy="394638"/>
          </a:xfrm>
          <a:custGeom>
            <a:avLst/>
            <a:gdLst/>
            <a:ahLst/>
            <a:cxnLst/>
            <a:rect l="l" t="t" r="r" b="b"/>
            <a:pathLst>
              <a:path w="1438909" h="295910">
                <a:moveTo>
                  <a:pt x="1414272" y="175259"/>
                </a:moveTo>
                <a:lnTo>
                  <a:pt x="4572" y="175259"/>
                </a:lnTo>
                <a:lnTo>
                  <a:pt x="0" y="181356"/>
                </a:lnTo>
                <a:lnTo>
                  <a:pt x="0" y="295656"/>
                </a:lnTo>
                <a:lnTo>
                  <a:pt x="24384" y="295656"/>
                </a:lnTo>
                <a:lnTo>
                  <a:pt x="24384" y="201168"/>
                </a:lnTo>
                <a:lnTo>
                  <a:pt x="12191" y="201168"/>
                </a:lnTo>
                <a:lnTo>
                  <a:pt x="24384" y="187452"/>
                </a:lnTo>
                <a:lnTo>
                  <a:pt x="1414272" y="187452"/>
                </a:lnTo>
                <a:lnTo>
                  <a:pt x="1414272" y="175259"/>
                </a:lnTo>
                <a:close/>
              </a:path>
              <a:path w="1438909" h="295910">
                <a:moveTo>
                  <a:pt x="24384" y="187452"/>
                </a:moveTo>
                <a:lnTo>
                  <a:pt x="12191" y="201168"/>
                </a:lnTo>
                <a:lnTo>
                  <a:pt x="24384" y="201168"/>
                </a:lnTo>
                <a:lnTo>
                  <a:pt x="24384" y="187452"/>
                </a:lnTo>
                <a:close/>
              </a:path>
              <a:path w="1438909" h="295910">
                <a:moveTo>
                  <a:pt x="1438655" y="175259"/>
                </a:moveTo>
                <a:lnTo>
                  <a:pt x="1426464" y="175259"/>
                </a:lnTo>
                <a:lnTo>
                  <a:pt x="1414272" y="187452"/>
                </a:lnTo>
                <a:lnTo>
                  <a:pt x="24384" y="187452"/>
                </a:lnTo>
                <a:lnTo>
                  <a:pt x="24384" y="201168"/>
                </a:lnTo>
                <a:lnTo>
                  <a:pt x="1434083" y="201168"/>
                </a:lnTo>
                <a:lnTo>
                  <a:pt x="1438655" y="195072"/>
                </a:lnTo>
                <a:lnTo>
                  <a:pt x="1438655" y="175259"/>
                </a:lnTo>
                <a:close/>
              </a:path>
              <a:path w="1438909" h="295910">
                <a:moveTo>
                  <a:pt x="1438655" y="0"/>
                </a:moveTo>
                <a:lnTo>
                  <a:pt x="1414272" y="0"/>
                </a:lnTo>
                <a:lnTo>
                  <a:pt x="1414272" y="187452"/>
                </a:lnTo>
                <a:lnTo>
                  <a:pt x="1426464" y="175259"/>
                </a:lnTo>
                <a:lnTo>
                  <a:pt x="1438655" y="175259"/>
                </a:lnTo>
                <a:lnTo>
                  <a:pt x="1438655" y="0"/>
                </a:lnTo>
                <a:close/>
              </a:path>
            </a:pathLst>
          </a:custGeom>
          <a:solidFill>
            <a:srgbClr val="4774AB"/>
          </a:solidFill>
        </p:spPr>
        <p:txBody>
          <a:bodyPr wrap="square" lIns="0" tIns="0" rIns="0" bIns="0" rtlCol="0"/>
          <a:lstStyle/>
          <a:p>
            <a:endParaRPr/>
          </a:p>
        </p:txBody>
      </p:sp>
      <p:sp>
        <p:nvSpPr>
          <p:cNvPr id="32" name="object 32"/>
          <p:cNvSpPr/>
          <p:nvPr/>
        </p:nvSpPr>
        <p:spPr>
          <a:xfrm>
            <a:off x="4987348" y="3424717"/>
            <a:ext cx="2404649" cy="364151"/>
          </a:xfrm>
          <a:custGeom>
            <a:avLst/>
            <a:gdLst/>
            <a:ahLst/>
            <a:cxnLst/>
            <a:rect l="l" t="t" r="r" b="b"/>
            <a:pathLst>
              <a:path w="2181225" h="273050">
                <a:moveTo>
                  <a:pt x="2156460" y="166115"/>
                </a:moveTo>
                <a:lnTo>
                  <a:pt x="2156460" y="272795"/>
                </a:lnTo>
                <a:lnTo>
                  <a:pt x="2180843" y="272795"/>
                </a:lnTo>
                <a:lnTo>
                  <a:pt x="2180843" y="178307"/>
                </a:lnTo>
                <a:lnTo>
                  <a:pt x="2168652" y="178307"/>
                </a:lnTo>
                <a:lnTo>
                  <a:pt x="2156460" y="166115"/>
                </a:lnTo>
                <a:close/>
              </a:path>
              <a:path w="2181225" h="273050">
                <a:moveTo>
                  <a:pt x="25908" y="0"/>
                </a:moveTo>
                <a:lnTo>
                  <a:pt x="0" y="0"/>
                </a:lnTo>
                <a:lnTo>
                  <a:pt x="0" y="172212"/>
                </a:lnTo>
                <a:lnTo>
                  <a:pt x="6096" y="178307"/>
                </a:lnTo>
                <a:lnTo>
                  <a:pt x="2156460" y="178307"/>
                </a:lnTo>
                <a:lnTo>
                  <a:pt x="2156460" y="166115"/>
                </a:lnTo>
                <a:lnTo>
                  <a:pt x="25908" y="166115"/>
                </a:lnTo>
                <a:lnTo>
                  <a:pt x="13715" y="152400"/>
                </a:lnTo>
                <a:lnTo>
                  <a:pt x="25908" y="152400"/>
                </a:lnTo>
                <a:lnTo>
                  <a:pt x="25908" y="0"/>
                </a:lnTo>
                <a:close/>
              </a:path>
              <a:path w="2181225" h="273050">
                <a:moveTo>
                  <a:pt x="2176271" y="152400"/>
                </a:moveTo>
                <a:lnTo>
                  <a:pt x="25908" y="152400"/>
                </a:lnTo>
                <a:lnTo>
                  <a:pt x="25908" y="166115"/>
                </a:lnTo>
                <a:lnTo>
                  <a:pt x="2156460" y="166115"/>
                </a:lnTo>
                <a:lnTo>
                  <a:pt x="2168652" y="178307"/>
                </a:lnTo>
                <a:lnTo>
                  <a:pt x="2180843" y="178307"/>
                </a:lnTo>
                <a:lnTo>
                  <a:pt x="2180843" y="158495"/>
                </a:lnTo>
                <a:lnTo>
                  <a:pt x="2176271" y="152400"/>
                </a:lnTo>
                <a:close/>
              </a:path>
              <a:path w="2181225" h="273050">
                <a:moveTo>
                  <a:pt x="25908" y="152400"/>
                </a:moveTo>
                <a:lnTo>
                  <a:pt x="13715" y="152400"/>
                </a:lnTo>
                <a:lnTo>
                  <a:pt x="25908" y="166115"/>
                </a:lnTo>
                <a:lnTo>
                  <a:pt x="25908" y="152400"/>
                </a:lnTo>
                <a:close/>
              </a:path>
            </a:pathLst>
          </a:custGeom>
          <a:solidFill>
            <a:srgbClr val="4774AB"/>
          </a:solidFill>
          <a:ln>
            <a:solidFill>
              <a:schemeClr val="accent1">
                <a:lumMod val="75000"/>
              </a:schemeClr>
            </a:solidFill>
          </a:ln>
        </p:spPr>
        <p:txBody>
          <a:bodyPr wrap="square" lIns="0" tIns="0" rIns="0" bIns="0" rtlCol="0"/>
          <a:lstStyle/>
          <a:p>
            <a:endParaRPr/>
          </a:p>
        </p:txBody>
      </p:sp>
      <p:sp>
        <p:nvSpPr>
          <p:cNvPr id="33" name="object 33"/>
          <p:cNvSpPr/>
          <p:nvPr/>
        </p:nvSpPr>
        <p:spPr>
          <a:xfrm>
            <a:off x="2592401" y="4792564"/>
            <a:ext cx="1587698" cy="394638"/>
          </a:xfrm>
          <a:custGeom>
            <a:avLst/>
            <a:gdLst/>
            <a:ahLst/>
            <a:cxnLst/>
            <a:rect l="l" t="t" r="r" b="b"/>
            <a:pathLst>
              <a:path w="1440179" h="295910">
                <a:moveTo>
                  <a:pt x="1414271" y="187452"/>
                </a:moveTo>
                <a:lnTo>
                  <a:pt x="1414271" y="295656"/>
                </a:lnTo>
                <a:lnTo>
                  <a:pt x="1440180" y="295656"/>
                </a:lnTo>
                <a:lnTo>
                  <a:pt x="1440180" y="201168"/>
                </a:lnTo>
                <a:lnTo>
                  <a:pt x="1427988" y="201168"/>
                </a:lnTo>
                <a:lnTo>
                  <a:pt x="1414271" y="187452"/>
                </a:lnTo>
                <a:close/>
              </a:path>
              <a:path w="1440179" h="295910">
                <a:moveTo>
                  <a:pt x="25907" y="0"/>
                </a:moveTo>
                <a:lnTo>
                  <a:pt x="0" y="0"/>
                </a:lnTo>
                <a:lnTo>
                  <a:pt x="0" y="195072"/>
                </a:lnTo>
                <a:lnTo>
                  <a:pt x="6095" y="201168"/>
                </a:lnTo>
                <a:lnTo>
                  <a:pt x="1414271" y="201168"/>
                </a:lnTo>
                <a:lnTo>
                  <a:pt x="1414271" y="187452"/>
                </a:lnTo>
                <a:lnTo>
                  <a:pt x="25907" y="187452"/>
                </a:lnTo>
                <a:lnTo>
                  <a:pt x="13716" y="175259"/>
                </a:lnTo>
                <a:lnTo>
                  <a:pt x="25907" y="175259"/>
                </a:lnTo>
                <a:lnTo>
                  <a:pt x="25907" y="0"/>
                </a:lnTo>
                <a:close/>
              </a:path>
              <a:path w="1440179" h="295910">
                <a:moveTo>
                  <a:pt x="1434083" y="175259"/>
                </a:moveTo>
                <a:lnTo>
                  <a:pt x="25907" y="175259"/>
                </a:lnTo>
                <a:lnTo>
                  <a:pt x="25907" y="187452"/>
                </a:lnTo>
                <a:lnTo>
                  <a:pt x="1414271" y="187452"/>
                </a:lnTo>
                <a:lnTo>
                  <a:pt x="1427988" y="201168"/>
                </a:lnTo>
                <a:lnTo>
                  <a:pt x="1440180" y="201168"/>
                </a:lnTo>
                <a:lnTo>
                  <a:pt x="1440180" y="181356"/>
                </a:lnTo>
                <a:lnTo>
                  <a:pt x="1434083" y="175259"/>
                </a:lnTo>
                <a:close/>
              </a:path>
              <a:path w="1440179" h="295910">
                <a:moveTo>
                  <a:pt x="25907" y="175259"/>
                </a:moveTo>
                <a:lnTo>
                  <a:pt x="13716" y="175259"/>
                </a:lnTo>
                <a:lnTo>
                  <a:pt x="25907" y="187452"/>
                </a:lnTo>
                <a:lnTo>
                  <a:pt x="25907" y="175259"/>
                </a:lnTo>
                <a:close/>
              </a:path>
            </a:pathLst>
          </a:custGeom>
          <a:solidFill>
            <a:srgbClr val="4774AB"/>
          </a:solidFill>
        </p:spPr>
        <p:txBody>
          <a:bodyPr wrap="square" lIns="0" tIns="0" rIns="0" bIns="0" rtlCol="0"/>
          <a:lstStyle/>
          <a:p>
            <a:endParaRPr/>
          </a:p>
        </p:txBody>
      </p:sp>
      <p:sp>
        <p:nvSpPr>
          <p:cNvPr id="34" name="object 34"/>
          <p:cNvSpPr/>
          <p:nvPr/>
        </p:nvSpPr>
        <p:spPr>
          <a:xfrm>
            <a:off x="2606681" y="4792564"/>
            <a:ext cx="0" cy="394638"/>
          </a:xfrm>
          <a:custGeom>
            <a:avLst/>
            <a:gdLst/>
            <a:ahLst/>
            <a:cxnLst/>
            <a:rect l="l" t="t" r="r" b="b"/>
            <a:pathLst>
              <a:path h="295910">
                <a:moveTo>
                  <a:pt x="0" y="0"/>
                </a:moveTo>
                <a:lnTo>
                  <a:pt x="0" y="295656"/>
                </a:lnTo>
              </a:path>
            </a:pathLst>
          </a:custGeom>
          <a:ln w="25907">
            <a:solidFill>
              <a:srgbClr val="4774AB"/>
            </a:solidFill>
          </a:ln>
        </p:spPr>
        <p:txBody>
          <a:bodyPr wrap="square" lIns="0" tIns="0" rIns="0" bIns="0" rtlCol="0"/>
          <a:lstStyle/>
          <a:p>
            <a:endParaRPr/>
          </a:p>
        </p:txBody>
      </p:sp>
      <p:sp>
        <p:nvSpPr>
          <p:cNvPr id="35" name="object 35"/>
          <p:cNvSpPr/>
          <p:nvPr/>
        </p:nvSpPr>
        <p:spPr>
          <a:xfrm>
            <a:off x="1033264" y="4792564"/>
            <a:ext cx="1587698" cy="394638"/>
          </a:xfrm>
          <a:custGeom>
            <a:avLst/>
            <a:gdLst/>
            <a:ahLst/>
            <a:cxnLst/>
            <a:rect l="l" t="t" r="r" b="b"/>
            <a:pathLst>
              <a:path w="1440180" h="295910">
                <a:moveTo>
                  <a:pt x="1414272" y="175259"/>
                </a:moveTo>
                <a:lnTo>
                  <a:pt x="6096" y="175259"/>
                </a:lnTo>
                <a:lnTo>
                  <a:pt x="0" y="181356"/>
                </a:lnTo>
                <a:lnTo>
                  <a:pt x="0" y="295656"/>
                </a:lnTo>
                <a:lnTo>
                  <a:pt x="25908" y="295656"/>
                </a:lnTo>
                <a:lnTo>
                  <a:pt x="25908" y="201168"/>
                </a:lnTo>
                <a:lnTo>
                  <a:pt x="12192" y="201168"/>
                </a:lnTo>
                <a:lnTo>
                  <a:pt x="25908" y="187452"/>
                </a:lnTo>
                <a:lnTo>
                  <a:pt x="1414272" y="187452"/>
                </a:lnTo>
                <a:lnTo>
                  <a:pt x="1414272" y="175259"/>
                </a:lnTo>
                <a:close/>
              </a:path>
              <a:path w="1440180" h="295910">
                <a:moveTo>
                  <a:pt x="25908" y="187452"/>
                </a:moveTo>
                <a:lnTo>
                  <a:pt x="12192" y="201168"/>
                </a:lnTo>
                <a:lnTo>
                  <a:pt x="25908" y="201168"/>
                </a:lnTo>
                <a:lnTo>
                  <a:pt x="25908" y="187452"/>
                </a:lnTo>
                <a:close/>
              </a:path>
              <a:path w="1440180" h="295910">
                <a:moveTo>
                  <a:pt x="1440180" y="175259"/>
                </a:moveTo>
                <a:lnTo>
                  <a:pt x="1427988" y="175259"/>
                </a:lnTo>
                <a:lnTo>
                  <a:pt x="1414272" y="187452"/>
                </a:lnTo>
                <a:lnTo>
                  <a:pt x="25908" y="187452"/>
                </a:lnTo>
                <a:lnTo>
                  <a:pt x="25908" y="201168"/>
                </a:lnTo>
                <a:lnTo>
                  <a:pt x="1434084" y="201168"/>
                </a:lnTo>
                <a:lnTo>
                  <a:pt x="1440180" y="195072"/>
                </a:lnTo>
                <a:lnTo>
                  <a:pt x="1440180" y="175259"/>
                </a:lnTo>
                <a:close/>
              </a:path>
              <a:path w="1440180" h="295910">
                <a:moveTo>
                  <a:pt x="1440180" y="0"/>
                </a:moveTo>
                <a:lnTo>
                  <a:pt x="1414272" y="0"/>
                </a:lnTo>
                <a:lnTo>
                  <a:pt x="1414272" y="187452"/>
                </a:lnTo>
                <a:lnTo>
                  <a:pt x="1427988" y="175259"/>
                </a:lnTo>
                <a:lnTo>
                  <a:pt x="1440180" y="175259"/>
                </a:lnTo>
                <a:lnTo>
                  <a:pt x="1440180" y="0"/>
                </a:lnTo>
                <a:close/>
              </a:path>
            </a:pathLst>
          </a:custGeom>
          <a:solidFill>
            <a:srgbClr val="4774AB"/>
          </a:solidFill>
        </p:spPr>
        <p:txBody>
          <a:bodyPr wrap="square" lIns="0" tIns="0" rIns="0" bIns="0" rtlCol="0"/>
          <a:lstStyle/>
          <a:p>
            <a:endParaRPr/>
          </a:p>
        </p:txBody>
      </p:sp>
      <p:sp>
        <p:nvSpPr>
          <p:cNvPr id="36" name="object 36"/>
          <p:cNvSpPr/>
          <p:nvPr/>
        </p:nvSpPr>
        <p:spPr>
          <a:xfrm>
            <a:off x="2673871" y="3427560"/>
            <a:ext cx="2330444" cy="364151"/>
          </a:xfrm>
          <a:custGeom>
            <a:avLst/>
            <a:gdLst/>
            <a:ahLst/>
            <a:cxnLst/>
            <a:rect l="l" t="t" r="r" b="b"/>
            <a:pathLst>
              <a:path w="2113915" h="273050">
                <a:moveTo>
                  <a:pt x="2087880" y="152400"/>
                </a:moveTo>
                <a:lnTo>
                  <a:pt x="6095" y="152400"/>
                </a:lnTo>
                <a:lnTo>
                  <a:pt x="0" y="158495"/>
                </a:lnTo>
                <a:lnTo>
                  <a:pt x="0" y="272795"/>
                </a:lnTo>
                <a:lnTo>
                  <a:pt x="25907" y="272795"/>
                </a:lnTo>
                <a:lnTo>
                  <a:pt x="25907" y="178307"/>
                </a:lnTo>
                <a:lnTo>
                  <a:pt x="13716" y="178307"/>
                </a:lnTo>
                <a:lnTo>
                  <a:pt x="25907" y="166115"/>
                </a:lnTo>
                <a:lnTo>
                  <a:pt x="2087880" y="166115"/>
                </a:lnTo>
                <a:lnTo>
                  <a:pt x="2087880" y="152400"/>
                </a:lnTo>
                <a:close/>
              </a:path>
              <a:path w="2113915" h="273050">
                <a:moveTo>
                  <a:pt x="25907" y="166115"/>
                </a:moveTo>
                <a:lnTo>
                  <a:pt x="13716" y="178307"/>
                </a:lnTo>
                <a:lnTo>
                  <a:pt x="25907" y="178307"/>
                </a:lnTo>
                <a:lnTo>
                  <a:pt x="25907" y="166115"/>
                </a:lnTo>
                <a:close/>
              </a:path>
              <a:path w="2113915" h="273050">
                <a:moveTo>
                  <a:pt x="2113788" y="152400"/>
                </a:moveTo>
                <a:lnTo>
                  <a:pt x="2101596" y="152400"/>
                </a:lnTo>
                <a:lnTo>
                  <a:pt x="2087880" y="166115"/>
                </a:lnTo>
                <a:lnTo>
                  <a:pt x="25907" y="166115"/>
                </a:lnTo>
                <a:lnTo>
                  <a:pt x="25907" y="178307"/>
                </a:lnTo>
                <a:lnTo>
                  <a:pt x="2107692" y="178307"/>
                </a:lnTo>
                <a:lnTo>
                  <a:pt x="2113788" y="172212"/>
                </a:lnTo>
                <a:lnTo>
                  <a:pt x="2113788" y="152400"/>
                </a:lnTo>
                <a:close/>
              </a:path>
              <a:path w="2113915" h="273050">
                <a:moveTo>
                  <a:pt x="2113788" y="0"/>
                </a:moveTo>
                <a:lnTo>
                  <a:pt x="2087880" y="0"/>
                </a:lnTo>
                <a:lnTo>
                  <a:pt x="2087880" y="166115"/>
                </a:lnTo>
                <a:lnTo>
                  <a:pt x="2101596" y="152400"/>
                </a:lnTo>
                <a:lnTo>
                  <a:pt x="2113788" y="152400"/>
                </a:lnTo>
                <a:lnTo>
                  <a:pt x="2113788" y="0"/>
                </a:lnTo>
                <a:close/>
              </a:path>
            </a:pathLst>
          </a:custGeom>
          <a:solidFill>
            <a:srgbClr val="4774AB"/>
          </a:solidFill>
          <a:ln>
            <a:solidFill>
              <a:schemeClr val="accent1">
                <a:lumMod val="75000"/>
              </a:schemeClr>
            </a:solidFill>
          </a:ln>
        </p:spPr>
        <p:txBody>
          <a:bodyPr wrap="square" lIns="0" tIns="0" rIns="0" bIns="0" rtlCol="0"/>
          <a:lstStyle/>
          <a:p>
            <a:endParaRPr/>
          </a:p>
        </p:txBody>
      </p:sp>
      <p:grpSp>
        <p:nvGrpSpPr>
          <p:cNvPr id="47105" name="Grup 47104"/>
          <p:cNvGrpSpPr/>
          <p:nvPr/>
        </p:nvGrpSpPr>
        <p:grpSpPr>
          <a:xfrm>
            <a:off x="5827926" y="2392216"/>
            <a:ext cx="2127923" cy="1248276"/>
            <a:chOff x="5827926" y="2392216"/>
            <a:chExt cx="2113711" cy="1160879"/>
          </a:xfrm>
        </p:grpSpPr>
        <p:sp>
          <p:nvSpPr>
            <p:cNvPr id="20" name="object 20"/>
            <p:cNvSpPr/>
            <p:nvPr/>
          </p:nvSpPr>
          <p:spPr>
            <a:xfrm>
              <a:off x="5834030" y="2392216"/>
              <a:ext cx="1953121" cy="957802"/>
            </a:xfrm>
            <a:custGeom>
              <a:avLst/>
              <a:gdLst/>
              <a:ahLst/>
              <a:cxnLst/>
              <a:rect l="l" t="t" r="r" b="b"/>
              <a:pathLst>
                <a:path w="1771650" h="718185">
                  <a:moveTo>
                    <a:pt x="1696772" y="0"/>
                  </a:moveTo>
                  <a:lnTo>
                    <a:pt x="67616" y="0"/>
                  </a:lnTo>
                  <a:lnTo>
                    <a:pt x="60323" y="1524"/>
                  </a:lnTo>
                  <a:lnTo>
                    <a:pt x="1704293" y="1524"/>
                  </a:lnTo>
                  <a:lnTo>
                    <a:pt x="1696772" y="0"/>
                  </a:lnTo>
                  <a:close/>
                </a:path>
                <a:path w="1771650" h="718185">
                  <a:moveTo>
                    <a:pt x="20231" y="716971"/>
                  </a:moveTo>
                  <a:lnTo>
                    <a:pt x="21441" y="717804"/>
                  </a:lnTo>
                  <a:lnTo>
                    <a:pt x="21896" y="717804"/>
                  </a:lnTo>
                  <a:lnTo>
                    <a:pt x="20231" y="716971"/>
                  </a:lnTo>
                  <a:close/>
                </a:path>
                <a:path w="1771650" h="718185">
                  <a:moveTo>
                    <a:pt x="15031" y="712463"/>
                  </a:moveTo>
                  <a:lnTo>
                    <a:pt x="16181" y="714184"/>
                  </a:lnTo>
                  <a:lnTo>
                    <a:pt x="18013" y="715445"/>
                  </a:lnTo>
                  <a:lnTo>
                    <a:pt x="15031" y="712463"/>
                  </a:lnTo>
                  <a:close/>
                </a:path>
                <a:path w="1771650" h="718185">
                  <a:moveTo>
                    <a:pt x="11964" y="707872"/>
                  </a:moveTo>
                  <a:lnTo>
                    <a:pt x="12752" y="709051"/>
                  </a:lnTo>
                  <a:lnTo>
                    <a:pt x="12752" y="708660"/>
                  </a:lnTo>
                  <a:lnTo>
                    <a:pt x="11964" y="707872"/>
                  </a:lnTo>
                  <a:close/>
                </a:path>
                <a:path w="1771650" h="718185">
                  <a:moveTo>
                    <a:pt x="560" y="688848"/>
                  </a:moveTo>
                  <a:lnTo>
                    <a:pt x="0" y="688848"/>
                  </a:lnTo>
                  <a:lnTo>
                    <a:pt x="321" y="690443"/>
                  </a:lnTo>
                  <a:lnTo>
                    <a:pt x="560" y="690799"/>
                  </a:lnTo>
                  <a:lnTo>
                    <a:pt x="560" y="688848"/>
                  </a:lnTo>
                  <a:close/>
                </a:path>
                <a:path w="1771650" h="718185">
                  <a:moveTo>
                    <a:pt x="1748368" y="21116"/>
                  </a:moveTo>
                  <a:lnTo>
                    <a:pt x="1750331" y="23079"/>
                  </a:lnTo>
                  <a:lnTo>
                    <a:pt x="1749540" y="21907"/>
                  </a:lnTo>
                  <a:lnTo>
                    <a:pt x="1748368" y="21116"/>
                  </a:lnTo>
                  <a:close/>
                </a:path>
                <a:path w="1771650" h="718185">
                  <a:moveTo>
                    <a:pt x="1756208" y="31784"/>
                  </a:moveTo>
                  <a:lnTo>
                    <a:pt x="1756208" y="32004"/>
                  </a:lnTo>
                  <a:lnTo>
                    <a:pt x="1756355" y="32004"/>
                  </a:lnTo>
                  <a:lnTo>
                    <a:pt x="1756208" y="31784"/>
                  </a:lnTo>
                  <a:close/>
                </a:path>
                <a:path w="1771650" h="718185">
                  <a:moveTo>
                    <a:pt x="1762304" y="40815"/>
                  </a:moveTo>
                  <a:lnTo>
                    <a:pt x="1762304" y="41148"/>
                  </a:lnTo>
                  <a:lnTo>
                    <a:pt x="1762528" y="41148"/>
                  </a:lnTo>
                  <a:lnTo>
                    <a:pt x="1762304" y="40815"/>
                  </a:lnTo>
                  <a:close/>
                </a:path>
                <a:path w="1771650" h="718185">
                  <a:moveTo>
                    <a:pt x="1763828" y="43073"/>
                  </a:moveTo>
                  <a:lnTo>
                    <a:pt x="1763828" y="44196"/>
                  </a:lnTo>
                  <a:lnTo>
                    <a:pt x="1764585" y="44196"/>
                  </a:lnTo>
                  <a:lnTo>
                    <a:pt x="1763828" y="43073"/>
                  </a:lnTo>
                  <a:close/>
                </a:path>
                <a:path w="1771650" h="718185">
                  <a:moveTo>
                    <a:pt x="1765352" y="45331"/>
                  </a:moveTo>
                  <a:lnTo>
                    <a:pt x="1765352" y="48768"/>
                  </a:lnTo>
                  <a:lnTo>
                    <a:pt x="1766198" y="48768"/>
                  </a:lnTo>
                  <a:lnTo>
                    <a:pt x="1765566" y="45648"/>
                  </a:lnTo>
                  <a:lnTo>
                    <a:pt x="1765352" y="45331"/>
                  </a:lnTo>
                  <a:close/>
                </a:path>
                <a:path w="1771650" h="718185">
                  <a:moveTo>
                    <a:pt x="1771429" y="74581"/>
                  </a:moveTo>
                  <a:lnTo>
                    <a:pt x="1769924" y="668936"/>
                  </a:lnTo>
                  <a:lnTo>
                    <a:pt x="1771448" y="661416"/>
                  </a:lnTo>
                  <a:lnTo>
                    <a:pt x="1771429" y="74581"/>
                  </a:lnTo>
                  <a:close/>
                </a:path>
                <a:path w="1771650" h="718185">
                  <a:moveTo>
                    <a:pt x="1766723" y="684735"/>
                  </a:moveTo>
                  <a:lnTo>
                    <a:pt x="1765352" y="688848"/>
                  </a:lnTo>
                  <a:lnTo>
                    <a:pt x="1761663" y="696225"/>
                  </a:lnTo>
                  <a:lnTo>
                    <a:pt x="1765566" y="690443"/>
                  </a:lnTo>
                  <a:lnTo>
                    <a:pt x="1766723" y="684735"/>
                  </a:lnTo>
                  <a:close/>
                </a:path>
                <a:path w="1771650" h="718185">
                  <a:moveTo>
                    <a:pt x="1753497" y="708322"/>
                  </a:moveTo>
                  <a:lnTo>
                    <a:pt x="1751636" y="710184"/>
                  </a:lnTo>
                  <a:lnTo>
                    <a:pt x="1750112" y="713232"/>
                  </a:lnTo>
                  <a:lnTo>
                    <a:pt x="1748588" y="714756"/>
                  </a:lnTo>
                  <a:lnTo>
                    <a:pt x="1745540" y="716280"/>
                  </a:lnTo>
                  <a:lnTo>
                    <a:pt x="1744016" y="717804"/>
                  </a:lnTo>
                  <a:lnTo>
                    <a:pt x="1744178" y="717804"/>
                  </a:lnTo>
                  <a:lnTo>
                    <a:pt x="1749540" y="714184"/>
                  </a:lnTo>
                  <a:lnTo>
                    <a:pt x="1753497" y="708322"/>
                  </a:lnTo>
                  <a:close/>
                </a:path>
              </a:pathLst>
            </a:custGeom>
            <a:solidFill>
              <a:srgbClr val="4F81BD"/>
            </a:solidFill>
          </p:spPr>
          <p:txBody>
            <a:bodyPr wrap="square" lIns="0" tIns="0" rIns="0" bIns="0" rtlCol="0"/>
            <a:lstStyle/>
            <a:p>
              <a:endParaRPr/>
            </a:p>
          </p:txBody>
        </p:sp>
        <p:sp>
          <p:nvSpPr>
            <p:cNvPr id="22" name="object 22"/>
            <p:cNvSpPr/>
            <p:nvPr/>
          </p:nvSpPr>
          <p:spPr>
            <a:xfrm>
              <a:off x="5827926" y="2392217"/>
              <a:ext cx="1959420" cy="959495"/>
            </a:xfrm>
            <a:custGeom>
              <a:avLst/>
              <a:gdLst/>
              <a:ahLst/>
              <a:cxnLst/>
              <a:rect l="l" t="t" r="r" b="b"/>
              <a:pathLst>
                <a:path w="1777364" h="719455">
                  <a:moveTo>
                    <a:pt x="1702308" y="0"/>
                  </a:moveTo>
                  <a:lnTo>
                    <a:pt x="73151" y="0"/>
                  </a:lnTo>
                  <a:lnTo>
                    <a:pt x="45005" y="5881"/>
                  </a:lnTo>
                  <a:lnTo>
                    <a:pt x="21716" y="21907"/>
                  </a:lnTo>
                  <a:lnTo>
                    <a:pt x="5857" y="45648"/>
                  </a:lnTo>
                  <a:lnTo>
                    <a:pt x="0" y="74676"/>
                  </a:lnTo>
                  <a:lnTo>
                    <a:pt x="0" y="661416"/>
                  </a:lnTo>
                  <a:lnTo>
                    <a:pt x="5857" y="690443"/>
                  </a:lnTo>
                  <a:lnTo>
                    <a:pt x="21716" y="714184"/>
                  </a:lnTo>
                  <a:lnTo>
                    <a:pt x="29191" y="719328"/>
                  </a:lnTo>
                  <a:lnTo>
                    <a:pt x="1747456" y="719328"/>
                  </a:lnTo>
                  <a:lnTo>
                    <a:pt x="1755076" y="714184"/>
                  </a:lnTo>
                  <a:lnTo>
                    <a:pt x="1771102" y="690443"/>
                  </a:lnTo>
                  <a:lnTo>
                    <a:pt x="1776984" y="661416"/>
                  </a:lnTo>
                  <a:lnTo>
                    <a:pt x="1776984" y="74676"/>
                  </a:lnTo>
                  <a:lnTo>
                    <a:pt x="1771102" y="45648"/>
                  </a:lnTo>
                  <a:lnTo>
                    <a:pt x="1755076" y="21907"/>
                  </a:lnTo>
                  <a:lnTo>
                    <a:pt x="1731335" y="5881"/>
                  </a:lnTo>
                  <a:lnTo>
                    <a:pt x="1702308" y="0"/>
                  </a:lnTo>
                  <a:close/>
                </a:path>
              </a:pathLst>
            </a:custGeom>
            <a:solidFill>
              <a:srgbClr val="4F81BD"/>
            </a:solidFill>
          </p:spPr>
          <p:txBody>
            <a:bodyPr wrap="square" lIns="0" tIns="0" rIns="0" bIns="0" rtlCol="0"/>
            <a:lstStyle/>
            <a:p>
              <a:endParaRPr/>
            </a:p>
          </p:txBody>
        </p:sp>
        <p:sp>
          <p:nvSpPr>
            <p:cNvPr id="24" name="object 24"/>
            <p:cNvSpPr/>
            <p:nvPr/>
          </p:nvSpPr>
          <p:spPr>
            <a:xfrm>
              <a:off x="5969056" y="2556846"/>
              <a:ext cx="1959001" cy="794695"/>
            </a:xfrm>
            <a:prstGeom prst="rect">
              <a:avLst/>
            </a:prstGeom>
            <a:blipFill>
              <a:blip r:embed="rId4" cstate="print"/>
              <a:stretch>
                <a:fillRect/>
              </a:stretch>
            </a:blipFill>
          </p:spPr>
          <p:txBody>
            <a:bodyPr wrap="square" lIns="0" tIns="0" rIns="0" bIns="0" rtlCol="0"/>
            <a:lstStyle/>
            <a:p>
              <a:endParaRPr/>
            </a:p>
          </p:txBody>
        </p:sp>
        <p:sp>
          <p:nvSpPr>
            <p:cNvPr id="25" name="object 25"/>
            <p:cNvSpPr/>
            <p:nvPr/>
          </p:nvSpPr>
          <p:spPr>
            <a:xfrm>
              <a:off x="5955614" y="2538554"/>
              <a:ext cx="1986023" cy="812988"/>
            </a:xfrm>
            <a:custGeom>
              <a:avLst/>
              <a:gdLst/>
              <a:ahLst/>
              <a:cxnLst/>
              <a:rect l="l" t="t" r="r" b="b"/>
              <a:pathLst>
                <a:path w="1801495" h="609600">
                  <a:moveTo>
                    <a:pt x="80772" y="25908"/>
                  </a:moveTo>
                  <a:lnTo>
                    <a:pt x="24384" y="25908"/>
                  </a:lnTo>
                  <a:lnTo>
                    <a:pt x="15239" y="38100"/>
                  </a:lnTo>
                  <a:lnTo>
                    <a:pt x="15239" y="39624"/>
                  </a:lnTo>
                  <a:lnTo>
                    <a:pt x="10667" y="45720"/>
                  </a:lnTo>
                  <a:lnTo>
                    <a:pt x="6095" y="53340"/>
                  </a:lnTo>
                  <a:lnTo>
                    <a:pt x="4572" y="60960"/>
                  </a:lnTo>
                  <a:lnTo>
                    <a:pt x="1524" y="70104"/>
                  </a:lnTo>
                  <a:lnTo>
                    <a:pt x="0" y="79248"/>
                  </a:lnTo>
                  <a:lnTo>
                    <a:pt x="0" y="609600"/>
                  </a:lnTo>
                  <a:lnTo>
                    <a:pt x="25907" y="609600"/>
                  </a:lnTo>
                  <a:lnTo>
                    <a:pt x="25907" y="79248"/>
                  </a:lnTo>
                  <a:lnTo>
                    <a:pt x="27431" y="73152"/>
                  </a:lnTo>
                  <a:lnTo>
                    <a:pt x="28955" y="68580"/>
                  </a:lnTo>
                  <a:lnTo>
                    <a:pt x="30479" y="62484"/>
                  </a:lnTo>
                  <a:lnTo>
                    <a:pt x="33527" y="56388"/>
                  </a:lnTo>
                  <a:lnTo>
                    <a:pt x="35560" y="53340"/>
                  </a:lnTo>
                  <a:lnTo>
                    <a:pt x="35051" y="53340"/>
                  </a:lnTo>
                  <a:lnTo>
                    <a:pt x="42889" y="44196"/>
                  </a:lnTo>
                  <a:lnTo>
                    <a:pt x="42672" y="44196"/>
                  </a:lnTo>
                  <a:lnTo>
                    <a:pt x="44195" y="42672"/>
                  </a:lnTo>
                  <a:lnTo>
                    <a:pt x="44450" y="42672"/>
                  </a:lnTo>
                  <a:lnTo>
                    <a:pt x="53339" y="35052"/>
                  </a:lnTo>
                  <a:lnTo>
                    <a:pt x="57912" y="33528"/>
                  </a:lnTo>
                  <a:lnTo>
                    <a:pt x="62484" y="30480"/>
                  </a:lnTo>
                  <a:lnTo>
                    <a:pt x="80772" y="25908"/>
                  </a:lnTo>
                  <a:close/>
                </a:path>
                <a:path w="1801495" h="609600">
                  <a:moveTo>
                    <a:pt x="1794357" y="51816"/>
                  </a:moveTo>
                  <a:lnTo>
                    <a:pt x="1766315" y="51816"/>
                  </a:lnTo>
                  <a:lnTo>
                    <a:pt x="1772412" y="64008"/>
                  </a:lnTo>
                  <a:lnTo>
                    <a:pt x="1773936" y="68580"/>
                  </a:lnTo>
                  <a:lnTo>
                    <a:pt x="1776984" y="80772"/>
                  </a:lnTo>
                  <a:lnTo>
                    <a:pt x="1776984" y="609600"/>
                  </a:lnTo>
                  <a:lnTo>
                    <a:pt x="1801367" y="609600"/>
                  </a:lnTo>
                  <a:lnTo>
                    <a:pt x="1801367" y="77724"/>
                  </a:lnTo>
                  <a:lnTo>
                    <a:pt x="1799843" y="68580"/>
                  </a:lnTo>
                  <a:lnTo>
                    <a:pt x="1798319" y="60960"/>
                  </a:lnTo>
                  <a:lnTo>
                    <a:pt x="1795272" y="53340"/>
                  </a:lnTo>
                  <a:lnTo>
                    <a:pt x="1794357" y="51816"/>
                  </a:lnTo>
                  <a:close/>
                </a:path>
                <a:path w="1801495" h="609600">
                  <a:moveTo>
                    <a:pt x="36575" y="51816"/>
                  </a:moveTo>
                  <a:lnTo>
                    <a:pt x="35051" y="53340"/>
                  </a:lnTo>
                  <a:lnTo>
                    <a:pt x="35560" y="53340"/>
                  </a:lnTo>
                  <a:lnTo>
                    <a:pt x="36575" y="51816"/>
                  </a:lnTo>
                  <a:close/>
                </a:path>
                <a:path w="1801495" h="609600">
                  <a:moveTo>
                    <a:pt x="1759330" y="43561"/>
                  </a:moveTo>
                  <a:lnTo>
                    <a:pt x="1766315" y="53340"/>
                  </a:lnTo>
                  <a:lnTo>
                    <a:pt x="1766315" y="51816"/>
                  </a:lnTo>
                  <a:lnTo>
                    <a:pt x="1794357" y="51816"/>
                  </a:lnTo>
                  <a:lnTo>
                    <a:pt x="1790700" y="45720"/>
                  </a:lnTo>
                  <a:lnTo>
                    <a:pt x="1789938" y="44196"/>
                  </a:lnTo>
                  <a:lnTo>
                    <a:pt x="1760219" y="44196"/>
                  </a:lnTo>
                  <a:lnTo>
                    <a:pt x="1759330" y="43561"/>
                  </a:lnTo>
                  <a:close/>
                </a:path>
                <a:path w="1801495" h="609600">
                  <a:moveTo>
                    <a:pt x="44195" y="42672"/>
                  </a:moveTo>
                  <a:lnTo>
                    <a:pt x="42672" y="44196"/>
                  </a:lnTo>
                  <a:lnTo>
                    <a:pt x="43492" y="43492"/>
                  </a:lnTo>
                  <a:lnTo>
                    <a:pt x="44195" y="42672"/>
                  </a:lnTo>
                  <a:close/>
                </a:path>
                <a:path w="1801495" h="609600">
                  <a:moveTo>
                    <a:pt x="43492" y="43492"/>
                  </a:moveTo>
                  <a:lnTo>
                    <a:pt x="42672" y="44196"/>
                  </a:lnTo>
                  <a:lnTo>
                    <a:pt x="42889" y="44196"/>
                  </a:lnTo>
                  <a:lnTo>
                    <a:pt x="43492" y="43492"/>
                  </a:lnTo>
                  <a:close/>
                </a:path>
                <a:path w="1801495" h="609600">
                  <a:moveTo>
                    <a:pt x="1758695" y="42672"/>
                  </a:moveTo>
                  <a:lnTo>
                    <a:pt x="1759330" y="43561"/>
                  </a:lnTo>
                  <a:lnTo>
                    <a:pt x="1760219" y="44196"/>
                  </a:lnTo>
                  <a:lnTo>
                    <a:pt x="1758695" y="42672"/>
                  </a:lnTo>
                  <a:close/>
                </a:path>
                <a:path w="1801495" h="609600">
                  <a:moveTo>
                    <a:pt x="1789176" y="42672"/>
                  </a:moveTo>
                  <a:lnTo>
                    <a:pt x="1758695" y="42672"/>
                  </a:lnTo>
                  <a:lnTo>
                    <a:pt x="1760219" y="44196"/>
                  </a:lnTo>
                  <a:lnTo>
                    <a:pt x="1789938" y="44196"/>
                  </a:lnTo>
                  <a:lnTo>
                    <a:pt x="1789176" y="42672"/>
                  </a:lnTo>
                  <a:close/>
                </a:path>
                <a:path w="1801495" h="609600">
                  <a:moveTo>
                    <a:pt x="1716024" y="0"/>
                  </a:moveTo>
                  <a:lnTo>
                    <a:pt x="85343" y="0"/>
                  </a:lnTo>
                  <a:lnTo>
                    <a:pt x="76200" y="1524"/>
                  </a:lnTo>
                  <a:lnTo>
                    <a:pt x="68579" y="3048"/>
                  </a:lnTo>
                  <a:lnTo>
                    <a:pt x="59436" y="4572"/>
                  </a:lnTo>
                  <a:lnTo>
                    <a:pt x="44195" y="10668"/>
                  </a:lnTo>
                  <a:lnTo>
                    <a:pt x="36575" y="15240"/>
                  </a:lnTo>
                  <a:lnTo>
                    <a:pt x="25907" y="24384"/>
                  </a:lnTo>
                  <a:lnTo>
                    <a:pt x="25907" y="25908"/>
                  </a:lnTo>
                  <a:lnTo>
                    <a:pt x="1722119" y="25908"/>
                  </a:lnTo>
                  <a:lnTo>
                    <a:pt x="1740407" y="30480"/>
                  </a:lnTo>
                  <a:lnTo>
                    <a:pt x="1749552" y="36576"/>
                  </a:lnTo>
                  <a:lnTo>
                    <a:pt x="1759330" y="43561"/>
                  </a:lnTo>
                  <a:lnTo>
                    <a:pt x="1758695" y="42672"/>
                  </a:lnTo>
                  <a:lnTo>
                    <a:pt x="1789176" y="42672"/>
                  </a:lnTo>
                  <a:lnTo>
                    <a:pt x="1787652" y="39624"/>
                  </a:lnTo>
                  <a:lnTo>
                    <a:pt x="1787652" y="38100"/>
                  </a:lnTo>
                  <a:lnTo>
                    <a:pt x="1786127" y="38100"/>
                  </a:lnTo>
                  <a:lnTo>
                    <a:pt x="1776984" y="25908"/>
                  </a:lnTo>
                  <a:lnTo>
                    <a:pt x="1775460" y="24384"/>
                  </a:lnTo>
                  <a:lnTo>
                    <a:pt x="1763267" y="15240"/>
                  </a:lnTo>
                  <a:lnTo>
                    <a:pt x="1755648" y="10668"/>
                  </a:lnTo>
                  <a:lnTo>
                    <a:pt x="1732788" y="1524"/>
                  </a:lnTo>
                  <a:lnTo>
                    <a:pt x="1723643" y="1524"/>
                  </a:lnTo>
                  <a:lnTo>
                    <a:pt x="1716024" y="0"/>
                  </a:lnTo>
                  <a:close/>
                </a:path>
                <a:path w="1801495" h="609600">
                  <a:moveTo>
                    <a:pt x="44450" y="42672"/>
                  </a:moveTo>
                  <a:lnTo>
                    <a:pt x="44195" y="42672"/>
                  </a:lnTo>
                  <a:lnTo>
                    <a:pt x="43492" y="43492"/>
                  </a:lnTo>
                  <a:lnTo>
                    <a:pt x="44450" y="42672"/>
                  </a:lnTo>
                  <a:close/>
                </a:path>
              </a:pathLst>
            </a:custGeom>
            <a:solidFill>
              <a:srgbClr val="4F81BD"/>
            </a:solidFill>
          </p:spPr>
          <p:txBody>
            <a:bodyPr wrap="square" lIns="0" tIns="0" rIns="0" bIns="0" rtlCol="0"/>
            <a:lstStyle/>
            <a:p>
              <a:endParaRPr/>
            </a:p>
          </p:txBody>
        </p:sp>
        <p:sp>
          <p:nvSpPr>
            <p:cNvPr id="26" name="object 26"/>
            <p:cNvSpPr txBox="1"/>
            <p:nvPr/>
          </p:nvSpPr>
          <p:spPr>
            <a:xfrm>
              <a:off x="6094292" y="2624094"/>
              <a:ext cx="1648752" cy="484843"/>
            </a:xfrm>
            <a:prstGeom prst="rect">
              <a:avLst/>
            </a:prstGeom>
          </p:spPr>
          <p:txBody>
            <a:bodyPr vert="horz" wrap="square" lIns="0" tIns="69262" rIns="0" bIns="0" rtlCol="0">
              <a:spAutoFit/>
            </a:bodyPr>
            <a:lstStyle/>
            <a:p>
              <a:pPr algn="ctr">
                <a:spcBef>
                  <a:spcPts val="544"/>
                </a:spcBef>
              </a:pPr>
              <a:r>
                <a:rPr sz="1300" spc="-53" dirty="0">
                  <a:latin typeface="Arial"/>
                  <a:cs typeface="Arial"/>
                </a:rPr>
                <a:t>Abdülhaluk</a:t>
              </a:r>
              <a:r>
                <a:rPr sz="1300" spc="-101" dirty="0">
                  <a:latin typeface="Arial"/>
                  <a:cs typeface="Arial"/>
                </a:rPr>
                <a:t> </a:t>
              </a:r>
              <a:r>
                <a:rPr sz="1300" spc="-130" dirty="0">
                  <a:latin typeface="Arial"/>
                  <a:cs typeface="Arial"/>
                </a:rPr>
                <a:t>ALTUN</a:t>
              </a:r>
              <a:endParaRPr sz="1300" dirty="0">
                <a:latin typeface="Arial"/>
                <a:cs typeface="Arial"/>
              </a:endParaRPr>
            </a:p>
            <a:p>
              <a:pPr algn="ctr">
                <a:spcBef>
                  <a:spcPts val="426"/>
                </a:spcBef>
              </a:pPr>
              <a:r>
                <a:rPr sz="1300" b="1" spc="-77" dirty="0" err="1" smtClean="0">
                  <a:solidFill>
                    <a:srgbClr val="FF0000"/>
                  </a:solidFill>
                  <a:latin typeface="Arial"/>
                  <a:cs typeface="Arial"/>
                </a:rPr>
                <a:t>Daire</a:t>
              </a:r>
              <a:r>
                <a:rPr lang="tr-TR" sz="1300" b="1" spc="-77" dirty="0" smtClean="0">
                  <a:solidFill>
                    <a:srgbClr val="FF0000"/>
                  </a:solidFill>
                  <a:latin typeface="Arial"/>
                  <a:cs typeface="Arial"/>
                </a:rPr>
                <a:t> </a:t>
              </a:r>
              <a:r>
                <a:rPr sz="1300" b="1" spc="-119" dirty="0" err="1" smtClean="0">
                  <a:solidFill>
                    <a:srgbClr val="FF0000"/>
                  </a:solidFill>
                  <a:latin typeface="Arial"/>
                  <a:cs typeface="Arial"/>
                </a:rPr>
                <a:t>Başkanı</a:t>
              </a:r>
              <a:endParaRPr sz="1300" dirty="0">
                <a:latin typeface="Arial"/>
                <a:cs typeface="Arial"/>
              </a:endParaRPr>
            </a:p>
          </p:txBody>
        </p:sp>
        <p:sp>
          <p:nvSpPr>
            <p:cNvPr id="37" name="object 37"/>
            <p:cNvSpPr/>
            <p:nvPr/>
          </p:nvSpPr>
          <p:spPr>
            <a:xfrm>
              <a:off x="5869728" y="3359551"/>
              <a:ext cx="1873316" cy="14397"/>
            </a:xfrm>
            <a:custGeom>
              <a:avLst/>
              <a:gdLst/>
              <a:ahLst/>
              <a:cxnLst/>
              <a:rect l="l" t="t" r="r" b="b"/>
              <a:pathLst>
                <a:path w="1699260" h="10794">
                  <a:moveTo>
                    <a:pt x="2949" y="2029"/>
                  </a:moveTo>
                  <a:lnTo>
                    <a:pt x="7087" y="4877"/>
                  </a:lnTo>
                  <a:lnTo>
                    <a:pt x="16663" y="6878"/>
                  </a:lnTo>
                  <a:lnTo>
                    <a:pt x="13898" y="6187"/>
                  </a:lnTo>
                  <a:lnTo>
                    <a:pt x="9326" y="4663"/>
                  </a:lnTo>
                  <a:lnTo>
                    <a:pt x="6278" y="3139"/>
                  </a:lnTo>
                  <a:lnTo>
                    <a:pt x="2949" y="2029"/>
                  </a:lnTo>
                  <a:close/>
                </a:path>
                <a:path w="1699260" h="10794">
                  <a:moveTo>
                    <a:pt x="0" y="0"/>
                  </a:moveTo>
                  <a:lnTo>
                    <a:pt x="292" y="201"/>
                  </a:lnTo>
                  <a:lnTo>
                    <a:pt x="0" y="0"/>
                  </a:lnTo>
                  <a:close/>
                </a:path>
                <a:path w="1699260" h="10794">
                  <a:moveTo>
                    <a:pt x="1699199" y="974"/>
                  </a:moveTo>
                  <a:lnTo>
                    <a:pt x="1691822" y="4663"/>
                  </a:lnTo>
                  <a:lnTo>
                    <a:pt x="1687709" y="6034"/>
                  </a:lnTo>
                  <a:lnTo>
                    <a:pt x="1693417" y="4877"/>
                  </a:lnTo>
                  <a:lnTo>
                    <a:pt x="1699199" y="974"/>
                  </a:lnTo>
                  <a:close/>
                </a:path>
                <a:path w="1699260" h="10794">
                  <a:moveTo>
                    <a:pt x="1671911" y="9235"/>
                  </a:moveTo>
                  <a:lnTo>
                    <a:pt x="35200" y="10752"/>
                  </a:lnTo>
                  <a:lnTo>
                    <a:pt x="1664424" y="10752"/>
                  </a:lnTo>
                  <a:lnTo>
                    <a:pt x="1671911" y="9235"/>
                  </a:lnTo>
                  <a:close/>
                </a:path>
              </a:pathLst>
            </a:custGeom>
            <a:solidFill>
              <a:srgbClr val="4F81BD"/>
            </a:solidFill>
          </p:spPr>
          <p:txBody>
            <a:bodyPr wrap="square" lIns="0" tIns="0" rIns="0" bIns="0" rtlCol="0"/>
            <a:lstStyle/>
            <a:p>
              <a:endParaRPr/>
            </a:p>
          </p:txBody>
        </p:sp>
        <p:sp>
          <p:nvSpPr>
            <p:cNvPr id="38" name="object 38"/>
            <p:cNvSpPr/>
            <p:nvPr/>
          </p:nvSpPr>
          <p:spPr>
            <a:xfrm>
              <a:off x="5829397" y="3351542"/>
              <a:ext cx="1955920" cy="47424"/>
            </a:xfrm>
            <a:custGeom>
              <a:avLst/>
              <a:gdLst/>
              <a:ahLst/>
              <a:cxnLst/>
              <a:rect l="l" t="t" r="r" b="b"/>
              <a:pathLst>
                <a:path w="1774189" h="35560">
                  <a:moveTo>
                    <a:pt x="27622" y="0"/>
                  </a:moveTo>
                  <a:lnTo>
                    <a:pt x="0" y="0"/>
                  </a:lnTo>
                  <a:lnTo>
                    <a:pt x="4762" y="7620"/>
                  </a:lnTo>
                  <a:lnTo>
                    <a:pt x="6286" y="7620"/>
                  </a:lnTo>
                  <a:lnTo>
                    <a:pt x="7810" y="9143"/>
                  </a:lnTo>
                  <a:lnTo>
                    <a:pt x="21526" y="19812"/>
                  </a:lnTo>
                  <a:lnTo>
                    <a:pt x="36766" y="28956"/>
                  </a:lnTo>
                  <a:lnTo>
                    <a:pt x="45910" y="32004"/>
                  </a:lnTo>
                  <a:lnTo>
                    <a:pt x="64198" y="35052"/>
                  </a:lnTo>
                  <a:lnTo>
                    <a:pt x="1711642" y="35052"/>
                  </a:lnTo>
                  <a:lnTo>
                    <a:pt x="1720786" y="33528"/>
                  </a:lnTo>
                  <a:lnTo>
                    <a:pt x="1739074" y="27432"/>
                  </a:lnTo>
                  <a:lnTo>
                    <a:pt x="1746694" y="24384"/>
                  </a:lnTo>
                  <a:lnTo>
                    <a:pt x="1754314" y="18288"/>
                  </a:lnTo>
                  <a:lnTo>
                    <a:pt x="1756346" y="16764"/>
                  </a:lnTo>
                  <a:lnTo>
                    <a:pt x="64198" y="16764"/>
                  </a:lnTo>
                  <a:lnTo>
                    <a:pt x="64198" y="15240"/>
                  </a:lnTo>
                  <a:lnTo>
                    <a:pt x="56578" y="13716"/>
                  </a:lnTo>
                  <a:lnTo>
                    <a:pt x="50482" y="12192"/>
                  </a:lnTo>
                  <a:lnTo>
                    <a:pt x="45910" y="10668"/>
                  </a:lnTo>
                  <a:lnTo>
                    <a:pt x="42862" y="9143"/>
                  </a:lnTo>
                  <a:lnTo>
                    <a:pt x="38290" y="7620"/>
                  </a:lnTo>
                  <a:lnTo>
                    <a:pt x="36766" y="6096"/>
                  </a:lnTo>
                  <a:lnTo>
                    <a:pt x="30670" y="3048"/>
                  </a:lnTo>
                  <a:lnTo>
                    <a:pt x="27622" y="0"/>
                  </a:lnTo>
                  <a:close/>
                </a:path>
                <a:path w="1774189" h="35560">
                  <a:moveTo>
                    <a:pt x="1773957" y="0"/>
                  </a:moveTo>
                  <a:lnTo>
                    <a:pt x="1746694" y="0"/>
                  </a:lnTo>
                  <a:lnTo>
                    <a:pt x="1745170" y="1524"/>
                  </a:lnTo>
                  <a:lnTo>
                    <a:pt x="1742122" y="3048"/>
                  </a:lnTo>
                  <a:lnTo>
                    <a:pt x="64198" y="16764"/>
                  </a:lnTo>
                  <a:lnTo>
                    <a:pt x="1756346" y="16764"/>
                  </a:lnTo>
                  <a:lnTo>
                    <a:pt x="1766506" y="9143"/>
                  </a:lnTo>
                  <a:lnTo>
                    <a:pt x="1768030" y="7620"/>
                  </a:lnTo>
                  <a:lnTo>
                    <a:pt x="1773957" y="0"/>
                  </a:lnTo>
                  <a:close/>
                </a:path>
              </a:pathLst>
            </a:custGeom>
            <a:solidFill>
              <a:srgbClr val="FFFFFF"/>
            </a:solidFill>
          </p:spPr>
          <p:txBody>
            <a:bodyPr wrap="square" lIns="0" tIns="0" rIns="0" bIns="0" rtlCol="0"/>
            <a:lstStyle/>
            <a:p>
              <a:endParaRPr/>
            </a:p>
          </p:txBody>
        </p:sp>
        <p:sp>
          <p:nvSpPr>
            <p:cNvPr id="39" name="object 39"/>
            <p:cNvSpPr/>
            <p:nvPr/>
          </p:nvSpPr>
          <p:spPr>
            <a:xfrm>
              <a:off x="5829397" y="3374915"/>
              <a:ext cx="1955920" cy="0"/>
            </a:xfrm>
            <a:custGeom>
              <a:avLst/>
              <a:gdLst/>
              <a:ahLst/>
              <a:cxnLst/>
              <a:rect l="l" t="t" r="r" b="b"/>
              <a:pathLst>
                <a:path w="1774189">
                  <a:moveTo>
                    <a:pt x="0" y="0"/>
                  </a:moveTo>
                  <a:lnTo>
                    <a:pt x="1773957" y="0"/>
                  </a:lnTo>
                </a:path>
              </a:pathLst>
            </a:custGeom>
            <a:ln w="35052">
              <a:solidFill>
                <a:srgbClr val="FFFFFF"/>
              </a:solidFill>
            </a:ln>
          </p:spPr>
          <p:txBody>
            <a:bodyPr wrap="square" lIns="0" tIns="0" rIns="0" bIns="0" rtlCol="0"/>
            <a:lstStyle/>
            <a:p>
              <a:endParaRPr/>
            </a:p>
          </p:txBody>
        </p:sp>
        <p:sp>
          <p:nvSpPr>
            <p:cNvPr id="40" name="object 40"/>
            <p:cNvSpPr/>
            <p:nvPr/>
          </p:nvSpPr>
          <p:spPr>
            <a:xfrm>
              <a:off x="5969056" y="3351543"/>
              <a:ext cx="1959001" cy="184953"/>
            </a:xfrm>
            <a:prstGeom prst="rect">
              <a:avLst/>
            </a:prstGeom>
            <a:blipFill>
              <a:blip r:embed="rId5" cstate="print"/>
              <a:stretch>
                <a:fillRect/>
              </a:stretch>
            </a:blipFill>
          </p:spPr>
          <p:txBody>
            <a:bodyPr wrap="square" lIns="0" tIns="0" rIns="0" bIns="0" rtlCol="0"/>
            <a:lstStyle/>
            <a:p>
              <a:endParaRPr/>
            </a:p>
          </p:txBody>
        </p:sp>
        <p:sp>
          <p:nvSpPr>
            <p:cNvPr id="41" name="object 41"/>
            <p:cNvSpPr/>
            <p:nvPr/>
          </p:nvSpPr>
          <p:spPr>
            <a:xfrm>
              <a:off x="5955614" y="3351542"/>
              <a:ext cx="1986023" cy="201553"/>
            </a:xfrm>
            <a:custGeom>
              <a:avLst/>
              <a:gdLst/>
              <a:ahLst/>
              <a:cxnLst/>
              <a:rect l="l" t="t" r="r" b="b"/>
              <a:pathLst>
                <a:path w="1801495" h="151130">
                  <a:moveTo>
                    <a:pt x="25907" y="0"/>
                  </a:moveTo>
                  <a:lnTo>
                    <a:pt x="0" y="0"/>
                  </a:lnTo>
                  <a:lnTo>
                    <a:pt x="0" y="74676"/>
                  </a:lnTo>
                  <a:lnTo>
                    <a:pt x="15239" y="114300"/>
                  </a:lnTo>
                  <a:lnTo>
                    <a:pt x="45719" y="141732"/>
                  </a:lnTo>
                  <a:lnTo>
                    <a:pt x="70103" y="149352"/>
                  </a:lnTo>
                  <a:lnTo>
                    <a:pt x="77724" y="150876"/>
                  </a:lnTo>
                  <a:lnTo>
                    <a:pt x="1725167" y="150876"/>
                  </a:lnTo>
                  <a:lnTo>
                    <a:pt x="1734312" y="149352"/>
                  </a:lnTo>
                  <a:lnTo>
                    <a:pt x="1741931" y="146304"/>
                  </a:lnTo>
                  <a:lnTo>
                    <a:pt x="1749552" y="144780"/>
                  </a:lnTo>
                  <a:lnTo>
                    <a:pt x="1764791" y="135636"/>
                  </a:lnTo>
                  <a:lnTo>
                    <a:pt x="1775460" y="126492"/>
                  </a:lnTo>
                  <a:lnTo>
                    <a:pt x="86867" y="126492"/>
                  </a:lnTo>
                  <a:lnTo>
                    <a:pt x="79248" y="124968"/>
                  </a:lnTo>
                  <a:lnTo>
                    <a:pt x="73151" y="124968"/>
                  </a:lnTo>
                  <a:lnTo>
                    <a:pt x="67055" y="123443"/>
                  </a:lnTo>
                  <a:lnTo>
                    <a:pt x="62484" y="120396"/>
                  </a:lnTo>
                  <a:lnTo>
                    <a:pt x="56387" y="117348"/>
                  </a:lnTo>
                  <a:lnTo>
                    <a:pt x="51815" y="115824"/>
                  </a:lnTo>
                  <a:lnTo>
                    <a:pt x="42672" y="106680"/>
                  </a:lnTo>
                  <a:lnTo>
                    <a:pt x="42889" y="106680"/>
                  </a:lnTo>
                  <a:lnTo>
                    <a:pt x="35051" y="97536"/>
                  </a:lnTo>
                  <a:lnTo>
                    <a:pt x="32003" y="92964"/>
                  </a:lnTo>
                  <a:lnTo>
                    <a:pt x="30479" y="88392"/>
                  </a:lnTo>
                  <a:lnTo>
                    <a:pt x="27431" y="82296"/>
                  </a:lnTo>
                  <a:lnTo>
                    <a:pt x="25907" y="76200"/>
                  </a:lnTo>
                  <a:lnTo>
                    <a:pt x="25907" y="0"/>
                  </a:lnTo>
                  <a:close/>
                </a:path>
                <a:path w="1801495" h="151130">
                  <a:moveTo>
                    <a:pt x="1759330" y="107442"/>
                  </a:moveTo>
                  <a:lnTo>
                    <a:pt x="1749552" y="115824"/>
                  </a:lnTo>
                  <a:lnTo>
                    <a:pt x="1743455" y="118872"/>
                  </a:lnTo>
                  <a:lnTo>
                    <a:pt x="1738884" y="120396"/>
                  </a:lnTo>
                  <a:lnTo>
                    <a:pt x="1732788" y="123443"/>
                  </a:lnTo>
                  <a:lnTo>
                    <a:pt x="1726691" y="124968"/>
                  </a:lnTo>
                  <a:lnTo>
                    <a:pt x="1720595" y="124968"/>
                  </a:lnTo>
                  <a:lnTo>
                    <a:pt x="1714500" y="126492"/>
                  </a:lnTo>
                  <a:lnTo>
                    <a:pt x="1776984" y="126492"/>
                  </a:lnTo>
                  <a:lnTo>
                    <a:pt x="1776984" y="124968"/>
                  </a:lnTo>
                  <a:lnTo>
                    <a:pt x="1787652" y="112776"/>
                  </a:lnTo>
                  <a:lnTo>
                    <a:pt x="1790395" y="108204"/>
                  </a:lnTo>
                  <a:lnTo>
                    <a:pt x="1758695" y="108204"/>
                  </a:lnTo>
                  <a:lnTo>
                    <a:pt x="1759330" y="107442"/>
                  </a:lnTo>
                  <a:close/>
                </a:path>
                <a:path w="1801495" h="151130">
                  <a:moveTo>
                    <a:pt x="42889" y="106680"/>
                  </a:moveTo>
                  <a:lnTo>
                    <a:pt x="42672" y="106680"/>
                  </a:lnTo>
                  <a:lnTo>
                    <a:pt x="44196" y="108204"/>
                  </a:lnTo>
                  <a:lnTo>
                    <a:pt x="42889" y="106680"/>
                  </a:lnTo>
                  <a:close/>
                </a:path>
                <a:path w="1801495" h="151130">
                  <a:moveTo>
                    <a:pt x="1760219" y="106680"/>
                  </a:moveTo>
                  <a:lnTo>
                    <a:pt x="1759330" y="107442"/>
                  </a:lnTo>
                  <a:lnTo>
                    <a:pt x="1758695" y="108204"/>
                  </a:lnTo>
                  <a:lnTo>
                    <a:pt x="1760219" y="106680"/>
                  </a:lnTo>
                  <a:close/>
                </a:path>
                <a:path w="1801495" h="151130">
                  <a:moveTo>
                    <a:pt x="1791309" y="106680"/>
                  </a:moveTo>
                  <a:lnTo>
                    <a:pt x="1760219" y="106680"/>
                  </a:lnTo>
                  <a:lnTo>
                    <a:pt x="1758695" y="108204"/>
                  </a:lnTo>
                  <a:lnTo>
                    <a:pt x="1790395" y="108204"/>
                  </a:lnTo>
                  <a:lnTo>
                    <a:pt x="1791309" y="106680"/>
                  </a:lnTo>
                  <a:close/>
                </a:path>
                <a:path w="1801495" h="151130">
                  <a:moveTo>
                    <a:pt x="1801367" y="0"/>
                  </a:moveTo>
                  <a:lnTo>
                    <a:pt x="1776984" y="0"/>
                  </a:lnTo>
                  <a:lnTo>
                    <a:pt x="1776984" y="71628"/>
                  </a:lnTo>
                  <a:lnTo>
                    <a:pt x="1773936" y="83820"/>
                  </a:lnTo>
                  <a:lnTo>
                    <a:pt x="1770888" y="89916"/>
                  </a:lnTo>
                  <a:lnTo>
                    <a:pt x="1769364" y="94488"/>
                  </a:lnTo>
                  <a:lnTo>
                    <a:pt x="1766315" y="99060"/>
                  </a:lnTo>
                  <a:lnTo>
                    <a:pt x="1759330" y="107442"/>
                  </a:lnTo>
                  <a:lnTo>
                    <a:pt x="1760219" y="106680"/>
                  </a:lnTo>
                  <a:lnTo>
                    <a:pt x="1791309" y="106680"/>
                  </a:lnTo>
                  <a:lnTo>
                    <a:pt x="1792224" y="105156"/>
                  </a:lnTo>
                  <a:lnTo>
                    <a:pt x="1798319" y="89916"/>
                  </a:lnTo>
                  <a:lnTo>
                    <a:pt x="1799843" y="82296"/>
                  </a:lnTo>
                  <a:lnTo>
                    <a:pt x="1801367" y="73152"/>
                  </a:lnTo>
                  <a:lnTo>
                    <a:pt x="1801367" y="0"/>
                  </a:lnTo>
                  <a:close/>
                </a:path>
              </a:pathLst>
            </a:custGeom>
            <a:solidFill>
              <a:srgbClr val="4F81BD"/>
            </a:solidFill>
          </p:spPr>
          <p:txBody>
            <a:bodyPr wrap="square" lIns="0" tIns="0" rIns="0" bIns="0" rtlCol="0"/>
            <a:lstStyle/>
            <a:p>
              <a:endParaRPr/>
            </a:p>
          </p:txBody>
        </p:sp>
      </p:grpSp>
      <p:sp>
        <p:nvSpPr>
          <p:cNvPr id="42" name="object 42"/>
          <p:cNvSpPr/>
          <p:nvPr/>
        </p:nvSpPr>
        <p:spPr>
          <a:xfrm>
            <a:off x="1432752" y="3848892"/>
            <a:ext cx="2356346" cy="944252"/>
          </a:xfrm>
          <a:custGeom>
            <a:avLst/>
            <a:gdLst/>
            <a:ahLst/>
            <a:cxnLst/>
            <a:rect l="l" t="t" r="r" b="b"/>
            <a:pathLst>
              <a:path w="2137410" h="708025">
                <a:moveTo>
                  <a:pt x="59639" y="706070"/>
                </a:moveTo>
                <a:lnTo>
                  <a:pt x="67397" y="707591"/>
                </a:lnTo>
                <a:lnTo>
                  <a:pt x="2062366" y="707580"/>
                </a:lnTo>
                <a:lnTo>
                  <a:pt x="59639" y="706070"/>
                </a:lnTo>
                <a:close/>
              </a:path>
              <a:path w="2137410" h="708025">
                <a:moveTo>
                  <a:pt x="36406" y="700477"/>
                </a:moveTo>
                <a:lnTo>
                  <a:pt x="38607" y="701947"/>
                </a:lnTo>
                <a:lnTo>
                  <a:pt x="41498" y="702514"/>
                </a:lnTo>
                <a:lnTo>
                  <a:pt x="38441" y="701495"/>
                </a:lnTo>
                <a:lnTo>
                  <a:pt x="36406" y="700477"/>
                </a:lnTo>
                <a:close/>
              </a:path>
              <a:path w="2137410" h="708025">
                <a:moveTo>
                  <a:pt x="18230" y="688341"/>
                </a:moveTo>
                <a:lnTo>
                  <a:pt x="21123" y="690273"/>
                </a:lnTo>
                <a:lnTo>
                  <a:pt x="20153" y="689303"/>
                </a:lnTo>
                <a:lnTo>
                  <a:pt x="18230" y="688341"/>
                </a:lnTo>
                <a:close/>
              </a:path>
              <a:path w="2137410" h="708025">
                <a:moveTo>
                  <a:pt x="14625" y="685299"/>
                </a:moveTo>
                <a:lnTo>
                  <a:pt x="15390" y="686445"/>
                </a:lnTo>
                <a:lnTo>
                  <a:pt x="16537" y="687211"/>
                </a:lnTo>
                <a:lnTo>
                  <a:pt x="14625" y="685299"/>
                </a:lnTo>
                <a:close/>
              </a:path>
              <a:path w="2137410" h="708025">
                <a:moveTo>
                  <a:pt x="11563" y="680713"/>
                </a:moveTo>
                <a:lnTo>
                  <a:pt x="12533" y="682165"/>
                </a:lnTo>
                <a:lnTo>
                  <a:pt x="12533" y="681683"/>
                </a:lnTo>
                <a:lnTo>
                  <a:pt x="11563" y="680713"/>
                </a:lnTo>
                <a:close/>
              </a:path>
              <a:path w="2137410" h="708025">
                <a:moveTo>
                  <a:pt x="341" y="663395"/>
                </a:moveTo>
                <a:lnTo>
                  <a:pt x="0" y="663395"/>
                </a:lnTo>
                <a:lnTo>
                  <a:pt x="341" y="663906"/>
                </a:lnTo>
                <a:lnTo>
                  <a:pt x="341" y="663395"/>
                </a:lnTo>
                <a:close/>
              </a:path>
              <a:path w="2137410" h="708025">
                <a:moveTo>
                  <a:pt x="2118701" y="0"/>
                </a:moveTo>
                <a:lnTo>
                  <a:pt x="2118701" y="455"/>
                </a:lnTo>
                <a:lnTo>
                  <a:pt x="2119014" y="455"/>
                </a:lnTo>
                <a:lnTo>
                  <a:pt x="2118701" y="0"/>
                </a:lnTo>
                <a:close/>
              </a:path>
              <a:path w="2137410" h="708025">
                <a:moveTo>
                  <a:pt x="2126321" y="11073"/>
                </a:moveTo>
                <a:close/>
              </a:path>
              <a:path w="2137410" h="708025">
                <a:moveTo>
                  <a:pt x="2127845" y="13288"/>
                </a:moveTo>
                <a:lnTo>
                  <a:pt x="2127845" y="14171"/>
                </a:lnTo>
                <a:lnTo>
                  <a:pt x="2128452" y="14171"/>
                </a:lnTo>
                <a:lnTo>
                  <a:pt x="2127845" y="13288"/>
                </a:lnTo>
                <a:close/>
              </a:path>
              <a:path w="2137410" h="708025">
                <a:moveTo>
                  <a:pt x="2129369" y="15502"/>
                </a:moveTo>
                <a:lnTo>
                  <a:pt x="2129369" y="17219"/>
                </a:lnTo>
                <a:lnTo>
                  <a:pt x="2130550" y="17219"/>
                </a:lnTo>
                <a:lnTo>
                  <a:pt x="2129369" y="15502"/>
                </a:lnTo>
                <a:close/>
              </a:path>
              <a:path w="2137410" h="708025">
                <a:moveTo>
                  <a:pt x="2130893" y="17717"/>
                </a:moveTo>
                <a:lnTo>
                  <a:pt x="2131575" y="20267"/>
                </a:lnTo>
                <a:lnTo>
                  <a:pt x="2131107" y="18028"/>
                </a:lnTo>
                <a:lnTo>
                  <a:pt x="2130893" y="17717"/>
                </a:lnTo>
                <a:close/>
              </a:path>
              <a:path w="2137410" h="708025">
                <a:moveTo>
                  <a:pt x="2132417" y="24296"/>
                </a:moveTo>
                <a:lnTo>
                  <a:pt x="2132417" y="24839"/>
                </a:lnTo>
                <a:lnTo>
                  <a:pt x="2132417" y="24296"/>
                </a:lnTo>
                <a:close/>
              </a:path>
              <a:path w="2137410" h="708025">
                <a:moveTo>
                  <a:pt x="2135465" y="38882"/>
                </a:moveTo>
                <a:lnTo>
                  <a:pt x="2135465" y="41603"/>
                </a:lnTo>
                <a:lnTo>
                  <a:pt x="2136033" y="41603"/>
                </a:lnTo>
                <a:lnTo>
                  <a:pt x="2135465" y="38882"/>
                </a:lnTo>
                <a:close/>
              </a:path>
              <a:path w="2137410" h="708025">
                <a:moveTo>
                  <a:pt x="2136977" y="46120"/>
                </a:moveTo>
                <a:lnTo>
                  <a:pt x="2135465" y="640535"/>
                </a:lnTo>
                <a:lnTo>
                  <a:pt x="2134231" y="647937"/>
                </a:lnTo>
                <a:lnTo>
                  <a:pt x="2136989" y="634439"/>
                </a:lnTo>
                <a:lnTo>
                  <a:pt x="2136977" y="46120"/>
                </a:lnTo>
                <a:close/>
              </a:path>
              <a:path w="2137410" h="708025">
                <a:moveTo>
                  <a:pt x="2133582" y="651113"/>
                </a:moveTo>
                <a:lnTo>
                  <a:pt x="2132417" y="655775"/>
                </a:lnTo>
                <a:lnTo>
                  <a:pt x="2129369" y="664919"/>
                </a:lnTo>
                <a:lnTo>
                  <a:pt x="2127867" y="667921"/>
                </a:lnTo>
                <a:lnTo>
                  <a:pt x="2131107" y="663228"/>
                </a:lnTo>
                <a:lnTo>
                  <a:pt x="2133582" y="651113"/>
                </a:lnTo>
                <a:close/>
              </a:path>
              <a:path w="2137410" h="708025">
                <a:moveTo>
                  <a:pt x="2121024" y="677835"/>
                </a:moveTo>
                <a:lnTo>
                  <a:pt x="2120225" y="678635"/>
                </a:lnTo>
                <a:lnTo>
                  <a:pt x="2119574" y="679937"/>
                </a:lnTo>
                <a:lnTo>
                  <a:pt x="2121024" y="677835"/>
                </a:lnTo>
                <a:close/>
              </a:path>
              <a:path w="2137410" h="708025">
                <a:moveTo>
                  <a:pt x="2117628" y="682755"/>
                </a:moveTo>
                <a:lnTo>
                  <a:pt x="2111788" y="688596"/>
                </a:lnTo>
                <a:lnTo>
                  <a:pt x="2115081" y="686445"/>
                </a:lnTo>
                <a:lnTo>
                  <a:pt x="2117628" y="682755"/>
                </a:lnTo>
                <a:close/>
              </a:path>
              <a:path w="2137410" h="708025">
                <a:moveTo>
                  <a:pt x="2109477" y="690105"/>
                </a:moveTo>
                <a:lnTo>
                  <a:pt x="2108033" y="690827"/>
                </a:lnTo>
                <a:lnTo>
                  <a:pt x="2107396" y="691463"/>
                </a:lnTo>
                <a:lnTo>
                  <a:pt x="2109477" y="690105"/>
                </a:lnTo>
                <a:close/>
              </a:path>
              <a:path w="2137410" h="708025">
                <a:moveTo>
                  <a:pt x="2094532" y="699863"/>
                </a:moveTo>
                <a:lnTo>
                  <a:pt x="2091269" y="701495"/>
                </a:lnTo>
                <a:lnTo>
                  <a:pt x="2087912" y="702614"/>
                </a:lnTo>
                <a:lnTo>
                  <a:pt x="2091340" y="701947"/>
                </a:lnTo>
                <a:lnTo>
                  <a:pt x="2094532" y="699863"/>
                </a:lnTo>
                <a:close/>
              </a:path>
            </a:pathLst>
          </a:custGeom>
          <a:solidFill>
            <a:srgbClr val="4F81BD"/>
          </a:solidFill>
        </p:spPr>
        <p:txBody>
          <a:bodyPr wrap="square" lIns="0" tIns="0" rIns="0" bIns="0" rtlCol="0"/>
          <a:lstStyle/>
          <a:p>
            <a:endParaRPr/>
          </a:p>
        </p:txBody>
      </p:sp>
      <p:sp>
        <p:nvSpPr>
          <p:cNvPr id="43" name="object 43"/>
          <p:cNvSpPr/>
          <p:nvPr/>
        </p:nvSpPr>
        <p:spPr>
          <a:xfrm>
            <a:off x="1404567" y="3786491"/>
            <a:ext cx="2404649" cy="1033173"/>
          </a:xfrm>
          <a:custGeom>
            <a:avLst/>
            <a:gdLst/>
            <a:ahLst/>
            <a:cxnLst/>
            <a:rect l="l" t="t" r="r" b="b"/>
            <a:pathLst>
              <a:path w="2181225" h="774700">
                <a:moveTo>
                  <a:pt x="2087880" y="0"/>
                </a:moveTo>
                <a:lnTo>
                  <a:pt x="91440" y="0"/>
                </a:lnTo>
                <a:lnTo>
                  <a:pt x="64008" y="4572"/>
                </a:lnTo>
                <a:lnTo>
                  <a:pt x="56388" y="7619"/>
                </a:lnTo>
                <a:lnTo>
                  <a:pt x="47244" y="12192"/>
                </a:lnTo>
                <a:lnTo>
                  <a:pt x="39624" y="18287"/>
                </a:lnTo>
                <a:lnTo>
                  <a:pt x="28956" y="25907"/>
                </a:lnTo>
                <a:lnTo>
                  <a:pt x="27432" y="27431"/>
                </a:lnTo>
                <a:lnTo>
                  <a:pt x="27432" y="28956"/>
                </a:lnTo>
                <a:lnTo>
                  <a:pt x="25908" y="28956"/>
                </a:lnTo>
                <a:lnTo>
                  <a:pt x="1524" y="76200"/>
                </a:lnTo>
                <a:lnTo>
                  <a:pt x="0" y="85343"/>
                </a:lnTo>
                <a:lnTo>
                  <a:pt x="0" y="682752"/>
                </a:lnTo>
                <a:lnTo>
                  <a:pt x="12192" y="726948"/>
                </a:lnTo>
                <a:lnTo>
                  <a:pt x="41148" y="758952"/>
                </a:lnTo>
                <a:lnTo>
                  <a:pt x="74676" y="772668"/>
                </a:lnTo>
                <a:lnTo>
                  <a:pt x="83820" y="772668"/>
                </a:lnTo>
                <a:lnTo>
                  <a:pt x="92964" y="774192"/>
                </a:lnTo>
                <a:lnTo>
                  <a:pt x="2089403" y="774192"/>
                </a:lnTo>
                <a:lnTo>
                  <a:pt x="2116836" y="769620"/>
                </a:lnTo>
                <a:lnTo>
                  <a:pt x="2124456" y="766572"/>
                </a:lnTo>
                <a:lnTo>
                  <a:pt x="2133600" y="762000"/>
                </a:lnTo>
                <a:lnTo>
                  <a:pt x="2141220" y="757428"/>
                </a:lnTo>
                <a:lnTo>
                  <a:pt x="2144776" y="754380"/>
                </a:lnTo>
                <a:lnTo>
                  <a:pt x="2101596" y="754380"/>
                </a:lnTo>
                <a:lnTo>
                  <a:pt x="80772" y="752856"/>
                </a:lnTo>
                <a:lnTo>
                  <a:pt x="73152" y="751332"/>
                </a:lnTo>
                <a:lnTo>
                  <a:pt x="64008" y="748284"/>
                </a:lnTo>
                <a:lnTo>
                  <a:pt x="54864" y="743712"/>
                </a:lnTo>
                <a:lnTo>
                  <a:pt x="53340" y="742188"/>
                </a:lnTo>
                <a:lnTo>
                  <a:pt x="50292" y="740664"/>
                </a:lnTo>
                <a:lnTo>
                  <a:pt x="45720" y="736092"/>
                </a:lnTo>
                <a:lnTo>
                  <a:pt x="42672" y="734568"/>
                </a:lnTo>
                <a:lnTo>
                  <a:pt x="39624" y="731520"/>
                </a:lnTo>
                <a:lnTo>
                  <a:pt x="38100" y="731520"/>
                </a:lnTo>
                <a:lnTo>
                  <a:pt x="38100" y="728472"/>
                </a:lnTo>
                <a:lnTo>
                  <a:pt x="33528" y="723900"/>
                </a:lnTo>
                <a:lnTo>
                  <a:pt x="32004" y="723900"/>
                </a:lnTo>
                <a:lnTo>
                  <a:pt x="32004" y="720852"/>
                </a:lnTo>
                <a:lnTo>
                  <a:pt x="30480" y="719328"/>
                </a:lnTo>
                <a:lnTo>
                  <a:pt x="28956" y="719328"/>
                </a:lnTo>
                <a:lnTo>
                  <a:pt x="28956" y="716280"/>
                </a:lnTo>
                <a:lnTo>
                  <a:pt x="27432" y="716280"/>
                </a:lnTo>
                <a:lnTo>
                  <a:pt x="27432" y="713232"/>
                </a:lnTo>
                <a:lnTo>
                  <a:pt x="25908" y="713232"/>
                </a:lnTo>
                <a:lnTo>
                  <a:pt x="25908" y="710184"/>
                </a:lnTo>
                <a:lnTo>
                  <a:pt x="24384" y="710184"/>
                </a:lnTo>
                <a:lnTo>
                  <a:pt x="24384" y="705612"/>
                </a:lnTo>
                <a:lnTo>
                  <a:pt x="22860" y="705612"/>
                </a:lnTo>
                <a:lnTo>
                  <a:pt x="22860" y="701040"/>
                </a:lnTo>
                <a:lnTo>
                  <a:pt x="21336" y="701040"/>
                </a:lnTo>
                <a:lnTo>
                  <a:pt x="21336" y="694944"/>
                </a:lnTo>
                <a:lnTo>
                  <a:pt x="19812" y="694944"/>
                </a:lnTo>
                <a:lnTo>
                  <a:pt x="19812" y="80772"/>
                </a:lnTo>
                <a:lnTo>
                  <a:pt x="21336" y="73151"/>
                </a:lnTo>
                <a:lnTo>
                  <a:pt x="24384" y="64007"/>
                </a:lnTo>
                <a:lnTo>
                  <a:pt x="27432" y="57912"/>
                </a:lnTo>
                <a:lnTo>
                  <a:pt x="28956" y="56387"/>
                </a:lnTo>
                <a:lnTo>
                  <a:pt x="30480" y="53340"/>
                </a:lnTo>
                <a:lnTo>
                  <a:pt x="32004" y="51816"/>
                </a:lnTo>
                <a:lnTo>
                  <a:pt x="33528" y="48768"/>
                </a:lnTo>
                <a:lnTo>
                  <a:pt x="48768" y="33528"/>
                </a:lnTo>
                <a:lnTo>
                  <a:pt x="51816" y="32004"/>
                </a:lnTo>
                <a:lnTo>
                  <a:pt x="53340" y="30480"/>
                </a:lnTo>
                <a:lnTo>
                  <a:pt x="65532" y="24384"/>
                </a:lnTo>
                <a:lnTo>
                  <a:pt x="74676" y="21336"/>
                </a:lnTo>
                <a:lnTo>
                  <a:pt x="82296" y="19812"/>
                </a:lnTo>
                <a:lnTo>
                  <a:pt x="2143760" y="19812"/>
                </a:lnTo>
                <a:lnTo>
                  <a:pt x="2139696" y="16763"/>
                </a:lnTo>
                <a:lnTo>
                  <a:pt x="2132076" y="10668"/>
                </a:lnTo>
                <a:lnTo>
                  <a:pt x="2122932" y="7619"/>
                </a:lnTo>
                <a:lnTo>
                  <a:pt x="2115312" y="4572"/>
                </a:lnTo>
                <a:lnTo>
                  <a:pt x="2087880" y="0"/>
                </a:lnTo>
                <a:close/>
              </a:path>
              <a:path w="2181225" h="774700">
                <a:moveTo>
                  <a:pt x="2143760" y="19812"/>
                </a:moveTo>
                <a:lnTo>
                  <a:pt x="2098548" y="19812"/>
                </a:lnTo>
                <a:lnTo>
                  <a:pt x="2106168" y="21336"/>
                </a:lnTo>
                <a:lnTo>
                  <a:pt x="2112264" y="22860"/>
                </a:lnTo>
                <a:lnTo>
                  <a:pt x="2115312" y="24384"/>
                </a:lnTo>
                <a:lnTo>
                  <a:pt x="2119884" y="25907"/>
                </a:lnTo>
                <a:lnTo>
                  <a:pt x="2125980" y="28956"/>
                </a:lnTo>
                <a:lnTo>
                  <a:pt x="2127504" y="30480"/>
                </a:lnTo>
                <a:lnTo>
                  <a:pt x="2130552" y="32004"/>
                </a:lnTo>
                <a:lnTo>
                  <a:pt x="2135124" y="36575"/>
                </a:lnTo>
                <a:lnTo>
                  <a:pt x="2138172" y="38100"/>
                </a:lnTo>
                <a:lnTo>
                  <a:pt x="2144268" y="44195"/>
                </a:lnTo>
                <a:lnTo>
                  <a:pt x="2144268" y="47243"/>
                </a:lnTo>
                <a:lnTo>
                  <a:pt x="2145791" y="47243"/>
                </a:lnTo>
                <a:lnTo>
                  <a:pt x="2150364" y="51816"/>
                </a:lnTo>
                <a:lnTo>
                  <a:pt x="2150364" y="54863"/>
                </a:lnTo>
                <a:lnTo>
                  <a:pt x="2151888" y="54863"/>
                </a:lnTo>
                <a:lnTo>
                  <a:pt x="2151888" y="57912"/>
                </a:lnTo>
                <a:lnTo>
                  <a:pt x="2153412" y="57912"/>
                </a:lnTo>
                <a:lnTo>
                  <a:pt x="2153412" y="60960"/>
                </a:lnTo>
                <a:lnTo>
                  <a:pt x="2154936" y="60960"/>
                </a:lnTo>
                <a:lnTo>
                  <a:pt x="2154936" y="64007"/>
                </a:lnTo>
                <a:lnTo>
                  <a:pt x="2156460" y="64007"/>
                </a:lnTo>
                <a:lnTo>
                  <a:pt x="2156460" y="67056"/>
                </a:lnTo>
                <a:lnTo>
                  <a:pt x="2157984" y="67056"/>
                </a:lnTo>
                <a:lnTo>
                  <a:pt x="2157984" y="71628"/>
                </a:lnTo>
                <a:lnTo>
                  <a:pt x="2159508" y="71628"/>
                </a:lnTo>
                <a:lnTo>
                  <a:pt x="2159508" y="77724"/>
                </a:lnTo>
                <a:lnTo>
                  <a:pt x="2161032" y="77724"/>
                </a:lnTo>
                <a:lnTo>
                  <a:pt x="2161032" y="88392"/>
                </a:lnTo>
                <a:lnTo>
                  <a:pt x="2162556" y="88392"/>
                </a:lnTo>
                <a:lnTo>
                  <a:pt x="2161032" y="687324"/>
                </a:lnTo>
                <a:lnTo>
                  <a:pt x="2150364" y="719328"/>
                </a:lnTo>
                <a:lnTo>
                  <a:pt x="2148840" y="722376"/>
                </a:lnTo>
                <a:lnTo>
                  <a:pt x="2145791" y="725424"/>
                </a:lnTo>
                <a:lnTo>
                  <a:pt x="2144268" y="728472"/>
                </a:lnTo>
                <a:lnTo>
                  <a:pt x="2136648" y="736092"/>
                </a:lnTo>
                <a:lnTo>
                  <a:pt x="2133600" y="737616"/>
                </a:lnTo>
                <a:lnTo>
                  <a:pt x="2129028" y="742188"/>
                </a:lnTo>
                <a:lnTo>
                  <a:pt x="2116836" y="748284"/>
                </a:lnTo>
                <a:lnTo>
                  <a:pt x="2107691" y="751332"/>
                </a:lnTo>
                <a:lnTo>
                  <a:pt x="2101596" y="752856"/>
                </a:lnTo>
                <a:lnTo>
                  <a:pt x="2101596" y="754380"/>
                </a:lnTo>
                <a:lnTo>
                  <a:pt x="2144776" y="754380"/>
                </a:lnTo>
                <a:lnTo>
                  <a:pt x="2151888" y="748284"/>
                </a:lnTo>
                <a:lnTo>
                  <a:pt x="2153412" y="746760"/>
                </a:lnTo>
                <a:lnTo>
                  <a:pt x="2154936" y="746760"/>
                </a:lnTo>
                <a:lnTo>
                  <a:pt x="2154936" y="745236"/>
                </a:lnTo>
                <a:lnTo>
                  <a:pt x="2165604" y="731520"/>
                </a:lnTo>
                <a:lnTo>
                  <a:pt x="2174748" y="716280"/>
                </a:lnTo>
                <a:lnTo>
                  <a:pt x="2177796" y="707136"/>
                </a:lnTo>
                <a:lnTo>
                  <a:pt x="2179320" y="699516"/>
                </a:lnTo>
                <a:lnTo>
                  <a:pt x="2180844" y="690372"/>
                </a:lnTo>
                <a:lnTo>
                  <a:pt x="2180844" y="82295"/>
                </a:lnTo>
                <a:lnTo>
                  <a:pt x="2179320" y="73151"/>
                </a:lnTo>
                <a:lnTo>
                  <a:pt x="2176272" y="65531"/>
                </a:lnTo>
                <a:lnTo>
                  <a:pt x="2173224" y="56387"/>
                </a:lnTo>
                <a:lnTo>
                  <a:pt x="2168652" y="48768"/>
                </a:lnTo>
                <a:lnTo>
                  <a:pt x="2164080" y="39624"/>
                </a:lnTo>
                <a:lnTo>
                  <a:pt x="2154936" y="28956"/>
                </a:lnTo>
                <a:lnTo>
                  <a:pt x="2151888" y="25907"/>
                </a:lnTo>
                <a:lnTo>
                  <a:pt x="2143760" y="19812"/>
                </a:lnTo>
                <a:close/>
              </a:path>
            </a:pathLst>
          </a:custGeom>
          <a:solidFill>
            <a:srgbClr val="FFFFFF"/>
          </a:solidFill>
        </p:spPr>
        <p:txBody>
          <a:bodyPr wrap="square" lIns="0" tIns="0" rIns="0" bIns="0" rtlCol="0"/>
          <a:lstStyle/>
          <a:p>
            <a:endParaRPr/>
          </a:p>
        </p:txBody>
      </p:sp>
      <p:sp>
        <p:nvSpPr>
          <p:cNvPr id="44" name="object 44"/>
          <p:cNvSpPr/>
          <p:nvPr/>
        </p:nvSpPr>
        <p:spPr>
          <a:xfrm>
            <a:off x="1426408" y="3812914"/>
            <a:ext cx="2362646" cy="979820"/>
          </a:xfrm>
          <a:custGeom>
            <a:avLst/>
            <a:gdLst/>
            <a:ahLst/>
            <a:cxnLst/>
            <a:rect l="l" t="t" r="r" b="b"/>
            <a:pathLst>
              <a:path w="2143125" h="734695">
                <a:moveTo>
                  <a:pt x="2068068" y="0"/>
                </a:moveTo>
                <a:lnTo>
                  <a:pt x="73152" y="0"/>
                </a:lnTo>
                <a:lnTo>
                  <a:pt x="44362" y="5857"/>
                </a:lnTo>
                <a:lnTo>
                  <a:pt x="21145" y="21717"/>
                </a:lnTo>
                <a:lnTo>
                  <a:pt x="5643" y="45005"/>
                </a:lnTo>
                <a:lnTo>
                  <a:pt x="0" y="73151"/>
                </a:lnTo>
                <a:lnTo>
                  <a:pt x="0" y="661416"/>
                </a:lnTo>
                <a:lnTo>
                  <a:pt x="5643" y="690205"/>
                </a:lnTo>
                <a:lnTo>
                  <a:pt x="21145" y="713422"/>
                </a:lnTo>
                <a:lnTo>
                  <a:pt x="44362" y="728924"/>
                </a:lnTo>
                <a:lnTo>
                  <a:pt x="73152" y="734568"/>
                </a:lnTo>
                <a:lnTo>
                  <a:pt x="2068068" y="734568"/>
                </a:lnTo>
                <a:lnTo>
                  <a:pt x="2097095" y="728924"/>
                </a:lnTo>
                <a:lnTo>
                  <a:pt x="2120836" y="713422"/>
                </a:lnTo>
                <a:lnTo>
                  <a:pt x="2136862" y="690205"/>
                </a:lnTo>
                <a:lnTo>
                  <a:pt x="2142744" y="661416"/>
                </a:lnTo>
                <a:lnTo>
                  <a:pt x="2142744" y="73151"/>
                </a:lnTo>
                <a:lnTo>
                  <a:pt x="2136862" y="45005"/>
                </a:lnTo>
                <a:lnTo>
                  <a:pt x="2120836" y="21717"/>
                </a:lnTo>
                <a:lnTo>
                  <a:pt x="2097095" y="5857"/>
                </a:lnTo>
                <a:lnTo>
                  <a:pt x="2068068" y="0"/>
                </a:lnTo>
                <a:close/>
              </a:path>
            </a:pathLst>
          </a:custGeom>
          <a:solidFill>
            <a:srgbClr val="4F81BD"/>
          </a:solidFill>
        </p:spPr>
        <p:txBody>
          <a:bodyPr wrap="square" lIns="0" tIns="0" rIns="0" bIns="0" rtlCol="0"/>
          <a:lstStyle/>
          <a:p>
            <a:endParaRPr/>
          </a:p>
        </p:txBody>
      </p:sp>
      <p:sp>
        <p:nvSpPr>
          <p:cNvPr id="45" name="object 45"/>
          <p:cNvSpPr/>
          <p:nvPr/>
        </p:nvSpPr>
        <p:spPr>
          <a:xfrm>
            <a:off x="1404567" y="3786491"/>
            <a:ext cx="2404649" cy="1033173"/>
          </a:xfrm>
          <a:custGeom>
            <a:avLst/>
            <a:gdLst/>
            <a:ahLst/>
            <a:cxnLst/>
            <a:rect l="l" t="t" r="r" b="b"/>
            <a:pathLst>
              <a:path w="2181225" h="774700">
                <a:moveTo>
                  <a:pt x="2087880" y="0"/>
                </a:moveTo>
                <a:lnTo>
                  <a:pt x="91440" y="0"/>
                </a:lnTo>
                <a:lnTo>
                  <a:pt x="64008" y="4572"/>
                </a:lnTo>
                <a:lnTo>
                  <a:pt x="56388" y="7619"/>
                </a:lnTo>
                <a:lnTo>
                  <a:pt x="47244" y="12192"/>
                </a:lnTo>
                <a:lnTo>
                  <a:pt x="39624" y="18287"/>
                </a:lnTo>
                <a:lnTo>
                  <a:pt x="28956" y="25907"/>
                </a:lnTo>
                <a:lnTo>
                  <a:pt x="27432" y="27431"/>
                </a:lnTo>
                <a:lnTo>
                  <a:pt x="27432" y="28956"/>
                </a:lnTo>
                <a:lnTo>
                  <a:pt x="25908" y="28956"/>
                </a:lnTo>
                <a:lnTo>
                  <a:pt x="1524" y="76200"/>
                </a:lnTo>
                <a:lnTo>
                  <a:pt x="0" y="85343"/>
                </a:lnTo>
                <a:lnTo>
                  <a:pt x="0" y="682752"/>
                </a:lnTo>
                <a:lnTo>
                  <a:pt x="12192" y="726948"/>
                </a:lnTo>
                <a:lnTo>
                  <a:pt x="41148" y="758952"/>
                </a:lnTo>
                <a:lnTo>
                  <a:pt x="74676" y="772668"/>
                </a:lnTo>
                <a:lnTo>
                  <a:pt x="83820" y="772668"/>
                </a:lnTo>
                <a:lnTo>
                  <a:pt x="92964" y="774192"/>
                </a:lnTo>
                <a:lnTo>
                  <a:pt x="2089403" y="774192"/>
                </a:lnTo>
                <a:lnTo>
                  <a:pt x="2116836" y="769620"/>
                </a:lnTo>
                <a:lnTo>
                  <a:pt x="2151888" y="748284"/>
                </a:lnTo>
                <a:lnTo>
                  <a:pt x="2153412" y="746760"/>
                </a:lnTo>
                <a:lnTo>
                  <a:pt x="2154936" y="746760"/>
                </a:lnTo>
                <a:lnTo>
                  <a:pt x="2154936" y="745236"/>
                </a:lnTo>
                <a:lnTo>
                  <a:pt x="2162048" y="736092"/>
                </a:lnTo>
                <a:lnTo>
                  <a:pt x="92964" y="736092"/>
                </a:lnTo>
                <a:lnTo>
                  <a:pt x="86868" y="734568"/>
                </a:lnTo>
                <a:lnTo>
                  <a:pt x="80772" y="734568"/>
                </a:lnTo>
                <a:lnTo>
                  <a:pt x="76200" y="733044"/>
                </a:lnTo>
                <a:lnTo>
                  <a:pt x="70104" y="731520"/>
                </a:lnTo>
                <a:lnTo>
                  <a:pt x="60960" y="725424"/>
                </a:lnTo>
                <a:lnTo>
                  <a:pt x="56387" y="720852"/>
                </a:lnTo>
                <a:lnTo>
                  <a:pt x="54864" y="720852"/>
                </a:lnTo>
                <a:lnTo>
                  <a:pt x="47244" y="710184"/>
                </a:lnTo>
                <a:lnTo>
                  <a:pt x="44196" y="705612"/>
                </a:lnTo>
                <a:lnTo>
                  <a:pt x="39624" y="691896"/>
                </a:lnTo>
                <a:lnTo>
                  <a:pt x="38100" y="685800"/>
                </a:lnTo>
                <a:lnTo>
                  <a:pt x="38100" y="86868"/>
                </a:lnTo>
                <a:lnTo>
                  <a:pt x="39624" y="80772"/>
                </a:lnTo>
                <a:lnTo>
                  <a:pt x="42672" y="71628"/>
                </a:lnTo>
                <a:lnTo>
                  <a:pt x="54864" y="53340"/>
                </a:lnTo>
                <a:lnTo>
                  <a:pt x="56895" y="53340"/>
                </a:lnTo>
                <a:lnTo>
                  <a:pt x="64008" y="47243"/>
                </a:lnTo>
                <a:lnTo>
                  <a:pt x="67056" y="44195"/>
                </a:lnTo>
                <a:lnTo>
                  <a:pt x="71628" y="42672"/>
                </a:lnTo>
                <a:lnTo>
                  <a:pt x="77724" y="41148"/>
                </a:lnTo>
                <a:lnTo>
                  <a:pt x="82296" y="39624"/>
                </a:lnTo>
                <a:lnTo>
                  <a:pt x="88392" y="39624"/>
                </a:lnTo>
                <a:lnTo>
                  <a:pt x="92964" y="38100"/>
                </a:lnTo>
                <a:lnTo>
                  <a:pt x="2162773" y="38100"/>
                </a:lnTo>
                <a:lnTo>
                  <a:pt x="2154936" y="28956"/>
                </a:lnTo>
                <a:lnTo>
                  <a:pt x="2151888" y="25907"/>
                </a:lnTo>
                <a:lnTo>
                  <a:pt x="2139696" y="16763"/>
                </a:lnTo>
                <a:lnTo>
                  <a:pt x="2132076" y="10668"/>
                </a:lnTo>
                <a:lnTo>
                  <a:pt x="2122932" y="7619"/>
                </a:lnTo>
                <a:lnTo>
                  <a:pt x="2115312" y="4572"/>
                </a:lnTo>
                <a:lnTo>
                  <a:pt x="2087880" y="0"/>
                </a:lnTo>
                <a:close/>
              </a:path>
              <a:path w="2181225" h="774700">
                <a:moveTo>
                  <a:pt x="2127673" y="718819"/>
                </a:moveTo>
                <a:lnTo>
                  <a:pt x="2116836" y="726948"/>
                </a:lnTo>
                <a:lnTo>
                  <a:pt x="2113788" y="729996"/>
                </a:lnTo>
                <a:lnTo>
                  <a:pt x="2109216" y="731520"/>
                </a:lnTo>
                <a:lnTo>
                  <a:pt x="2103120" y="733044"/>
                </a:lnTo>
                <a:lnTo>
                  <a:pt x="2098548" y="734568"/>
                </a:lnTo>
                <a:lnTo>
                  <a:pt x="2092452" y="736092"/>
                </a:lnTo>
                <a:lnTo>
                  <a:pt x="2162048" y="736092"/>
                </a:lnTo>
                <a:lnTo>
                  <a:pt x="2165604" y="731520"/>
                </a:lnTo>
                <a:lnTo>
                  <a:pt x="2172004" y="720852"/>
                </a:lnTo>
                <a:lnTo>
                  <a:pt x="2125980" y="720852"/>
                </a:lnTo>
                <a:lnTo>
                  <a:pt x="2127673" y="718819"/>
                </a:lnTo>
                <a:close/>
              </a:path>
              <a:path w="2181225" h="774700">
                <a:moveTo>
                  <a:pt x="53340" y="717804"/>
                </a:moveTo>
                <a:lnTo>
                  <a:pt x="54864" y="720852"/>
                </a:lnTo>
                <a:lnTo>
                  <a:pt x="56387" y="720852"/>
                </a:lnTo>
                <a:lnTo>
                  <a:pt x="53340" y="717804"/>
                </a:lnTo>
                <a:close/>
              </a:path>
              <a:path w="2181225" h="774700">
                <a:moveTo>
                  <a:pt x="2129028" y="717804"/>
                </a:moveTo>
                <a:lnTo>
                  <a:pt x="2127673" y="718819"/>
                </a:lnTo>
                <a:lnTo>
                  <a:pt x="2125980" y="720852"/>
                </a:lnTo>
                <a:lnTo>
                  <a:pt x="2129028" y="717804"/>
                </a:lnTo>
                <a:close/>
              </a:path>
              <a:path w="2181225" h="774700">
                <a:moveTo>
                  <a:pt x="2173833" y="717804"/>
                </a:moveTo>
                <a:lnTo>
                  <a:pt x="2129028" y="717804"/>
                </a:lnTo>
                <a:lnTo>
                  <a:pt x="2125980" y="720852"/>
                </a:lnTo>
                <a:lnTo>
                  <a:pt x="2172004" y="720852"/>
                </a:lnTo>
                <a:lnTo>
                  <a:pt x="2173833" y="717804"/>
                </a:lnTo>
                <a:close/>
              </a:path>
              <a:path w="2181225" h="774700">
                <a:moveTo>
                  <a:pt x="2127504" y="55118"/>
                </a:moveTo>
                <a:lnTo>
                  <a:pt x="2135124" y="64007"/>
                </a:lnTo>
                <a:lnTo>
                  <a:pt x="2136648" y="68580"/>
                </a:lnTo>
                <a:lnTo>
                  <a:pt x="2139696" y="73151"/>
                </a:lnTo>
                <a:lnTo>
                  <a:pt x="2141220" y="77724"/>
                </a:lnTo>
                <a:lnTo>
                  <a:pt x="2142744" y="83819"/>
                </a:lnTo>
                <a:lnTo>
                  <a:pt x="2142744" y="687324"/>
                </a:lnTo>
                <a:lnTo>
                  <a:pt x="2141220" y="693420"/>
                </a:lnTo>
                <a:lnTo>
                  <a:pt x="2138172" y="702564"/>
                </a:lnTo>
                <a:lnTo>
                  <a:pt x="2136648" y="708660"/>
                </a:lnTo>
                <a:lnTo>
                  <a:pt x="2133600" y="711708"/>
                </a:lnTo>
                <a:lnTo>
                  <a:pt x="2127673" y="718819"/>
                </a:lnTo>
                <a:lnTo>
                  <a:pt x="2129028" y="717804"/>
                </a:lnTo>
                <a:lnTo>
                  <a:pt x="2173833" y="717804"/>
                </a:lnTo>
                <a:lnTo>
                  <a:pt x="2174748" y="716280"/>
                </a:lnTo>
                <a:lnTo>
                  <a:pt x="2177796" y="707136"/>
                </a:lnTo>
                <a:lnTo>
                  <a:pt x="2179320" y="699516"/>
                </a:lnTo>
                <a:lnTo>
                  <a:pt x="2180844" y="690372"/>
                </a:lnTo>
                <a:lnTo>
                  <a:pt x="2180844" y="82295"/>
                </a:lnTo>
                <a:lnTo>
                  <a:pt x="2179320" y="73151"/>
                </a:lnTo>
                <a:lnTo>
                  <a:pt x="2176272" y="65531"/>
                </a:lnTo>
                <a:lnTo>
                  <a:pt x="2173224" y="56387"/>
                </a:lnTo>
                <a:lnTo>
                  <a:pt x="2129028" y="56387"/>
                </a:lnTo>
                <a:lnTo>
                  <a:pt x="2127504" y="55118"/>
                </a:lnTo>
                <a:close/>
              </a:path>
              <a:path w="2181225" h="774700">
                <a:moveTo>
                  <a:pt x="56895" y="53340"/>
                </a:moveTo>
                <a:lnTo>
                  <a:pt x="54864" y="53340"/>
                </a:lnTo>
                <a:lnTo>
                  <a:pt x="53340" y="56387"/>
                </a:lnTo>
                <a:lnTo>
                  <a:pt x="56895" y="53340"/>
                </a:lnTo>
                <a:close/>
              </a:path>
              <a:path w="2181225" h="774700">
                <a:moveTo>
                  <a:pt x="2125980" y="53340"/>
                </a:moveTo>
                <a:lnTo>
                  <a:pt x="2127504" y="55118"/>
                </a:lnTo>
                <a:lnTo>
                  <a:pt x="2129028" y="56387"/>
                </a:lnTo>
                <a:lnTo>
                  <a:pt x="2125980" y="53340"/>
                </a:lnTo>
                <a:close/>
              </a:path>
              <a:path w="2181225" h="774700">
                <a:moveTo>
                  <a:pt x="2171395" y="53340"/>
                </a:moveTo>
                <a:lnTo>
                  <a:pt x="2125980" y="53340"/>
                </a:lnTo>
                <a:lnTo>
                  <a:pt x="2129028" y="56387"/>
                </a:lnTo>
                <a:lnTo>
                  <a:pt x="2173224" y="56387"/>
                </a:lnTo>
                <a:lnTo>
                  <a:pt x="2171395" y="53340"/>
                </a:lnTo>
                <a:close/>
              </a:path>
              <a:path w="2181225" h="774700">
                <a:moveTo>
                  <a:pt x="2162773" y="38100"/>
                </a:moveTo>
                <a:lnTo>
                  <a:pt x="2087880" y="38100"/>
                </a:lnTo>
                <a:lnTo>
                  <a:pt x="2095500" y="39624"/>
                </a:lnTo>
                <a:lnTo>
                  <a:pt x="2100072" y="39624"/>
                </a:lnTo>
                <a:lnTo>
                  <a:pt x="2106168" y="41148"/>
                </a:lnTo>
                <a:lnTo>
                  <a:pt x="2110740" y="44195"/>
                </a:lnTo>
                <a:lnTo>
                  <a:pt x="2115312" y="45719"/>
                </a:lnTo>
                <a:lnTo>
                  <a:pt x="2119884" y="48768"/>
                </a:lnTo>
                <a:lnTo>
                  <a:pt x="2127504" y="55118"/>
                </a:lnTo>
                <a:lnTo>
                  <a:pt x="2125980" y="53340"/>
                </a:lnTo>
                <a:lnTo>
                  <a:pt x="2171395" y="53340"/>
                </a:lnTo>
                <a:lnTo>
                  <a:pt x="2168652" y="48768"/>
                </a:lnTo>
                <a:lnTo>
                  <a:pt x="2164080" y="39624"/>
                </a:lnTo>
                <a:lnTo>
                  <a:pt x="2162773" y="38100"/>
                </a:lnTo>
                <a:close/>
              </a:path>
            </a:pathLst>
          </a:custGeom>
          <a:solidFill>
            <a:srgbClr val="FFFFFF"/>
          </a:solidFill>
        </p:spPr>
        <p:txBody>
          <a:bodyPr wrap="square" lIns="0" tIns="0" rIns="0" bIns="0" rtlCol="0"/>
          <a:lstStyle/>
          <a:p>
            <a:endParaRPr/>
          </a:p>
        </p:txBody>
      </p:sp>
      <p:sp>
        <p:nvSpPr>
          <p:cNvPr id="46" name="object 46"/>
          <p:cNvSpPr/>
          <p:nvPr/>
        </p:nvSpPr>
        <p:spPr>
          <a:xfrm>
            <a:off x="1567536" y="3975511"/>
            <a:ext cx="2362226" cy="979651"/>
          </a:xfrm>
          <a:prstGeom prst="rect">
            <a:avLst/>
          </a:prstGeom>
          <a:blipFill>
            <a:blip r:embed="rId6" cstate="print"/>
            <a:stretch>
              <a:fillRect/>
            </a:stretch>
          </a:blipFill>
        </p:spPr>
        <p:txBody>
          <a:bodyPr wrap="square" lIns="0" tIns="0" rIns="0" bIns="0" rtlCol="0"/>
          <a:lstStyle/>
          <a:p>
            <a:endParaRPr dirty="0"/>
          </a:p>
        </p:txBody>
      </p:sp>
      <p:sp>
        <p:nvSpPr>
          <p:cNvPr id="47" name="object 47"/>
          <p:cNvSpPr/>
          <p:nvPr/>
        </p:nvSpPr>
        <p:spPr>
          <a:xfrm>
            <a:off x="1554097" y="3959251"/>
            <a:ext cx="2389248" cy="1014542"/>
          </a:xfrm>
          <a:custGeom>
            <a:avLst/>
            <a:gdLst/>
            <a:ahLst/>
            <a:cxnLst/>
            <a:rect l="l" t="t" r="r" b="b"/>
            <a:pathLst>
              <a:path w="2167254" h="760729">
                <a:moveTo>
                  <a:pt x="86868" y="24383"/>
                </a:moveTo>
                <a:lnTo>
                  <a:pt x="24384" y="24383"/>
                </a:lnTo>
                <a:lnTo>
                  <a:pt x="24384" y="25907"/>
                </a:lnTo>
                <a:lnTo>
                  <a:pt x="13715" y="38100"/>
                </a:lnTo>
                <a:lnTo>
                  <a:pt x="9143" y="45719"/>
                </a:lnTo>
                <a:lnTo>
                  <a:pt x="3047" y="60959"/>
                </a:lnTo>
                <a:lnTo>
                  <a:pt x="1524" y="68579"/>
                </a:lnTo>
                <a:lnTo>
                  <a:pt x="0" y="77723"/>
                </a:lnTo>
                <a:lnTo>
                  <a:pt x="0" y="682751"/>
                </a:lnTo>
                <a:lnTo>
                  <a:pt x="24384" y="734567"/>
                </a:lnTo>
                <a:lnTo>
                  <a:pt x="68580" y="758951"/>
                </a:lnTo>
                <a:lnTo>
                  <a:pt x="77724" y="758951"/>
                </a:lnTo>
                <a:lnTo>
                  <a:pt x="85343" y="760475"/>
                </a:lnTo>
                <a:lnTo>
                  <a:pt x="2081784" y="760475"/>
                </a:lnTo>
                <a:lnTo>
                  <a:pt x="2100072" y="757427"/>
                </a:lnTo>
                <a:lnTo>
                  <a:pt x="2141220" y="736091"/>
                </a:lnTo>
                <a:lnTo>
                  <a:pt x="2142744" y="734567"/>
                </a:lnTo>
                <a:lnTo>
                  <a:pt x="79247" y="734567"/>
                </a:lnTo>
                <a:lnTo>
                  <a:pt x="60959" y="729995"/>
                </a:lnTo>
                <a:lnTo>
                  <a:pt x="51815" y="723899"/>
                </a:lnTo>
                <a:lnTo>
                  <a:pt x="41147" y="716279"/>
                </a:lnTo>
                <a:lnTo>
                  <a:pt x="42889" y="716279"/>
                </a:lnTo>
                <a:lnTo>
                  <a:pt x="35052" y="707135"/>
                </a:lnTo>
                <a:lnTo>
                  <a:pt x="32003" y="702563"/>
                </a:lnTo>
                <a:lnTo>
                  <a:pt x="28956" y="696467"/>
                </a:lnTo>
                <a:lnTo>
                  <a:pt x="27431" y="691895"/>
                </a:lnTo>
                <a:lnTo>
                  <a:pt x="25908" y="685799"/>
                </a:lnTo>
                <a:lnTo>
                  <a:pt x="25908" y="679703"/>
                </a:lnTo>
                <a:lnTo>
                  <a:pt x="24384" y="673607"/>
                </a:lnTo>
                <a:lnTo>
                  <a:pt x="24384" y="85343"/>
                </a:lnTo>
                <a:lnTo>
                  <a:pt x="25908" y="79247"/>
                </a:lnTo>
                <a:lnTo>
                  <a:pt x="25908" y="73151"/>
                </a:lnTo>
                <a:lnTo>
                  <a:pt x="27431" y="67055"/>
                </a:lnTo>
                <a:lnTo>
                  <a:pt x="30480" y="60959"/>
                </a:lnTo>
                <a:lnTo>
                  <a:pt x="32003" y="56387"/>
                </a:lnTo>
                <a:lnTo>
                  <a:pt x="35052" y="51815"/>
                </a:lnTo>
                <a:lnTo>
                  <a:pt x="42671" y="44195"/>
                </a:lnTo>
                <a:lnTo>
                  <a:pt x="41147" y="44195"/>
                </a:lnTo>
                <a:lnTo>
                  <a:pt x="53340" y="35051"/>
                </a:lnTo>
                <a:lnTo>
                  <a:pt x="57912" y="32003"/>
                </a:lnTo>
                <a:lnTo>
                  <a:pt x="62484" y="30479"/>
                </a:lnTo>
                <a:lnTo>
                  <a:pt x="68580" y="27431"/>
                </a:lnTo>
                <a:lnTo>
                  <a:pt x="74675" y="25907"/>
                </a:lnTo>
                <a:lnTo>
                  <a:pt x="80772" y="25907"/>
                </a:lnTo>
                <a:lnTo>
                  <a:pt x="86868" y="24383"/>
                </a:lnTo>
                <a:close/>
              </a:path>
              <a:path w="2167254" h="760729">
                <a:moveTo>
                  <a:pt x="2156841" y="716279"/>
                </a:moveTo>
                <a:lnTo>
                  <a:pt x="2125979" y="716279"/>
                </a:lnTo>
                <a:lnTo>
                  <a:pt x="2113788" y="725423"/>
                </a:lnTo>
                <a:lnTo>
                  <a:pt x="2109216" y="726947"/>
                </a:lnTo>
                <a:lnTo>
                  <a:pt x="2104644" y="729995"/>
                </a:lnTo>
                <a:lnTo>
                  <a:pt x="2086355" y="734567"/>
                </a:lnTo>
                <a:lnTo>
                  <a:pt x="2142744" y="734567"/>
                </a:lnTo>
                <a:lnTo>
                  <a:pt x="2153412" y="720851"/>
                </a:lnTo>
                <a:lnTo>
                  <a:pt x="2156841" y="716279"/>
                </a:lnTo>
                <a:close/>
              </a:path>
              <a:path w="2167254" h="760729">
                <a:moveTo>
                  <a:pt x="42889" y="716279"/>
                </a:moveTo>
                <a:lnTo>
                  <a:pt x="41147" y="716279"/>
                </a:lnTo>
                <a:lnTo>
                  <a:pt x="44196" y="717803"/>
                </a:lnTo>
                <a:lnTo>
                  <a:pt x="42889" y="716279"/>
                </a:lnTo>
                <a:close/>
              </a:path>
              <a:path w="2167254" h="760729">
                <a:moveTo>
                  <a:pt x="2122932" y="42671"/>
                </a:moveTo>
                <a:lnTo>
                  <a:pt x="2132076" y="53339"/>
                </a:lnTo>
                <a:lnTo>
                  <a:pt x="2138172" y="62483"/>
                </a:lnTo>
                <a:lnTo>
                  <a:pt x="2142744" y="80771"/>
                </a:lnTo>
                <a:lnTo>
                  <a:pt x="2142744" y="673607"/>
                </a:lnTo>
                <a:lnTo>
                  <a:pt x="2141220" y="681227"/>
                </a:lnTo>
                <a:lnTo>
                  <a:pt x="2141220" y="687323"/>
                </a:lnTo>
                <a:lnTo>
                  <a:pt x="2139696" y="691895"/>
                </a:lnTo>
                <a:lnTo>
                  <a:pt x="2136648" y="697991"/>
                </a:lnTo>
                <a:lnTo>
                  <a:pt x="2135124" y="704087"/>
                </a:lnTo>
                <a:lnTo>
                  <a:pt x="2132076" y="708659"/>
                </a:lnTo>
                <a:lnTo>
                  <a:pt x="2122932" y="717803"/>
                </a:lnTo>
                <a:lnTo>
                  <a:pt x="2125979" y="716279"/>
                </a:lnTo>
                <a:lnTo>
                  <a:pt x="2156841" y="716279"/>
                </a:lnTo>
                <a:lnTo>
                  <a:pt x="2157984" y="714755"/>
                </a:lnTo>
                <a:lnTo>
                  <a:pt x="2164079" y="699515"/>
                </a:lnTo>
                <a:lnTo>
                  <a:pt x="2165604" y="690371"/>
                </a:lnTo>
                <a:lnTo>
                  <a:pt x="2167128" y="682751"/>
                </a:lnTo>
                <a:lnTo>
                  <a:pt x="2167128" y="76200"/>
                </a:lnTo>
                <a:lnTo>
                  <a:pt x="2165604" y="68579"/>
                </a:lnTo>
                <a:lnTo>
                  <a:pt x="2164079" y="59435"/>
                </a:lnTo>
                <a:lnTo>
                  <a:pt x="2161032" y="51815"/>
                </a:lnTo>
                <a:lnTo>
                  <a:pt x="2156460" y="44195"/>
                </a:lnTo>
                <a:lnTo>
                  <a:pt x="2125979" y="44195"/>
                </a:lnTo>
                <a:lnTo>
                  <a:pt x="2122932" y="42671"/>
                </a:lnTo>
                <a:close/>
              </a:path>
              <a:path w="2167254" h="760729">
                <a:moveTo>
                  <a:pt x="44196" y="42671"/>
                </a:moveTo>
                <a:lnTo>
                  <a:pt x="41147" y="44195"/>
                </a:lnTo>
                <a:lnTo>
                  <a:pt x="42671" y="44195"/>
                </a:lnTo>
                <a:lnTo>
                  <a:pt x="44196" y="42671"/>
                </a:lnTo>
                <a:close/>
              </a:path>
              <a:path w="2167254" h="760729">
                <a:moveTo>
                  <a:pt x="2142744" y="24383"/>
                </a:moveTo>
                <a:lnTo>
                  <a:pt x="2081784" y="24383"/>
                </a:lnTo>
                <a:lnTo>
                  <a:pt x="2087879" y="25907"/>
                </a:lnTo>
                <a:lnTo>
                  <a:pt x="2093976" y="25907"/>
                </a:lnTo>
                <a:lnTo>
                  <a:pt x="2100072" y="27431"/>
                </a:lnTo>
                <a:lnTo>
                  <a:pt x="2106167" y="30479"/>
                </a:lnTo>
                <a:lnTo>
                  <a:pt x="2110740" y="33527"/>
                </a:lnTo>
                <a:lnTo>
                  <a:pt x="2115312" y="35051"/>
                </a:lnTo>
                <a:lnTo>
                  <a:pt x="2125979" y="44195"/>
                </a:lnTo>
                <a:lnTo>
                  <a:pt x="2156460" y="44195"/>
                </a:lnTo>
                <a:lnTo>
                  <a:pt x="2151888" y="36575"/>
                </a:lnTo>
                <a:lnTo>
                  <a:pt x="2142744" y="25907"/>
                </a:lnTo>
                <a:lnTo>
                  <a:pt x="2142744" y="24383"/>
                </a:lnTo>
                <a:close/>
              </a:path>
              <a:path w="2167254" h="760729">
                <a:moveTo>
                  <a:pt x="2089403" y="0"/>
                </a:moveTo>
                <a:lnTo>
                  <a:pt x="76200" y="0"/>
                </a:lnTo>
                <a:lnTo>
                  <a:pt x="67056" y="1523"/>
                </a:lnTo>
                <a:lnTo>
                  <a:pt x="59436" y="4571"/>
                </a:lnTo>
                <a:lnTo>
                  <a:pt x="51815" y="6095"/>
                </a:lnTo>
                <a:lnTo>
                  <a:pt x="36575" y="15239"/>
                </a:lnTo>
                <a:lnTo>
                  <a:pt x="25908" y="24383"/>
                </a:lnTo>
                <a:lnTo>
                  <a:pt x="2141220" y="24383"/>
                </a:lnTo>
                <a:lnTo>
                  <a:pt x="2129028" y="13715"/>
                </a:lnTo>
                <a:lnTo>
                  <a:pt x="2121408" y="9143"/>
                </a:lnTo>
                <a:lnTo>
                  <a:pt x="2106167" y="3047"/>
                </a:lnTo>
                <a:lnTo>
                  <a:pt x="2098548" y="1523"/>
                </a:lnTo>
                <a:lnTo>
                  <a:pt x="2089403" y="0"/>
                </a:lnTo>
                <a:close/>
              </a:path>
            </a:pathLst>
          </a:custGeom>
          <a:solidFill>
            <a:srgbClr val="4F81BD"/>
          </a:solidFill>
        </p:spPr>
        <p:txBody>
          <a:bodyPr wrap="square" lIns="0" tIns="0" rIns="0" bIns="0" rtlCol="0"/>
          <a:lstStyle/>
          <a:p>
            <a:endParaRPr/>
          </a:p>
        </p:txBody>
      </p:sp>
      <p:sp>
        <p:nvSpPr>
          <p:cNvPr id="48" name="object 48"/>
          <p:cNvSpPr txBox="1"/>
          <p:nvPr/>
        </p:nvSpPr>
        <p:spPr>
          <a:xfrm>
            <a:off x="1782009" y="4062272"/>
            <a:ext cx="1933700" cy="772695"/>
          </a:xfrm>
          <a:prstGeom prst="rect">
            <a:avLst/>
          </a:prstGeom>
        </p:spPr>
        <p:txBody>
          <a:bodyPr vert="horz" wrap="square" lIns="0" tIns="69262" rIns="0" bIns="0" rtlCol="0">
            <a:spAutoFit/>
          </a:bodyPr>
          <a:lstStyle/>
          <a:p>
            <a:pPr marL="1506" algn="ctr">
              <a:spcBef>
                <a:spcPts val="544"/>
              </a:spcBef>
            </a:pPr>
            <a:r>
              <a:rPr lang="tr-TR" sz="1300" spc="-53" dirty="0">
                <a:latin typeface="Arial"/>
                <a:cs typeface="Arial"/>
              </a:rPr>
              <a:t>Davut KURT</a:t>
            </a:r>
            <a:endParaRPr sz="1300" dirty="0">
              <a:latin typeface="Arial"/>
              <a:cs typeface="Arial"/>
            </a:endParaRPr>
          </a:p>
          <a:p>
            <a:pPr marL="2259" algn="ctr">
              <a:spcBef>
                <a:spcPts val="426"/>
              </a:spcBef>
            </a:pPr>
            <a:r>
              <a:rPr lang="tr-TR" sz="1300" dirty="0">
                <a:latin typeface="Arial"/>
                <a:cs typeface="Arial"/>
              </a:rPr>
              <a:t>Bilgisayar İşletmeni </a:t>
            </a:r>
          </a:p>
          <a:p>
            <a:pPr marL="2259" algn="ctr">
              <a:spcBef>
                <a:spcPts val="426"/>
              </a:spcBef>
            </a:pPr>
            <a:r>
              <a:rPr lang="tr-TR" sz="1300" b="1" spc="-36" dirty="0">
                <a:solidFill>
                  <a:srgbClr val="FE66E8"/>
                </a:solidFill>
                <a:latin typeface="Arial"/>
                <a:cs typeface="Arial"/>
              </a:rPr>
              <a:t>Mali </a:t>
            </a:r>
            <a:r>
              <a:rPr lang="tr-TR" sz="1300" b="1" spc="-71" dirty="0">
                <a:solidFill>
                  <a:srgbClr val="FE66E8"/>
                </a:solidFill>
                <a:latin typeface="Arial"/>
                <a:cs typeface="Arial"/>
              </a:rPr>
              <a:t>İşlemler</a:t>
            </a:r>
            <a:r>
              <a:rPr lang="tr-TR" sz="1300" b="1" spc="-219" dirty="0">
                <a:solidFill>
                  <a:srgbClr val="FE66E8"/>
                </a:solidFill>
                <a:latin typeface="Arial"/>
                <a:cs typeface="Arial"/>
              </a:rPr>
              <a:t> </a:t>
            </a:r>
            <a:endParaRPr sz="1300" dirty="0">
              <a:latin typeface="Arial"/>
              <a:cs typeface="Arial"/>
            </a:endParaRPr>
          </a:p>
        </p:txBody>
      </p:sp>
      <p:sp>
        <p:nvSpPr>
          <p:cNvPr id="49" name="object 49"/>
          <p:cNvSpPr/>
          <p:nvPr/>
        </p:nvSpPr>
        <p:spPr>
          <a:xfrm>
            <a:off x="416009" y="5214043"/>
            <a:ext cx="1269179" cy="952721"/>
          </a:xfrm>
          <a:custGeom>
            <a:avLst/>
            <a:gdLst/>
            <a:ahLst/>
            <a:cxnLst/>
            <a:rect l="l" t="t" r="r" b="b"/>
            <a:pathLst>
              <a:path w="1151255" h="714375">
                <a:moveTo>
                  <a:pt x="16791" y="0"/>
                </a:moveTo>
                <a:lnTo>
                  <a:pt x="15645" y="765"/>
                </a:lnTo>
                <a:lnTo>
                  <a:pt x="14879" y="1912"/>
                </a:lnTo>
                <a:lnTo>
                  <a:pt x="16791" y="0"/>
                </a:lnTo>
                <a:close/>
              </a:path>
              <a:path w="1151255" h="714375">
                <a:moveTo>
                  <a:pt x="60185" y="712668"/>
                </a:moveTo>
                <a:lnTo>
                  <a:pt x="67651" y="714188"/>
                </a:lnTo>
                <a:lnTo>
                  <a:pt x="1078063" y="714188"/>
                </a:lnTo>
                <a:lnTo>
                  <a:pt x="60185" y="712668"/>
                </a:lnTo>
                <a:close/>
              </a:path>
              <a:path w="1151255" h="714375">
                <a:moveTo>
                  <a:pt x="33854" y="704909"/>
                </a:moveTo>
                <a:lnTo>
                  <a:pt x="38862" y="708330"/>
                </a:lnTo>
                <a:lnTo>
                  <a:pt x="44180" y="709412"/>
                </a:lnTo>
                <a:lnTo>
                  <a:pt x="40219" y="708092"/>
                </a:lnTo>
                <a:lnTo>
                  <a:pt x="33854" y="704909"/>
                </a:lnTo>
                <a:close/>
              </a:path>
              <a:path w="1151255" h="714375">
                <a:moveTo>
                  <a:pt x="12990" y="688482"/>
                </a:moveTo>
                <a:lnTo>
                  <a:pt x="15645" y="692471"/>
                </a:lnTo>
                <a:lnTo>
                  <a:pt x="19852" y="695345"/>
                </a:lnTo>
                <a:lnTo>
                  <a:pt x="12990" y="688482"/>
                </a:lnTo>
                <a:close/>
              </a:path>
              <a:path w="1151255" h="714375">
                <a:moveTo>
                  <a:pt x="2119" y="671516"/>
                </a:moveTo>
                <a:lnTo>
                  <a:pt x="1696" y="671516"/>
                </a:lnTo>
                <a:lnTo>
                  <a:pt x="2119" y="672151"/>
                </a:lnTo>
                <a:lnTo>
                  <a:pt x="2119" y="671516"/>
                </a:lnTo>
                <a:close/>
              </a:path>
              <a:path w="1151255" h="714375">
                <a:moveTo>
                  <a:pt x="595" y="668468"/>
                </a:moveTo>
                <a:lnTo>
                  <a:pt x="0" y="668468"/>
                </a:lnTo>
                <a:lnTo>
                  <a:pt x="143" y="669182"/>
                </a:lnTo>
                <a:lnTo>
                  <a:pt x="595" y="669862"/>
                </a:lnTo>
                <a:lnTo>
                  <a:pt x="595" y="668468"/>
                </a:lnTo>
                <a:close/>
              </a:path>
              <a:path w="1151255" h="714375">
                <a:moveTo>
                  <a:pt x="1131403" y="2762"/>
                </a:moveTo>
                <a:lnTo>
                  <a:pt x="1131403" y="4004"/>
                </a:lnTo>
                <a:lnTo>
                  <a:pt x="1132232" y="4004"/>
                </a:lnTo>
                <a:lnTo>
                  <a:pt x="1131403" y="2762"/>
                </a:lnTo>
                <a:close/>
              </a:path>
              <a:path w="1151255" h="714375">
                <a:moveTo>
                  <a:pt x="1145119" y="23305"/>
                </a:moveTo>
                <a:lnTo>
                  <a:pt x="1145119" y="23816"/>
                </a:lnTo>
                <a:lnTo>
                  <a:pt x="1145460" y="23816"/>
                </a:lnTo>
                <a:lnTo>
                  <a:pt x="1145119" y="23305"/>
                </a:lnTo>
                <a:close/>
              </a:path>
              <a:path w="1151255" h="714375">
                <a:moveTo>
                  <a:pt x="1151185" y="52619"/>
                </a:moveTo>
                <a:lnTo>
                  <a:pt x="1149703" y="648579"/>
                </a:lnTo>
                <a:lnTo>
                  <a:pt x="1151215" y="641036"/>
                </a:lnTo>
                <a:lnTo>
                  <a:pt x="1151185" y="52619"/>
                </a:lnTo>
                <a:close/>
              </a:path>
              <a:path w="1151255" h="714375">
                <a:moveTo>
                  <a:pt x="1146114" y="666479"/>
                </a:moveTo>
                <a:lnTo>
                  <a:pt x="1145119" y="668468"/>
                </a:lnTo>
                <a:lnTo>
                  <a:pt x="1144188" y="671260"/>
                </a:lnTo>
                <a:lnTo>
                  <a:pt x="1145572" y="669182"/>
                </a:lnTo>
                <a:lnTo>
                  <a:pt x="1146114" y="666479"/>
                </a:lnTo>
                <a:close/>
              </a:path>
              <a:path w="1151255" h="714375">
                <a:moveTo>
                  <a:pt x="1132724" y="688482"/>
                </a:moveTo>
                <a:lnTo>
                  <a:pt x="1125862" y="695345"/>
                </a:lnTo>
                <a:lnTo>
                  <a:pt x="1130070" y="692471"/>
                </a:lnTo>
                <a:lnTo>
                  <a:pt x="1132724" y="688482"/>
                </a:lnTo>
                <a:close/>
              </a:path>
              <a:path w="1151255" h="714375">
                <a:moveTo>
                  <a:pt x="1111860" y="704909"/>
                </a:moveTo>
                <a:lnTo>
                  <a:pt x="1105495" y="708092"/>
                </a:lnTo>
                <a:lnTo>
                  <a:pt x="1101535" y="709412"/>
                </a:lnTo>
                <a:lnTo>
                  <a:pt x="1106852" y="708330"/>
                </a:lnTo>
                <a:lnTo>
                  <a:pt x="1111860" y="704909"/>
                </a:lnTo>
                <a:close/>
              </a:path>
            </a:pathLst>
          </a:custGeom>
          <a:solidFill>
            <a:srgbClr val="4F81BD"/>
          </a:solidFill>
        </p:spPr>
        <p:txBody>
          <a:bodyPr wrap="square" lIns="0" tIns="0" rIns="0" bIns="0" rtlCol="0"/>
          <a:lstStyle/>
          <a:p>
            <a:endParaRPr/>
          </a:p>
        </p:txBody>
      </p:sp>
      <p:sp>
        <p:nvSpPr>
          <p:cNvPr id="50" name="object 50"/>
          <p:cNvSpPr/>
          <p:nvPr/>
        </p:nvSpPr>
        <p:spPr>
          <a:xfrm>
            <a:off x="388103" y="5160441"/>
            <a:ext cx="1318882" cy="1033173"/>
          </a:xfrm>
          <a:custGeom>
            <a:avLst/>
            <a:gdLst/>
            <a:ahLst/>
            <a:cxnLst/>
            <a:rect l="l" t="t" r="r" b="b"/>
            <a:pathLst>
              <a:path w="1196340" h="774700">
                <a:moveTo>
                  <a:pt x="1103376" y="0"/>
                </a:moveTo>
                <a:lnTo>
                  <a:pt x="91440" y="0"/>
                </a:lnTo>
                <a:lnTo>
                  <a:pt x="64007" y="4571"/>
                </a:lnTo>
                <a:lnTo>
                  <a:pt x="28956" y="25907"/>
                </a:lnTo>
                <a:lnTo>
                  <a:pt x="7620" y="57911"/>
                </a:lnTo>
                <a:lnTo>
                  <a:pt x="4571" y="67055"/>
                </a:lnTo>
                <a:lnTo>
                  <a:pt x="1524" y="74675"/>
                </a:lnTo>
                <a:lnTo>
                  <a:pt x="1524" y="83819"/>
                </a:lnTo>
                <a:lnTo>
                  <a:pt x="0" y="92963"/>
                </a:lnTo>
                <a:lnTo>
                  <a:pt x="0" y="681227"/>
                </a:lnTo>
                <a:lnTo>
                  <a:pt x="12192" y="725423"/>
                </a:lnTo>
                <a:lnTo>
                  <a:pt x="15240" y="731519"/>
                </a:lnTo>
                <a:lnTo>
                  <a:pt x="16764" y="733043"/>
                </a:lnTo>
                <a:lnTo>
                  <a:pt x="16764" y="734567"/>
                </a:lnTo>
                <a:lnTo>
                  <a:pt x="25908" y="745235"/>
                </a:lnTo>
                <a:lnTo>
                  <a:pt x="27432" y="745235"/>
                </a:lnTo>
                <a:lnTo>
                  <a:pt x="27432" y="746759"/>
                </a:lnTo>
                <a:lnTo>
                  <a:pt x="28956" y="748283"/>
                </a:lnTo>
                <a:lnTo>
                  <a:pt x="42671" y="757427"/>
                </a:lnTo>
                <a:lnTo>
                  <a:pt x="50292" y="763523"/>
                </a:lnTo>
                <a:lnTo>
                  <a:pt x="57912" y="766571"/>
                </a:lnTo>
                <a:lnTo>
                  <a:pt x="67056" y="769619"/>
                </a:lnTo>
                <a:lnTo>
                  <a:pt x="74676" y="771143"/>
                </a:lnTo>
                <a:lnTo>
                  <a:pt x="92964" y="774191"/>
                </a:lnTo>
                <a:lnTo>
                  <a:pt x="1104900" y="774191"/>
                </a:lnTo>
                <a:lnTo>
                  <a:pt x="1132332" y="769619"/>
                </a:lnTo>
                <a:lnTo>
                  <a:pt x="1139952" y="766571"/>
                </a:lnTo>
                <a:lnTo>
                  <a:pt x="1149096" y="761999"/>
                </a:lnTo>
                <a:lnTo>
                  <a:pt x="1156716" y="755903"/>
                </a:lnTo>
                <a:lnTo>
                  <a:pt x="1158849" y="754379"/>
                </a:lnTo>
                <a:lnTo>
                  <a:pt x="1114044" y="754379"/>
                </a:lnTo>
                <a:lnTo>
                  <a:pt x="82296" y="752855"/>
                </a:lnTo>
                <a:lnTo>
                  <a:pt x="74676" y="751331"/>
                </a:lnTo>
                <a:lnTo>
                  <a:pt x="65532" y="748283"/>
                </a:lnTo>
                <a:lnTo>
                  <a:pt x="53340" y="742187"/>
                </a:lnTo>
                <a:lnTo>
                  <a:pt x="50292" y="739139"/>
                </a:lnTo>
                <a:lnTo>
                  <a:pt x="47244" y="737615"/>
                </a:lnTo>
                <a:lnTo>
                  <a:pt x="36576" y="726947"/>
                </a:lnTo>
                <a:lnTo>
                  <a:pt x="35052" y="726947"/>
                </a:lnTo>
                <a:lnTo>
                  <a:pt x="35052" y="723899"/>
                </a:lnTo>
                <a:lnTo>
                  <a:pt x="32003" y="720851"/>
                </a:lnTo>
                <a:lnTo>
                  <a:pt x="30480" y="720851"/>
                </a:lnTo>
                <a:lnTo>
                  <a:pt x="30480" y="717803"/>
                </a:lnTo>
                <a:lnTo>
                  <a:pt x="28956" y="717803"/>
                </a:lnTo>
                <a:lnTo>
                  <a:pt x="28956" y="714755"/>
                </a:lnTo>
                <a:lnTo>
                  <a:pt x="27432" y="714755"/>
                </a:lnTo>
                <a:lnTo>
                  <a:pt x="27432" y="711707"/>
                </a:lnTo>
                <a:lnTo>
                  <a:pt x="25908" y="711707"/>
                </a:lnTo>
                <a:lnTo>
                  <a:pt x="25908" y="708659"/>
                </a:lnTo>
                <a:lnTo>
                  <a:pt x="24384" y="708659"/>
                </a:lnTo>
                <a:lnTo>
                  <a:pt x="24384" y="704087"/>
                </a:lnTo>
                <a:lnTo>
                  <a:pt x="22860" y="704087"/>
                </a:lnTo>
                <a:lnTo>
                  <a:pt x="22860" y="699515"/>
                </a:lnTo>
                <a:lnTo>
                  <a:pt x="21335" y="699515"/>
                </a:lnTo>
                <a:lnTo>
                  <a:pt x="21335" y="691895"/>
                </a:lnTo>
                <a:lnTo>
                  <a:pt x="19812" y="691895"/>
                </a:lnTo>
                <a:lnTo>
                  <a:pt x="19812" y="82295"/>
                </a:lnTo>
                <a:lnTo>
                  <a:pt x="21335" y="74675"/>
                </a:lnTo>
                <a:lnTo>
                  <a:pt x="24384" y="65531"/>
                </a:lnTo>
                <a:lnTo>
                  <a:pt x="25908" y="62483"/>
                </a:lnTo>
                <a:lnTo>
                  <a:pt x="27432" y="57911"/>
                </a:lnTo>
                <a:lnTo>
                  <a:pt x="28956" y="56387"/>
                </a:lnTo>
                <a:lnTo>
                  <a:pt x="30480" y="53339"/>
                </a:lnTo>
                <a:lnTo>
                  <a:pt x="32003" y="51815"/>
                </a:lnTo>
                <a:lnTo>
                  <a:pt x="33528" y="48767"/>
                </a:lnTo>
                <a:lnTo>
                  <a:pt x="48768" y="33527"/>
                </a:lnTo>
                <a:lnTo>
                  <a:pt x="51816" y="32003"/>
                </a:lnTo>
                <a:lnTo>
                  <a:pt x="53340" y="30479"/>
                </a:lnTo>
                <a:lnTo>
                  <a:pt x="56387" y="28955"/>
                </a:lnTo>
                <a:lnTo>
                  <a:pt x="57912" y="27431"/>
                </a:lnTo>
                <a:lnTo>
                  <a:pt x="62484" y="25907"/>
                </a:lnTo>
                <a:lnTo>
                  <a:pt x="65532" y="24383"/>
                </a:lnTo>
                <a:lnTo>
                  <a:pt x="74676" y="21335"/>
                </a:lnTo>
                <a:lnTo>
                  <a:pt x="82296" y="19811"/>
                </a:lnTo>
                <a:lnTo>
                  <a:pt x="1159546" y="19811"/>
                </a:lnTo>
                <a:lnTo>
                  <a:pt x="1153668" y="15239"/>
                </a:lnTo>
                <a:lnTo>
                  <a:pt x="1146048" y="10667"/>
                </a:lnTo>
                <a:lnTo>
                  <a:pt x="1138428" y="7619"/>
                </a:lnTo>
                <a:lnTo>
                  <a:pt x="1129284" y="4571"/>
                </a:lnTo>
                <a:lnTo>
                  <a:pt x="1121664" y="1523"/>
                </a:lnTo>
                <a:lnTo>
                  <a:pt x="1112520" y="1523"/>
                </a:lnTo>
                <a:lnTo>
                  <a:pt x="1103376" y="0"/>
                </a:lnTo>
                <a:close/>
              </a:path>
              <a:path w="1196340" h="774700">
                <a:moveTo>
                  <a:pt x="1159546" y="19811"/>
                </a:moveTo>
                <a:lnTo>
                  <a:pt x="1114044" y="19811"/>
                </a:lnTo>
                <a:lnTo>
                  <a:pt x="1121664" y="21335"/>
                </a:lnTo>
                <a:lnTo>
                  <a:pt x="1127760" y="22859"/>
                </a:lnTo>
                <a:lnTo>
                  <a:pt x="1133856" y="25907"/>
                </a:lnTo>
                <a:lnTo>
                  <a:pt x="1138428" y="27431"/>
                </a:lnTo>
                <a:lnTo>
                  <a:pt x="1139952" y="28955"/>
                </a:lnTo>
                <a:lnTo>
                  <a:pt x="1143000" y="30479"/>
                </a:lnTo>
                <a:lnTo>
                  <a:pt x="1144524" y="32003"/>
                </a:lnTo>
                <a:lnTo>
                  <a:pt x="1147572" y="33527"/>
                </a:lnTo>
                <a:lnTo>
                  <a:pt x="1152144" y="38099"/>
                </a:lnTo>
                <a:lnTo>
                  <a:pt x="1155192" y="39623"/>
                </a:lnTo>
                <a:lnTo>
                  <a:pt x="1156716" y="41147"/>
                </a:lnTo>
                <a:lnTo>
                  <a:pt x="1156716" y="44195"/>
                </a:lnTo>
                <a:lnTo>
                  <a:pt x="1158240" y="44195"/>
                </a:lnTo>
                <a:lnTo>
                  <a:pt x="1162812" y="48767"/>
                </a:lnTo>
                <a:lnTo>
                  <a:pt x="1162812" y="51815"/>
                </a:lnTo>
                <a:lnTo>
                  <a:pt x="1164336" y="51815"/>
                </a:lnTo>
                <a:lnTo>
                  <a:pt x="1165860" y="53339"/>
                </a:lnTo>
                <a:lnTo>
                  <a:pt x="1165860" y="56387"/>
                </a:lnTo>
                <a:lnTo>
                  <a:pt x="1167384" y="56387"/>
                </a:lnTo>
                <a:lnTo>
                  <a:pt x="1168908" y="57911"/>
                </a:lnTo>
                <a:lnTo>
                  <a:pt x="1168908" y="60959"/>
                </a:lnTo>
                <a:lnTo>
                  <a:pt x="1170432" y="60959"/>
                </a:lnTo>
                <a:lnTo>
                  <a:pt x="1170432" y="64007"/>
                </a:lnTo>
                <a:lnTo>
                  <a:pt x="1171956" y="64007"/>
                </a:lnTo>
                <a:lnTo>
                  <a:pt x="1171956" y="68579"/>
                </a:lnTo>
                <a:lnTo>
                  <a:pt x="1173480" y="68579"/>
                </a:lnTo>
                <a:lnTo>
                  <a:pt x="1173480" y="73151"/>
                </a:lnTo>
                <a:lnTo>
                  <a:pt x="1175004" y="73151"/>
                </a:lnTo>
                <a:lnTo>
                  <a:pt x="1175004" y="80771"/>
                </a:lnTo>
                <a:lnTo>
                  <a:pt x="1176528" y="80771"/>
                </a:lnTo>
                <a:lnTo>
                  <a:pt x="1175004" y="693419"/>
                </a:lnTo>
                <a:lnTo>
                  <a:pt x="1171956" y="705611"/>
                </a:lnTo>
                <a:lnTo>
                  <a:pt x="1170432" y="708659"/>
                </a:lnTo>
                <a:lnTo>
                  <a:pt x="1168908" y="713231"/>
                </a:lnTo>
                <a:lnTo>
                  <a:pt x="1167384" y="716279"/>
                </a:lnTo>
                <a:lnTo>
                  <a:pt x="1165860" y="717803"/>
                </a:lnTo>
                <a:lnTo>
                  <a:pt x="1164336" y="720851"/>
                </a:lnTo>
                <a:lnTo>
                  <a:pt x="1162812" y="722375"/>
                </a:lnTo>
                <a:lnTo>
                  <a:pt x="1161288" y="725423"/>
                </a:lnTo>
                <a:lnTo>
                  <a:pt x="1147572" y="739139"/>
                </a:lnTo>
                <a:lnTo>
                  <a:pt x="1144524" y="740663"/>
                </a:lnTo>
                <a:lnTo>
                  <a:pt x="1143000" y="742187"/>
                </a:lnTo>
                <a:lnTo>
                  <a:pt x="1130808" y="748283"/>
                </a:lnTo>
                <a:lnTo>
                  <a:pt x="1121664" y="751331"/>
                </a:lnTo>
                <a:lnTo>
                  <a:pt x="1114044" y="752855"/>
                </a:lnTo>
                <a:lnTo>
                  <a:pt x="1114044" y="754379"/>
                </a:lnTo>
                <a:lnTo>
                  <a:pt x="1158849" y="754379"/>
                </a:lnTo>
                <a:lnTo>
                  <a:pt x="1167384" y="748283"/>
                </a:lnTo>
                <a:lnTo>
                  <a:pt x="1168908" y="746759"/>
                </a:lnTo>
                <a:lnTo>
                  <a:pt x="1168908" y="745235"/>
                </a:lnTo>
                <a:lnTo>
                  <a:pt x="1170432" y="745235"/>
                </a:lnTo>
                <a:lnTo>
                  <a:pt x="1179576" y="734567"/>
                </a:lnTo>
                <a:lnTo>
                  <a:pt x="1179576" y="733043"/>
                </a:lnTo>
                <a:lnTo>
                  <a:pt x="1181100" y="731519"/>
                </a:lnTo>
                <a:lnTo>
                  <a:pt x="1185672" y="723899"/>
                </a:lnTo>
                <a:lnTo>
                  <a:pt x="1188720" y="716279"/>
                </a:lnTo>
                <a:lnTo>
                  <a:pt x="1194816" y="697991"/>
                </a:lnTo>
                <a:lnTo>
                  <a:pt x="1194816" y="688847"/>
                </a:lnTo>
                <a:lnTo>
                  <a:pt x="1196340" y="681227"/>
                </a:lnTo>
                <a:lnTo>
                  <a:pt x="1196340" y="91439"/>
                </a:lnTo>
                <a:lnTo>
                  <a:pt x="1191768" y="64007"/>
                </a:lnTo>
                <a:lnTo>
                  <a:pt x="1170432" y="28955"/>
                </a:lnTo>
                <a:lnTo>
                  <a:pt x="1167384" y="25907"/>
                </a:lnTo>
                <a:lnTo>
                  <a:pt x="1159546" y="19811"/>
                </a:lnTo>
                <a:close/>
              </a:path>
            </a:pathLst>
          </a:custGeom>
          <a:solidFill>
            <a:srgbClr val="FFFFFF"/>
          </a:solidFill>
        </p:spPr>
        <p:txBody>
          <a:bodyPr wrap="square" lIns="0" tIns="0" rIns="0" bIns="0" rtlCol="0"/>
          <a:lstStyle/>
          <a:p>
            <a:endParaRPr/>
          </a:p>
        </p:txBody>
      </p:sp>
      <p:sp>
        <p:nvSpPr>
          <p:cNvPr id="51" name="object 51"/>
          <p:cNvSpPr/>
          <p:nvPr/>
        </p:nvSpPr>
        <p:spPr>
          <a:xfrm>
            <a:off x="409945" y="5186864"/>
            <a:ext cx="1275479" cy="979820"/>
          </a:xfrm>
          <a:custGeom>
            <a:avLst/>
            <a:gdLst/>
            <a:ahLst/>
            <a:cxnLst/>
            <a:rect l="l" t="t" r="r" b="b"/>
            <a:pathLst>
              <a:path w="1156970" h="734695">
                <a:moveTo>
                  <a:pt x="1083564" y="0"/>
                </a:moveTo>
                <a:lnTo>
                  <a:pt x="73151" y="0"/>
                </a:lnTo>
                <a:lnTo>
                  <a:pt x="44362" y="5643"/>
                </a:lnTo>
                <a:lnTo>
                  <a:pt x="21145" y="21145"/>
                </a:lnTo>
                <a:lnTo>
                  <a:pt x="5643" y="44362"/>
                </a:lnTo>
                <a:lnTo>
                  <a:pt x="0" y="73152"/>
                </a:lnTo>
                <a:lnTo>
                  <a:pt x="0" y="661416"/>
                </a:lnTo>
                <a:lnTo>
                  <a:pt x="5643" y="689562"/>
                </a:lnTo>
                <a:lnTo>
                  <a:pt x="21145" y="712851"/>
                </a:lnTo>
                <a:lnTo>
                  <a:pt x="44362" y="728710"/>
                </a:lnTo>
                <a:lnTo>
                  <a:pt x="73151" y="734568"/>
                </a:lnTo>
                <a:lnTo>
                  <a:pt x="1083564" y="734568"/>
                </a:lnTo>
                <a:lnTo>
                  <a:pt x="1112353" y="728710"/>
                </a:lnTo>
                <a:lnTo>
                  <a:pt x="1135570" y="712851"/>
                </a:lnTo>
                <a:lnTo>
                  <a:pt x="1151072" y="689562"/>
                </a:lnTo>
                <a:lnTo>
                  <a:pt x="1156716" y="661416"/>
                </a:lnTo>
                <a:lnTo>
                  <a:pt x="1156716" y="73152"/>
                </a:lnTo>
                <a:lnTo>
                  <a:pt x="1151072" y="44362"/>
                </a:lnTo>
                <a:lnTo>
                  <a:pt x="1135570" y="21145"/>
                </a:lnTo>
                <a:lnTo>
                  <a:pt x="1112353" y="5643"/>
                </a:lnTo>
                <a:lnTo>
                  <a:pt x="1083564" y="0"/>
                </a:lnTo>
                <a:close/>
              </a:path>
            </a:pathLst>
          </a:custGeom>
          <a:solidFill>
            <a:srgbClr val="4F81BD"/>
          </a:solidFill>
        </p:spPr>
        <p:txBody>
          <a:bodyPr wrap="square" lIns="0" tIns="0" rIns="0" bIns="0" rtlCol="0"/>
          <a:lstStyle/>
          <a:p>
            <a:endParaRPr/>
          </a:p>
        </p:txBody>
      </p:sp>
      <p:sp>
        <p:nvSpPr>
          <p:cNvPr id="52" name="object 52"/>
          <p:cNvSpPr/>
          <p:nvPr/>
        </p:nvSpPr>
        <p:spPr>
          <a:xfrm>
            <a:off x="388103" y="5160441"/>
            <a:ext cx="1318882" cy="1033173"/>
          </a:xfrm>
          <a:custGeom>
            <a:avLst/>
            <a:gdLst/>
            <a:ahLst/>
            <a:cxnLst/>
            <a:rect l="l" t="t" r="r" b="b"/>
            <a:pathLst>
              <a:path w="1196340" h="774700">
                <a:moveTo>
                  <a:pt x="1168908" y="745235"/>
                </a:moveTo>
                <a:lnTo>
                  <a:pt x="27432" y="745235"/>
                </a:lnTo>
                <a:lnTo>
                  <a:pt x="27432" y="746759"/>
                </a:lnTo>
                <a:lnTo>
                  <a:pt x="28956" y="748283"/>
                </a:lnTo>
                <a:lnTo>
                  <a:pt x="42671" y="757427"/>
                </a:lnTo>
                <a:lnTo>
                  <a:pt x="50292" y="763523"/>
                </a:lnTo>
                <a:lnTo>
                  <a:pt x="57912" y="766571"/>
                </a:lnTo>
                <a:lnTo>
                  <a:pt x="67056" y="769619"/>
                </a:lnTo>
                <a:lnTo>
                  <a:pt x="74676" y="771143"/>
                </a:lnTo>
                <a:lnTo>
                  <a:pt x="92964" y="774191"/>
                </a:lnTo>
                <a:lnTo>
                  <a:pt x="1104900" y="774191"/>
                </a:lnTo>
                <a:lnTo>
                  <a:pt x="1132332" y="769619"/>
                </a:lnTo>
                <a:lnTo>
                  <a:pt x="1139952" y="766571"/>
                </a:lnTo>
                <a:lnTo>
                  <a:pt x="1149096" y="761999"/>
                </a:lnTo>
                <a:lnTo>
                  <a:pt x="1156716" y="755903"/>
                </a:lnTo>
                <a:lnTo>
                  <a:pt x="1167384" y="748283"/>
                </a:lnTo>
                <a:lnTo>
                  <a:pt x="1168908" y="746759"/>
                </a:lnTo>
                <a:lnTo>
                  <a:pt x="1168908" y="745235"/>
                </a:lnTo>
                <a:close/>
              </a:path>
              <a:path w="1196340" h="774700">
                <a:moveTo>
                  <a:pt x="1103376" y="0"/>
                </a:moveTo>
                <a:lnTo>
                  <a:pt x="91440" y="0"/>
                </a:lnTo>
                <a:lnTo>
                  <a:pt x="64007" y="4571"/>
                </a:lnTo>
                <a:lnTo>
                  <a:pt x="28956" y="25907"/>
                </a:lnTo>
                <a:lnTo>
                  <a:pt x="7620" y="57911"/>
                </a:lnTo>
                <a:lnTo>
                  <a:pt x="4571" y="67055"/>
                </a:lnTo>
                <a:lnTo>
                  <a:pt x="1524" y="74675"/>
                </a:lnTo>
                <a:lnTo>
                  <a:pt x="1524" y="83819"/>
                </a:lnTo>
                <a:lnTo>
                  <a:pt x="0" y="92963"/>
                </a:lnTo>
                <a:lnTo>
                  <a:pt x="0" y="681227"/>
                </a:lnTo>
                <a:lnTo>
                  <a:pt x="12192" y="725423"/>
                </a:lnTo>
                <a:lnTo>
                  <a:pt x="15240" y="731519"/>
                </a:lnTo>
                <a:lnTo>
                  <a:pt x="16764" y="733043"/>
                </a:lnTo>
                <a:lnTo>
                  <a:pt x="16764" y="734567"/>
                </a:lnTo>
                <a:lnTo>
                  <a:pt x="25908" y="745235"/>
                </a:lnTo>
                <a:lnTo>
                  <a:pt x="1170432" y="745235"/>
                </a:lnTo>
                <a:lnTo>
                  <a:pt x="1178269" y="736091"/>
                </a:lnTo>
                <a:lnTo>
                  <a:pt x="92964" y="736091"/>
                </a:lnTo>
                <a:lnTo>
                  <a:pt x="86868" y="734567"/>
                </a:lnTo>
                <a:lnTo>
                  <a:pt x="80772" y="734567"/>
                </a:lnTo>
                <a:lnTo>
                  <a:pt x="76200" y="733043"/>
                </a:lnTo>
                <a:lnTo>
                  <a:pt x="71628" y="729995"/>
                </a:lnTo>
                <a:lnTo>
                  <a:pt x="65532" y="728471"/>
                </a:lnTo>
                <a:lnTo>
                  <a:pt x="62484" y="725423"/>
                </a:lnTo>
                <a:lnTo>
                  <a:pt x="56997" y="720851"/>
                </a:lnTo>
                <a:lnTo>
                  <a:pt x="56387" y="720851"/>
                </a:lnTo>
                <a:lnTo>
                  <a:pt x="53340" y="717803"/>
                </a:lnTo>
                <a:lnTo>
                  <a:pt x="53775" y="717803"/>
                </a:lnTo>
                <a:lnTo>
                  <a:pt x="47244" y="710183"/>
                </a:lnTo>
                <a:lnTo>
                  <a:pt x="47625" y="710183"/>
                </a:lnTo>
                <a:lnTo>
                  <a:pt x="44196" y="705611"/>
                </a:lnTo>
                <a:lnTo>
                  <a:pt x="41148" y="696467"/>
                </a:lnTo>
                <a:lnTo>
                  <a:pt x="39624" y="690371"/>
                </a:lnTo>
                <a:lnTo>
                  <a:pt x="38100" y="685799"/>
                </a:lnTo>
                <a:lnTo>
                  <a:pt x="38100" y="92963"/>
                </a:lnTo>
                <a:lnTo>
                  <a:pt x="39624" y="86867"/>
                </a:lnTo>
                <a:lnTo>
                  <a:pt x="39624" y="80771"/>
                </a:lnTo>
                <a:lnTo>
                  <a:pt x="42671" y="71627"/>
                </a:lnTo>
                <a:lnTo>
                  <a:pt x="45720" y="65531"/>
                </a:lnTo>
                <a:lnTo>
                  <a:pt x="48768" y="62483"/>
                </a:lnTo>
                <a:lnTo>
                  <a:pt x="53848" y="56387"/>
                </a:lnTo>
                <a:lnTo>
                  <a:pt x="53340" y="56387"/>
                </a:lnTo>
                <a:lnTo>
                  <a:pt x="56387" y="53339"/>
                </a:lnTo>
                <a:lnTo>
                  <a:pt x="56895" y="53339"/>
                </a:lnTo>
                <a:lnTo>
                  <a:pt x="64007" y="47243"/>
                </a:lnTo>
                <a:lnTo>
                  <a:pt x="68579" y="44195"/>
                </a:lnTo>
                <a:lnTo>
                  <a:pt x="82296" y="39623"/>
                </a:lnTo>
                <a:lnTo>
                  <a:pt x="88392" y="38099"/>
                </a:lnTo>
                <a:lnTo>
                  <a:pt x="1178269" y="38099"/>
                </a:lnTo>
                <a:lnTo>
                  <a:pt x="1170432" y="28955"/>
                </a:lnTo>
                <a:lnTo>
                  <a:pt x="1138428" y="7619"/>
                </a:lnTo>
                <a:lnTo>
                  <a:pt x="1129284" y="4571"/>
                </a:lnTo>
                <a:lnTo>
                  <a:pt x="1121664" y="1523"/>
                </a:lnTo>
                <a:lnTo>
                  <a:pt x="1112520" y="1523"/>
                </a:lnTo>
                <a:lnTo>
                  <a:pt x="1103376" y="0"/>
                </a:lnTo>
                <a:close/>
              </a:path>
              <a:path w="1196340" h="774700">
                <a:moveTo>
                  <a:pt x="1141358" y="719210"/>
                </a:moveTo>
                <a:lnTo>
                  <a:pt x="1132332" y="726947"/>
                </a:lnTo>
                <a:lnTo>
                  <a:pt x="1127760" y="729995"/>
                </a:lnTo>
                <a:lnTo>
                  <a:pt x="1114044" y="734567"/>
                </a:lnTo>
                <a:lnTo>
                  <a:pt x="1107948" y="734567"/>
                </a:lnTo>
                <a:lnTo>
                  <a:pt x="1101852" y="736091"/>
                </a:lnTo>
                <a:lnTo>
                  <a:pt x="1178269" y="736091"/>
                </a:lnTo>
                <a:lnTo>
                  <a:pt x="1179576" y="734567"/>
                </a:lnTo>
                <a:lnTo>
                  <a:pt x="1179576" y="733043"/>
                </a:lnTo>
                <a:lnTo>
                  <a:pt x="1181100" y="731519"/>
                </a:lnTo>
                <a:lnTo>
                  <a:pt x="1185672" y="723899"/>
                </a:lnTo>
                <a:lnTo>
                  <a:pt x="1186891" y="720851"/>
                </a:lnTo>
                <a:lnTo>
                  <a:pt x="1139952" y="720851"/>
                </a:lnTo>
                <a:lnTo>
                  <a:pt x="1141358" y="719210"/>
                </a:lnTo>
                <a:close/>
              </a:path>
              <a:path w="1196340" h="774700">
                <a:moveTo>
                  <a:pt x="53340" y="717803"/>
                </a:moveTo>
                <a:lnTo>
                  <a:pt x="56387" y="720851"/>
                </a:lnTo>
                <a:lnTo>
                  <a:pt x="54863" y="719073"/>
                </a:lnTo>
                <a:lnTo>
                  <a:pt x="53340" y="717803"/>
                </a:lnTo>
                <a:close/>
              </a:path>
              <a:path w="1196340" h="774700">
                <a:moveTo>
                  <a:pt x="54863" y="719073"/>
                </a:moveTo>
                <a:lnTo>
                  <a:pt x="56387" y="720851"/>
                </a:lnTo>
                <a:lnTo>
                  <a:pt x="56997" y="720851"/>
                </a:lnTo>
                <a:lnTo>
                  <a:pt x="54863" y="719073"/>
                </a:lnTo>
                <a:close/>
              </a:path>
              <a:path w="1196340" h="774700">
                <a:moveTo>
                  <a:pt x="1143000" y="717803"/>
                </a:moveTo>
                <a:lnTo>
                  <a:pt x="1141358" y="719210"/>
                </a:lnTo>
                <a:lnTo>
                  <a:pt x="1139952" y="720851"/>
                </a:lnTo>
                <a:lnTo>
                  <a:pt x="1143000" y="717803"/>
                </a:lnTo>
                <a:close/>
              </a:path>
              <a:path w="1196340" h="774700">
                <a:moveTo>
                  <a:pt x="1188110" y="717803"/>
                </a:moveTo>
                <a:lnTo>
                  <a:pt x="1143000" y="717803"/>
                </a:lnTo>
                <a:lnTo>
                  <a:pt x="1139952" y="720851"/>
                </a:lnTo>
                <a:lnTo>
                  <a:pt x="1186891" y="720851"/>
                </a:lnTo>
                <a:lnTo>
                  <a:pt x="1188110" y="717803"/>
                </a:lnTo>
                <a:close/>
              </a:path>
              <a:path w="1196340" h="774700">
                <a:moveTo>
                  <a:pt x="1190752" y="710183"/>
                </a:moveTo>
                <a:lnTo>
                  <a:pt x="1149096" y="710183"/>
                </a:lnTo>
                <a:lnTo>
                  <a:pt x="1141358" y="719210"/>
                </a:lnTo>
                <a:lnTo>
                  <a:pt x="1143000" y="717803"/>
                </a:lnTo>
                <a:lnTo>
                  <a:pt x="1188110" y="717803"/>
                </a:lnTo>
                <a:lnTo>
                  <a:pt x="1188720" y="716279"/>
                </a:lnTo>
                <a:lnTo>
                  <a:pt x="1190752" y="710183"/>
                </a:lnTo>
                <a:close/>
              </a:path>
              <a:path w="1196340" h="774700">
                <a:moveTo>
                  <a:pt x="53775" y="717803"/>
                </a:moveTo>
                <a:lnTo>
                  <a:pt x="53340" y="717803"/>
                </a:lnTo>
                <a:lnTo>
                  <a:pt x="54863" y="719073"/>
                </a:lnTo>
                <a:lnTo>
                  <a:pt x="53775" y="717803"/>
                </a:lnTo>
                <a:close/>
              </a:path>
              <a:path w="1196340" h="774700">
                <a:moveTo>
                  <a:pt x="47625" y="710183"/>
                </a:moveTo>
                <a:lnTo>
                  <a:pt x="47244" y="710183"/>
                </a:lnTo>
                <a:lnTo>
                  <a:pt x="48768" y="711707"/>
                </a:lnTo>
                <a:lnTo>
                  <a:pt x="47625" y="710183"/>
                </a:lnTo>
                <a:close/>
              </a:path>
              <a:path w="1196340" h="774700">
                <a:moveTo>
                  <a:pt x="1141476" y="55117"/>
                </a:moveTo>
                <a:lnTo>
                  <a:pt x="1149096" y="64007"/>
                </a:lnTo>
                <a:lnTo>
                  <a:pt x="1152144" y="68579"/>
                </a:lnTo>
                <a:lnTo>
                  <a:pt x="1156716" y="82295"/>
                </a:lnTo>
                <a:lnTo>
                  <a:pt x="1158240" y="88391"/>
                </a:lnTo>
                <a:lnTo>
                  <a:pt x="1158240" y="681227"/>
                </a:lnTo>
                <a:lnTo>
                  <a:pt x="1156716" y="687323"/>
                </a:lnTo>
                <a:lnTo>
                  <a:pt x="1156716" y="693419"/>
                </a:lnTo>
                <a:lnTo>
                  <a:pt x="1153668" y="702563"/>
                </a:lnTo>
                <a:lnTo>
                  <a:pt x="1147572" y="711707"/>
                </a:lnTo>
                <a:lnTo>
                  <a:pt x="1149096" y="710183"/>
                </a:lnTo>
                <a:lnTo>
                  <a:pt x="1190752" y="710183"/>
                </a:lnTo>
                <a:lnTo>
                  <a:pt x="1194816" y="697991"/>
                </a:lnTo>
                <a:lnTo>
                  <a:pt x="1194816" y="688847"/>
                </a:lnTo>
                <a:lnTo>
                  <a:pt x="1196340" y="681227"/>
                </a:lnTo>
                <a:lnTo>
                  <a:pt x="1196340" y="91439"/>
                </a:lnTo>
                <a:lnTo>
                  <a:pt x="1191768" y="64007"/>
                </a:lnTo>
                <a:lnTo>
                  <a:pt x="1188720" y="56387"/>
                </a:lnTo>
                <a:lnTo>
                  <a:pt x="1143000" y="56387"/>
                </a:lnTo>
                <a:lnTo>
                  <a:pt x="1141476" y="55117"/>
                </a:lnTo>
                <a:close/>
              </a:path>
              <a:path w="1196340" h="774700">
                <a:moveTo>
                  <a:pt x="56387" y="53339"/>
                </a:moveTo>
                <a:lnTo>
                  <a:pt x="53340" y="56387"/>
                </a:lnTo>
                <a:lnTo>
                  <a:pt x="55118" y="54863"/>
                </a:lnTo>
                <a:lnTo>
                  <a:pt x="56387" y="53339"/>
                </a:lnTo>
                <a:close/>
              </a:path>
              <a:path w="1196340" h="774700">
                <a:moveTo>
                  <a:pt x="55118" y="54863"/>
                </a:moveTo>
                <a:lnTo>
                  <a:pt x="53340" y="56387"/>
                </a:lnTo>
                <a:lnTo>
                  <a:pt x="53848" y="56387"/>
                </a:lnTo>
                <a:lnTo>
                  <a:pt x="55118" y="54863"/>
                </a:lnTo>
                <a:close/>
              </a:path>
              <a:path w="1196340" h="774700">
                <a:moveTo>
                  <a:pt x="1139952" y="53339"/>
                </a:moveTo>
                <a:lnTo>
                  <a:pt x="1141476" y="55117"/>
                </a:lnTo>
                <a:lnTo>
                  <a:pt x="1143000" y="56387"/>
                </a:lnTo>
                <a:lnTo>
                  <a:pt x="1139952" y="53339"/>
                </a:lnTo>
                <a:close/>
              </a:path>
              <a:path w="1196340" h="774700">
                <a:moveTo>
                  <a:pt x="1187195" y="53339"/>
                </a:moveTo>
                <a:lnTo>
                  <a:pt x="1139952" y="53339"/>
                </a:lnTo>
                <a:lnTo>
                  <a:pt x="1143000" y="56387"/>
                </a:lnTo>
                <a:lnTo>
                  <a:pt x="1188720" y="56387"/>
                </a:lnTo>
                <a:lnTo>
                  <a:pt x="1187195" y="53339"/>
                </a:lnTo>
                <a:close/>
              </a:path>
              <a:path w="1196340" h="774700">
                <a:moveTo>
                  <a:pt x="1178269" y="38099"/>
                </a:moveTo>
                <a:lnTo>
                  <a:pt x="1103376" y="38099"/>
                </a:lnTo>
                <a:lnTo>
                  <a:pt x="1109472" y="39623"/>
                </a:lnTo>
                <a:lnTo>
                  <a:pt x="1115568" y="39623"/>
                </a:lnTo>
                <a:lnTo>
                  <a:pt x="1124712" y="42671"/>
                </a:lnTo>
                <a:lnTo>
                  <a:pt x="1130808" y="45719"/>
                </a:lnTo>
                <a:lnTo>
                  <a:pt x="1133856" y="48767"/>
                </a:lnTo>
                <a:lnTo>
                  <a:pt x="1141476" y="55117"/>
                </a:lnTo>
                <a:lnTo>
                  <a:pt x="1139952" y="53339"/>
                </a:lnTo>
                <a:lnTo>
                  <a:pt x="1187195" y="53339"/>
                </a:lnTo>
                <a:lnTo>
                  <a:pt x="1184148" y="47243"/>
                </a:lnTo>
                <a:lnTo>
                  <a:pt x="1179576" y="39623"/>
                </a:lnTo>
                <a:lnTo>
                  <a:pt x="1178269" y="38099"/>
                </a:lnTo>
                <a:close/>
              </a:path>
              <a:path w="1196340" h="774700">
                <a:moveTo>
                  <a:pt x="56895" y="53339"/>
                </a:moveTo>
                <a:lnTo>
                  <a:pt x="56387" y="53339"/>
                </a:lnTo>
                <a:lnTo>
                  <a:pt x="55118" y="54863"/>
                </a:lnTo>
                <a:lnTo>
                  <a:pt x="56895" y="53339"/>
                </a:lnTo>
                <a:close/>
              </a:path>
            </a:pathLst>
          </a:custGeom>
          <a:solidFill>
            <a:srgbClr val="FFFFFF"/>
          </a:solidFill>
        </p:spPr>
        <p:txBody>
          <a:bodyPr wrap="square" lIns="0" tIns="0" rIns="0" bIns="0" rtlCol="0"/>
          <a:lstStyle/>
          <a:p>
            <a:endParaRPr/>
          </a:p>
        </p:txBody>
      </p:sp>
      <p:sp>
        <p:nvSpPr>
          <p:cNvPr id="53" name="object 53"/>
          <p:cNvSpPr/>
          <p:nvPr/>
        </p:nvSpPr>
        <p:spPr>
          <a:xfrm>
            <a:off x="551074" y="5349461"/>
            <a:ext cx="1276879" cy="979651"/>
          </a:xfrm>
          <a:prstGeom prst="rect">
            <a:avLst/>
          </a:prstGeom>
          <a:blipFill>
            <a:blip r:embed="rId7" cstate="print"/>
            <a:stretch>
              <a:fillRect/>
            </a:stretch>
          </a:blipFill>
        </p:spPr>
        <p:txBody>
          <a:bodyPr wrap="square" lIns="0" tIns="0" rIns="0" bIns="0" rtlCol="0"/>
          <a:lstStyle/>
          <a:p>
            <a:endParaRPr/>
          </a:p>
        </p:txBody>
      </p:sp>
      <p:sp>
        <p:nvSpPr>
          <p:cNvPr id="54" name="object 54"/>
          <p:cNvSpPr/>
          <p:nvPr/>
        </p:nvSpPr>
        <p:spPr>
          <a:xfrm>
            <a:off x="537634" y="5333201"/>
            <a:ext cx="1304181" cy="1012848"/>
          </a:xfrm>
          <a:custGeom>
            <a:avLst/>
            <a:gdLst/>
            <a:ahLst/>
            <a:cxnLst/>
            <a:rect l="l" t="t" r="r" b="b"/>
            <a:pathLst>
              <a:path w="1183005" h="759460">
                <a:moveTo>
                  <a:pt x="1156715" y="734567"/>
                </a:moveTo>
                <a:lnTo>
                  <a:pt x="25907" y="734567"/>
                </a:lnTo>
                <a:lnTo>
                  <a:pt x="38100" y="745235"/>
                </a:lnTo>
                <a:lnTo>
                  <a:pt x="45720" y="749807"/>
                </a:lnTo>
                <a:lnTo>
                  <a:pt x="60960" y="755903"/>
                </a:lnTo>
                <a:lnTo>
                  <a:pt x="68579" y="757427"/>
                </a:lnTo>
                <a:lnTo>
                  <a:pt x="77724" y="758951"/>
                </a:lnTo>
                <a:lnTo>
                  <a:pt x="1106424" y="758951"/>
                </a:lnTo>
                <a:lnTo>
                  <a:pt x="1114044" y="757427"/>
                </a:lnTo>
                <a:lnTo>
                  <a:pt x="1123188" y="755903"/>
                </a:lnTo>
                <a:lnTo>
                  <a:pt x="1130808" y="752855"/>
                </a:lnTo>
                <a:lnTo>
                  <a:pt x="1146047" y="743711"/>
                </a:lnTo>
                <a:lnTo>
                  <a:pt x="1156715" y="734567"/>
                </a:lnTo>
                <a:close/>
              </a:path>
              <a:path w="1183005" h="759460">
                <a:moveTo>
                  <a:pt x="80772" y="24383"/>
                </a:moveTo>
                <a:lnTo>
                  <a:pt x="24384" y="24383"/>
                </a:lnTo>
                <a:lnTo>
                  <a:pt x="24384" y="25907"/>
                </a:lnTo>
                <a:lnTo>
                  <a:pt x="13715" y="38099"/>
                </a:lnTo>
                <a:lnTo>
                  <a:pt x="9143" y="45719"/>
                </a:lnTo>
                <a:lnTo>
                  <a:pt x="3048" y="60959"/>
                </a:lnTo>
                <a:lnTo>
                  <a:pt x="1524" y="68579"/>
                </a:lnTo>
                <a:lnTo>
                  <a:pt x="0" y="77723"/>
                </a:lnTo>
                <a:lnTo>
                  <a:pt x="0" y="682751"/>
                </a:lnTo>
                <a:lnTo>
                  <a:pt x="1524" y="691895"/>
                </a:lnTo>
                <a:lnTo>
                  <a:pt x="4571" y="699515"/>
                </a:lnTo>
                <a:lnTo>
                  <a:pt x="6096" y="707135"/>
                </a:lnTo>
                <a:lnTo>
                  <a:pt x="15240" y="722375"/>
                </a:lnTo>
                <a:lnTo>
                  <a:pt x="24384" y="733043"/>
                </a:lnTo>
                <a:lnTo>
                  <a:pt x="24384" y="734567"/>
                </a:lnTo>
                <a:lnTo>
                  <a:pt x="79248" y="734567"/>
                </a:lnTo>
                <a:lnTo>
                  <a:pt x="67056" y="731519"/>
                </a:lnTo>
                <a:lnTo>
                  <a:pt x="62484" y="729995"/>
                </a:lnTo>
                <a:lnTo>
                  <a:pt x="56388" y="726947"/>
                </a:lnTo>
                <a:lnTo>
                  <a:pt x="51815" y="723899"/>
                </a:lnTo>
                <a:lnTo>
                  <a:pt x="44500" y="717803"/>
                </a:lnTo>
                <a:lnTo>
                  <a:pt x="44196" y="717803"/>
                </a:lnTo>
                <a:lnTo>
                  <a:pt x="42671" y="716279"/>
                </a:lnTo>
                <a:lnTo>
                  <a:pt x="42889" y="716279"/>
                </a:lnTo>
                <a:lnTo>
                  <a:pt x="35051" y="707135"/>
                </a:lnTo>
                <a:lnTo>
                  <a:pt x="32004" y="702563"/>
                </a:lnTo>
                <a:lnTo>
                  <a:pt x="30479" y="696467"/>
                </a:lnTo>
                <a:lnTo>
                  <a:pt x="27432" y="690371"/>
                </a:lnTo>
                <a:lnTo>
                  <a:pt x="25907" y="685799"/>
                </a:lnTo>
                <a:lnTo>
                  <a:pt x="25907" y="73151"/>
                </a:lnTo>
                <a:lnTo>
                  <a:pt x="27432" y="67055"/>
                </a:lnTo>
                <a:lnTo>
                  <a:pt x="30479" y="60959"/>
                </a:lnTo>
                <a:lnTo>
                  <a:pt x="36576" y="51815"/>
                </a:lnTo>
                <a:lnTo>
                  <a:pt x="44196" y="41147"/>
                </a:lnTo>
                <a:lnTo>
                  <a:pt x="46227" y="41147"/>
                </a:lnTo>
                <a:lnTo>
                  <a:pt x="53340" y="35051"/>
                </a:lnTo>
                <a:lnTo>
                  <a:pt x="62484" y="28955"/>
                </a:lnTo>
                <a:lnTo>
                  <a:pt x="80772" y="24383"/>
                </a:lnTo>
                <a:close/>
              </a:path>
              <a:path w="1183005" h="759460">
                <a:moveTo>
                  <a:pt x="1139324" y="716728"/>
                </a:moveTo>
                <a:lnTo>
                  <a:pt x="1129283" y="723899"/>
                </a:lnTo>
                <a:lnTo>
                  <a:pt x="1120139" y="729995"/>
                </a:lnTo>
                <a:lnTo>
                  <a:pt x="1101852" y="734567"/>
                </a:lnTo>
                <a:lnTo>
                  <a:pt x="1158239" y="734567"/>
                </a:lnTo>
                <a:lnTo>
                  <a:pt x="1158239" y="733043"/>
                </a:lnTo>
                <a:lnTo>
                  <a:pt x="1169670" y="717803"/>
                </a:lnTo>
                <a:lnTo>
                  <a:pt x="1138427" y="717803"/>
                </a:lnTo>
                <a:lnTo>
                  <a:pt x="1139324" y="716728"/>
                </a:lnTo>
                <a:close/>
              </a:path>
              <a:path w="1183005" h="759460">
                <a:moveTo>
                  <a:pt x="42671" y="716279"/>
                </a:moveTo>
                <a:lnTo>
                  <a:pt x="44196" y="717803"/>
                </a:lnTo>
                <a:lnTo>
                  <a:pt x="43434" y="716915"/>
                </a:lnTo>
                <a:lnTo>
                  <a:pt x="42671" y="716279"/>
                </a:lnTo>
                <a:close/>
              </a:path>
              <a:path w="1183005" h="759460">
                <a:moveTo>
                  <a:pt x="43434" y="716915"/>
                </a:moveTo>
                <a:lnTo>
                  <a:pt x="44196" y="717803"/>
                </a:lnTo>
                <a:lnTo>
                  <a:pt x="44500" y="717803"/>
                </a:lnTo>
                <a:lnTo>
                  <a:pt x="43434" y="716915"/>
                </a:lnTo>
                <a:close/>
              </a:path>
              <a:path w="1183005" h="759460">
                <a:moveTo>
                  <a:pt x="1139952" y="716279"/>
                </a:moveTo>
                <a:lnTo>
                  <a:pt x="1139324" y="716728"/>
                </a:lnTo>
                <a:lnTo>
                  <a:pt x="1138427" y="717803"/>
                </a:lnTo>
                <a:lnTo>
                  <a:pt x="1139952" y="716279"/>
                </a:lnTo>
                <a:close/>
              </a:path>
              <a:path w="1183005" h="759460">
                <a:moveTo>
                  <a:pt x="1170813" y="716279"/>
                </a:moveTo>
                <a:lnTo>
                  <a:pt x="1139952" y="716279"/>
                </a:lnTo>
                <a:lnTo>
                  <a:pt x="1138427" y="717803"/>
                </a:lnTo>
                <a:lnTo>
                  <a:pt x="1169670" y="717803"/>
                </a:lnTo>
                <a:lnTo>
                  <a:pt x="1170813" y="716279"/>
                </a:lnTo>
                <a:close/>
              </a:path>
              <a:path w="1183005" h="759460">
                <a:moveTo>
                  <a:pt x="42889" y="716279"/>
                </a:moveTo>
                <a:lnTo>
                  <a:pt x="42671" y="716279"/>
                </a:lnTo>
                <a:lnTo>
                  <a:pt x="43434" y="716915"/>
                </a:lnTo>
                <a:lnTo>
                  <a:pt x="42889" y="716279"/>
                </a:lnTo>
                <a:close/>
              </a:path>
              <a:path w="1183005" h="759460">
                <a:moveTo>
                  <a:pt x="1170127" y="41147"/>
                </a:moveTo>
                <a:lnTo>
                  <a:pt x="1138427" y="41147"/>
                </a:lnTo>
                <a:lnTo>
                  <a:pt x="1147571" y="53339"/>
                </a:lnTo>
                <a:lnTo>
                  <a:pt x="1150620" y="57911"/>
                </a:lnTo>
                <a:lnTo>
                  <a:pt x="1152144" y="62483"/>
                </a:lnTo>
                <a:lnTo>
                  <a:pt x="1155192" y="68579"/>
                </a:lnTo>
                <a:lnTo>
                  <a:pt x="1156715" y="74675"/>
                </a:lnTo>
                <a:lnTo>
                  <a:pt x="1156715" y="679703"/>
                </a:lnTo>
                <a:lnTo>
                  <a:pt x="1152144" y="697991"/>
                </a:lnTo>
                <a:lnTo>
                  <a:pt x="1149095" y="702563"/>
                </a:lnTo>
                <a:lnTo>
                  <a:pt x="1146047" y="708659"/>
                </a:lnTo>
                <a:lnTo>
                  <a:pt x="1139324" y="716728"/>
                </a:lnTo>
                <a:lnTo>
                  <a:pt x="1139952" y="716279"/>
                </a:lnTo>
                <a:lnTo>
                  <a:pt x="1170813" y="716279"/>
                </a:lnTo>
                <a:lnTo>
                  <a:pt x="1171956" y="714755"/>
                </a:lnTo>
                <a:lnTo>
                  <a:pt x="1176527" y="707135"/>
                </a:lnTo>
                <a:lnTo>
                  <a:pt x="1178052" y="697991"/>
                </a:lnTo>
                <a:lnTo>
                  <a:pt x="1181100" y="690371"/>
                </a:lnTo>
                <a:lnTo>
                  <a:pt x="1182624" y="681227"/>
                </a:lnTo>
                <a:lnTo>
                  <a:pt x="1182624" y="76199"/>
                </a:lnTo>
                <a:lnTo>
                  <a:pt x="1181100" y="67055"/>
                </a:lnTo>
                <a:lnTo>
                  <a:pt x="1171956" y="44195"/>
                </a:lnTo>
                <a:lnTo>
                  <a:pt x="1170127" y="41147"/>
                </a:lnTo>
                <a:close/>
              </a:path>
              <a:path w="1183005" h="759460">
                <a:moveTo>
                  <a:pt x="46227" y="41147"/>
                </a:moveTo>
                <a:lnTo>
                  <a:pt x="44196" y="41147"/>
                </a:lnTo>
                <a:lnTo>
                  <a:pt x="42671" y="44195"/>
                </a:lnTo>
                <a:lnTo>
                  <a:pt x="46227" y="41147"/>
                </a:lnTo>
                <a:close/>
              </a:path>
              <a:path w="1183005" h="759460">
                <a:moveTo>
                  <a:pt x="1158239" y="24383"/>
                </a:moveTo>
                <a:lnTo>
                  <a:pt x="1095756" y="24383"/>
                </a:lnTo>
                <a:lnTo>
                  <a:pt x="1103376" y="25907"/>
                </a:lnTo>
                <a:lnTo>
                  <a:pt x="1109472" y="25907"/>
                </a:lnTo>
                <a:lnTo>
                  <a:pt x="1115568" y="27431"/>
                </a:lnTo>
                <a:lnTo>
                  <a:pt x="1120139" y="30479"/>
                </a:lnTo>
                <a:lnTo>
                  <a:pt x="1126236" y="32003"/>
                </a:lnTo>
                <a:lnTo>
                  <a:pt x="1130808" y="35051"/>
                </a:lnTo>
                <a:lnTo>
                  <a:pt x="1139952" y="44195"/>
                </a:lnTo>
                <a:lnTo>
                  <a:pt x="1138427" y="41147"/>
                </a:lnTo>
                <a:lnTo>
                  <a:pt x="1170127" y="41147"/>
                </a:lnTo>
                <a:lnTo>
                  <a:pt x="1167383" y="36575"/>
                </a:lnTo>
                <a:lnTo>
                  <a:pt x="1158239" y="25907"/>
                </a:lnTo>
                <a:lnTo>
                  <a:pt x="1158239" y="24383"/>
                </a:lnTo>
                <a:close/>
              </a:path>
              <a:path w="1183005" h="759460">
                <a:moveTo>
                  <a:pt x="1104900" y="0"/>
                </a:moveTo>
                <a:lnTo>
                  <a:pt x="76200" y="0"/>
                </a:lnTo>
                <a:lnTo>
                  <a:pt x="68579" y="1523"/>
                </a:lnTo>
                <a:lnTo>
                  <a:pt x="59436" y="3047"/>
                </a:lnTo>
                <a:lnTo>
                  <a:pt x="51815" y="6095"/>
                </a:lnTo>
                <a:lnTo>
                  <a:pt x="36576" y="15239"/>
                </a:lnTo>
                <a:lnTo>
                  <a:pt x="25907" y="24383"/>
                </a:lnTo>
                <a:lnTo>
                  <a:pt x="1156715" y="24383"/>
                </a:lnTo>
                <a:lnTo>
                  <a:pt x="1144524" y="13715"/>
                </a:lnTo>
                <a:lnTo>
                  <a:pt x="1136904" y="9143"/>
                </a:lnTo>
                <a:lnTo>
                  <a:pt x="1121664" y="3047"/>
                </a:lnTo>
                <a:lnTo>
                  <a:pt x="1112520" y="1523"/>
                </a:lnTo>
                <a:lnTo>
                  <a:pt x="1104900" y="0"/>
                </a:lnTo>
                <a:close/>
              </a:path>
            </a:pathLst>
          </a:custGeom>
          <a:solidFill>
            <a:srgbClr val="4F81BD"/>
          </a:solidFill>
        </p:spPr>
        <p:txBody>
          <a:bodyPr wrap="square" lIns="0" tIns="0" rIns="0" bIns="0" rtlCol="0"/>
          <a:lstStyle/>
          <a:p>
            <a:endParaRPr/>
          </a:p>
        </p:txBody>
      </p:sp>
      <p:sp>
        <p:nvSpPr>
          <p:cNvPr id="55" name="object 55"/>
          <p:cNvSpPr txBox="1"/>
          <p:nvPr/>
        </p:nvSpPr>
        <p:spPr>
          <a:xfrm>
            <a:off x="673215" y="5483010"/>
            <a:ext cx="1028364" cy="574339"/>
          </a:xfrm>
          <a:prstGeom prst="rect">
            <a:avLst/>
          </a:prstGeom>
        </p:spPr>
        <p:txBody>
          <a:bodyPr vert="horz" wrap="square" lIns="0" tIns="35384" rIns="0" bIns="0" rtlCol="0">
            <a:spAutoFit/>
          </a:bodyPr>
          <a:lstStyle/>
          <a:p>
            <a:pPr marL="15057" marR="6023" algn="ctr">
              <a:lnSpc>
                <a:spcPts val="1435"/>
              </a:lnSpc>
              <a:spcBef>
                <a:spcPts val="279"/>
              </a:spcBef>
            </a:pPr>
            <a:r>
              <a:rPr lang="tr-TR" sz="1300" spc="-101" dirty="0">
                <a:latin typeface="Arial"/>
                <a:cs typeface="Arial"/>
              </a:rPr>
              <a:t>Ön </a:t>
            </a:r>
            <a:r>
              <a:rPr lang="tr-TR" sz="1300" spc="-83" dirty="0">
                <a:latin typeface="Arial"/>
                <a:cs typeface="Arial"/>
              </a:rPr>
              <a:t>Ödeme ve </a:t>
            </a:r>
            <a:r>
              <a:rPr lang="tr-TR" sz="1300" spc="-71" dirty="0">
                <a:latin typeface="Arial"/>
                <a:cs typeface="Arial"/>
              </a:rPr>
              <a:t> </a:t>
            </a:r>
            <a:r>
              <a:rPr lang="tr-TR" sz="1300" spc="-65" dirty="0">
                <a:latin typeface="Arial"/>
                <a:cs typeface="Arial"/>
              </a:rPr>
              <a:t>Yolluk </a:t>
            </a:r>
            <a:r>
              <a:rPr lang="tr-TR" sz="1300" spc="-59" dirty="0">
                <a:latin typeface="Arial"/>
                <a:cs typeface="Arial"/>
              </a:rPr>
              <a:t> İşlemleri</a:t>
            </a:r>
            <a:endParaRPr lang="tr-TR" sz="1300" dirty="0">
              <a:latin typeface="Arial"/>
              <a:cs typeface="Arial"/>
            </a:endParaRPr>
          </a:p>
        </p:txBody>
      </p:sp>
      <p:sp>
        <p:nvSpPr>
          <p:cNvPr id="56" name="object 56"/>
          <p:cNvSpPr/>
          <p:nvPr/>
        </p:nvSpPr>
        <p:spPr>
          <a:xfrm>
            <a:off x="1975376" y="5217729"/>
            <a:ext cx="1269179" cy="949333"/>
          </a:xfrm>
          <a:custGeom>
            <a:avLst/>
            <a:gdLst/>
            <a:ahLst/>
            <a:cxnLst/>
            <a:rect l="l" t="t" r="r" b="b"/>
            <a:pathLst>
              <a:path w="1151255" h="711835">
                <a:moveTo>
                  <a:pt x="60144" y="709906"/>
                </a:moveTo>
                <a:lnTo>
                  <a:pt x="67442" y="711425"/>
                </a:lnTo>
                <a:lnTo>
                  <a:pt x="1077854" y="711425"/>
                </a:lnTo>
                <a:lnTo>
                  <a:pt x="60144" y="709906"/>
                </a:lnTo>
                <a:close/>
              </a:path>
              <a:path w="1151255" h="711835">
                <a:moveTo>
                  <a:pt x="36007" y="703327"/>
                </a:moveTo>
                <a:lnTo>
                  <a:pt x="39296" y="705567"/>
                </a:lnTo>
                <a:lnTo>
                  <a:pt x="43099" y="706359"/>
                </a:lnTo>
                <a:lnTo>
                  <a:pt x="40010" y="705329"/>
                </a:lnTo>
                <a:lnTo>
                  <a:pt x="36007" y="703327"/>
                </a:lnTo>
                <a:close/>
              </a:path>
              <a:path w="1151255" h="711835">
                <a:moveTo>
                  <a:pt x="14381" y="687319"/>
                </a:moveTo>
                <a:lnTo>
                  <a:pt x="16007" y="689708"/>
                </a:lnTo>
                <a:lnTo>
                  <a:pt x="18396" y="691334"/>
                </a:lnTo>
                <a:lnTo>
                  <a:pt x="14381" y="687319"/>
                </a:lnTo>
                <a:close/>
              </a:path>
              <a:path w="1151255" h="711835">
                <a:moveTo>
                  <a:pt x="1910" y="668753"/>
                </a:moveTo>
                <a:lnTo>
                  <a:pt x="1737" y="668753"/>
                </a:lnTo>
                <a:lnTo>
                  <a:pt x="1910" y="669007"/>
                </a:lnTo>
                <a:lnTo>
                  <a:pt x="1910" y="668753"/>
                </a:lnTo>
                <a:close/>
              </a:path>
              <a:path w="1151255" h="711835">
                <a:moveTo>
                  <a:pt x="386" y="665705"/>
                </a:moveTo>
                <a:lnTo>
                  <a:pt x="0" y="665705"/>
                </a:lnTo>
                <a:lnTo>
                  <a:pt x="148" y="666419"/>
                </a:lnTo>
                <a:lnTo>
                  <a:pt x="386" y="666769"/>
                </a:lnTo>
                <a:lnTo>
                  <a:pt x="386" y="665705"/>
                </a:lnTo>
                <a:close/>
              </a:path>
              <a:path w="1151255" h="711835">
                <a:moveTo>
                  <a:pt x="1131194" y="0"/>
                </a:moveTo>
                <a:lnTo>
                  <a:pt x="1131194" y="1241"/>
                </a:lnTo>
                <a:lnTo>
                  <a:pt x="1132023" y="1241"/>
                </a:lnTo>
                <a:lnTo>
                  <a:pt x="1131194" y="0"/>
                </a:lnTo>
                <a:close/>
              </a:path>
              <a:path w="1151255" h="711835">
                <a:moveTo>
                  <a:pt x="1144910" y="20542"/>
                </a:moveTo>
                <a:lnTo>
                  <a:pt x="1144910" y="21053"/>
                </a:lnTo>
                <a:lnTo>
                  <a:pt x="1145251" y="21053"/>
                </a:lnTo>
                <a:lnTo>
                  <a:pt x="1144910" y="20542"/>
                </a:lnTo>
                <a:close/>
              </a:path>
              <a:path w="1151255" h="711835">
                <a:moveTo>
                  <a:pt x="1150973" y="49838"/>
                </a:moveTo>
                <a:lnTo>
                  <a:pt x="1149498" y="645797"/>
                </a:lnTo>
                <a:lnTo>
                  <a:pt x="1151006" y="638273"/>
                </a:lnTo>
                <a:lnTo>
                  <a:pt x="1150973" y="49838"/>
                </a:lnTo>
                <a:close/>
              </a:path>
              <a:path w="1151255" h="711835">
                <a:moveTo>
                  <a:pt x="1145638" y="665045"/>
                </a:moveTo>
                <a:lnTo>
                  <a:pt x="1144997" y="666969"/>
                </a:lnTo>
                <a:lnTo>
                  <a:pt x="1145363" y="666419"/>
                </a:lnTo>
                <a:lnTo>
                  <a:pt x="1145638" y="665045"/>
                </a:lnTo>
                <a:close/>
              </a:path>
              <a:path w="1151255" h="711835">
                <a:moveTo>
                  <a:pt x="1132516" y="685720"/>
                </a:moveTo>
                <a:lnTo>
                  <a:pt x="1131194" y="687041"/>
                </a:lnTo>
                <a:lnTo>
                  <a:pt x="1129861" y="689708"/>
                </a:lnTo>
                <a:lnTo>
                  <a:pt x="1132516" y="685720"/>
                </a:lnTo>
                <a:close/>
              </a:path>
              <a:path w="1151255" h="711835">
                <a:moveTo>
                  <a:pt x="1128300" y="690774"/>
                </a:moveTo>
                <a:lnTo>
                  <a:pt x="1126622" y="691613"/>
                </a:lnTo>
                <a:lnTo>
                  <a:pt x="1125653" y="692582"/>
                </a:lnTo>
                <a:lnTo>
                  <a:pt x="1128300" y="690774"/>
                </a:lnTo>
                <a:close/>
              </a:path>
              <a:path w="1151255" h="711835">
                <a:moveTo>
                  <a:pt x="1110071" y="703226"/>
                </a:moveTo>
                <a:lnTo>
                  <a:pt x="1108334" y="703805"/>
                </a:lnTo>
                <a:lnTo>
                  <a:pt x="1105286" y="705329"/>
                </a:lnTo>
                <a:lnTo>
                  <a:pt x="1101326" y="706649"/>
                </a:lnTo>
                <a:lnTo>
                  <a:pt x="1106644" y="705567"/>
                </a:lnTo>
                <a:lnTo>
                  <a:pt x="1110071" y="703226"/>
                </a:lnTo>
                <a:close/>
              </a:path>
            </a:pathLst>
          </a:custGeom>
          <a:solidFill>
            <a:srgbClr val="4F81BD"/>
          </a:solidFill>
        </p:spPr>
        <p:txBody>
          <a:bodyPr wrap="square" lIns="0" tIns="0" rIns="0" bIns="0" rtlCol="0"/>
          <a:lstStyle/>
          <a:p>
            <a:endParaRPr/>
          </a:p>
        </p:txBody>
      </p:sp>
      <p:sp>
        <p:nvSpPr>
          <p:cNvPr id="57" name="object 57"/>
          <p:cNvSpPr/>
          <p:nvPr/>
        </p:nvSpPr>
        <p:spPr>
          <a:xfrm>
            <a:off x="1947241" y="5160441"/>
            <a:ext cx="1318882" cy="1033173"/>
          </a:xfrm>
          <a:custGeom>
            <a:avLst/>
            <a:gdLst/>
            <a:ahLst/>
            <a:cxnLst/>
            <a:rect l="l" t="t" r="r" b="b"/>
            <a:pathLst>
              <a:path w="1196339" h="774700">
                <a:moveTo>
                  <a:pt x="1103376" y="0"/>
                </a:moveTo>
                <a:lnTo>
                  <a:pt x="92963" y="0"/>
                </a:lnTo>
                <a:lnTo>
                  <a:pt x="82295" y="1523"/>
                </a:lnTo>
                <a:lnTo>
                  <a:pt x="73151" y="3047"/>
                </a:lnTo>
                <a:lnTo>
                  <a:pt x="65531" y="4571"/>
                </a:lnTo>
                <a:lnTo>
                  <a:pt x="56387" y="7619"/>
                </a:lnTo>
                <a:lnTo>
                  <a:pt x="48767" y="12191"/>
                </a:lnTo>
                <a:lnTo>
                  <a:pt x="39623" y="16763"/>
                </a:lnTo>
                <a:lnTo>
                  <a:pt x="28956" y="25907"/>
                </a:lnTo>
                <a:lnTo>
                  <a:pt x="28956" y="27431"/>
                </a:lnTo>
                <a:lnTo>
                  <a:pt x="27431" y="27431"/>
                </a:lnTo>
                <a:lnTo>
                  <a:pt x="25907" y="28955"/>
                </a:lnTo>
                <a:lnTo>
                  <a:pt x="16763" y="42671"/>
                </a:lnTo>
                <a:lnTo>
                  <a:pt x="10667" y="50291"/>
                </a:lnTo>
                <a:lnTo>
                  <a:pt x="7619" y="57911"/>
                </a:lnTo>
                <a:lnTo>
                  <a:pt x="4571" y="67055"/>
                </a:lnTo>
                <a:lnTo>
                  <a:pt x="3047" y="74675"/>
                </a:lnTo>
                <a:lnTo>
                  <a:pt x="0" y="92963"/>
                </a:lnTo>
                <a:lnTo>
                  <a:pt x="0" y="681227"/>
                </a:lnTo>
                <a:lnTo>
                  <a:pt x="1523" y="691895"/>
                </a:lnTo>
                <a:lnTo>
                  <a:pt x="3047" y="701039"/>
                </a:lnTo>
                <a:lnTo>
                  <a:pt x="4571" y="708659"/>
                </a:lnTo>
                <a:lnTo>
                  <a:pt x="9143" y="717803"/>
                </a:lnTo>
                <a:lnTo>
                  <a:pt x="12191" y="725423"/>
                </a:lnTo>
                <a:lnTo>
                  <a:pt x="16763" y="731519"/>
                </a:lnTo>
                <a:lnTo>
                  <a:pt x="16763" y="733043"/>
                </a:lnTo>
                <a:lnTo>
                  <a:pt x="18287" y="734567"/>
                </a:lnTo>
                <a:lnTo>
                  <a:pt x="25907" y="745235"/>
                </a:lnTo>
                <a:lnTo>
                  <a:pt x="27431" y="745235"/>
                </a:lnTo>
                <a:lnTo>
                  <a:pt x="28956" y="746759"/>
                </a:lnTo>
                <a:lnTo>
                  <a:pt x="28956" y="748283"/>
                </a:lnTo>
                <a:lnTo>
                  <a:pt x="42671" y="757427"/>
                </a:lnTo>
                <a:lnTo>
                  <a:pt x="50291" y="763523"/>
                </a:lnTo>
                <a:lnTo>
                  <a:pt x="57911" y="766571"/>
                </a:lnTo>
                <a:lnTo>
                  <a:pt x="67056" y="769619"/>
                </a:lnTo>
                <a:lnTo>
                  <a:pt x="85343" y="772667"/>
                </a:lnTo>
                <a:lnTo>
                  <a:pt x="92963" y="774191"/>
                </a:lnTo>
                <a:lnTo>
                  <a:pt x="1104900" y="774191"/>
                </a:lnTo>
                <a:lnTo>
                  <a:pt x="1132332" y="769619"/>
                </a:lnTo>
                <a:lnTo>
                  <a:pt x="1139952" y="766571"/>
                </a:lnTo>
                <a:lnTo>
                  <a:pt x="1149095" y="761999"/>
                </a:lnTo>
                <a:lnTo>
                  <a:pt x="1156715" y="755903"/>
                </a:lnTo>
                <a:lnTo>
                  <a:pt x="1158849" y="754379"/>
                </a:lnTo>
                <a:lnTo>
                  <a:pt x="1114044" y="754379"/>
                </a:lnTo>
                <a:lnTo>
                  <a:pt x="82295" y="752855"/>
                </a:lnTo>
                <a:lnTo>
                  <a:pt x="74675" y="751331"/>
                </a:lnTo>
                <a:lnTo>
                  <a:pt x="65531" y="748283"/>
                </a:lnTo>
                <a:lnTo>
                  <a:pt x="53339" y="742187"/>
                </a:lnTo>
                <a:lnTo>
                  <a:pt x="50291" y="739139"/>
                </a:lnTo>
                <a:lnTo>
                  <a:pt x="47243" y="737615"/>
                </a:lnTo>
                <a:lnTo>
                  <a:pt x="36575" y="726947"/>
                </a:lnTo>
                <a:lnTo>
                  <a:pt x="35051" y="726947"/>
                </a:lnTo>
                <a:lnTo>
                  <a:pt x="35051" y="723899"/>
                </a:lnTo>
                <a:lnTo>
                  <a:pt x="32003" y="720851"/>
                </a:lnTo>
                <a:lnTo>
                  <a:pt x="30479" y="720851"/>
                </a:lnTo>
                <a:lnTo>
                  <a:pt x="30479" y="717803"/>
                </a:lnTo>
                <a:lnTo>
                  <a:pt x="28956" y="717803"/>
                </a:lnTo>
                <a:lnTo>
                  <a:pt x="28956" y="714755"/>
                </a:lnTo>
                <a:lnTo>
                  <a:pt x="27431" y="714755"/>
                </a:lnTo>
                <a:lnTo>
                  <a:pt x="27431" y="711707"/>
                </a:lnTo>
                <a:lnTo>
                  <a:pt x="25907" y="711707"/>
                </a:lnTo>
                <a:lnTo>
                  <a:pt x="25907" y="708659"/>
                </a:lnTo>
                <a:lnTo>
                  <a:pt x="24383" y="708659"/>
                </a:lnTo>
                <a:lnTo>
                  <a:pt x="24383" y="704087"/>
                </a:lnTo>
                <a:lnTo>
                  <a:pt x="22859" y="704087"/>
                </a:lnTo>
                <a:lnTo>
                  <a:pt x="22859" y="699515"/>
                </a:lnTo>
                <a:lnTo>
                  <a:pt x="21335" y="699515"/>
                </a:lnTo>
                <a:lnTo>
                  <a:pt x="21335" y="690371"/>
                </a:lnTo>
                <a:lnTo>
                  <a:pt x="19811" y="690371"/>
                </a:lnTo>
                <a:lnTo>
                  <a:pt x="19811" y="83819"/>
                </a:lnTo>
                <a:lnTo>
                  <a:pt x="21335" y="74675"/>
                </a:lnTo>
                <a:lnTo>
                  <a:pt x="24383" y="65531"/>
                </a:lnTo>
                <a:lnTo>
                  <a:pt x="30479" y="53339"/>
                </a:lnTo>
                <a:lnTo>
                  <a:pt x="33527" y="50291"/>
                </a:lnTo>
                <a:lnTo>
                  <a:pt x="35051" y="47243"/>
                </a:lnTo>
                <a:lnTo>
                  <a:pt x="47243" y="35051"/>
                </a:lnTo>
                <a:lnTo>
                  <a:pt x="50291" y="33527"/>
                </a:lnTo>
                <a:lnTo>
                  <a:pt x="53339" y="30479"/>
                </a:lnTo>
                <a:lnTo>
                  <a:pt x="65531" y="24383"/>
                </a:lnTo>
                <a:lnTo>
                  <a:pt x="74675" y="21335"/>
                </a:lnTo>
                <a:lnTo>
                  <a:pt x="82295" y="19811"/>
                </a:lnTo>
                <a:lnTo>
                  <a:pt x="1160417" y="19811"/>
                </a:lnTo>
                <a:lnTo>
                  <a:pt x="1155191" y="15239"/>
                </a:lnTo>
                <a:lnTo>
                  <a:pt x="1146047" y="10667"/>
                </a:lnTo>
                <a:lnTo>
                  <a:pt x="1130808" y="4571"/>
                </a:lnTo>
                <a:lnTo>
                  <a:pt x="1121664" y="1523"/>
                </a:lnTo>
                <a:lnTo>
                  <a:pt x="1112520" y="1523"/>
                </a:lnTo>
                <a:lnTo>
                  <a:pt x="1103376" y="0"/>
                </a:lnTo>
                <a:close/>
              </a:path>
              <a:path w="1196339" h="774700">
                <a:moveTo>
                  <a:pt x="1160417" y="19811"/>
                </a:moveTo>
                <a:lnTo>
                  <a:pt x="1114044" y="19811"/>
                </a:lnTo>
                <a:lnTo>
                  <a:pt x="1121664" y="21335"/>
                </a:lnTo>
                <a:lnTo>
                  <a:pt x="1127759" y="22859"/>
                </a:lnTo>
                <a:lnTo>
                  <a:pt x="1130808" y="24383"/>
                </a:lnTo>
                <a:lnTo>
                  <a:pt x="1135379" y="25907"/>
                </a:lnTo>
                <a:lnTo>
                  <a:pt x="1138427" y="27431"/>
                </a:lnTo>
                <a:lnTo>
                  <a:pt x="1139952" y="28955"/>
                </a:lnTo>
                <a:lnTo>
                  <a:pt x="1146047" y="32003"/>
                </a:lnTo>
                <a:lnTo>
                  <a:pt x="1152144" y="38099"/>
                </a:lnTo>
                <a:lnTo>
                  <a:pt x="1155191" y="39623"/>
                </a:lnTo>
                <a:lnTo>
                  <a:pt x="1156715" y="41147"/>
                </a:lnTo>
                <a:lnTo>
                  <a:pt x="1156715" y="44195"/>
                </a:lnTo>
                <a:lnTo>
                  <a:pt x="1158239" y="44195"/>
                </a:lnTo>
                <a:lnTo>
                  <a:pt x="1164335" y="50291"/>
                </a:lnTo>
                <a:lnTo>
                  <a:pt x="1164335" y="53339"/>
                </a:lnTo>
                <a:lnTo>
                  <a:pt x="1165859" y="53339"/>
                </a:lnTo>
                <a:lnTo>
                  <a:pt x="1167383" y="54863"/>
                </a:lnTo>
                <a:lnTo>
                  <a:pt x="1167383" y="57911"/>
                </a:lnTo>
                <a:lnTo>
                  <a:pt x="1168908" y="57911"/>
                </a:lnTo>
                <a:lnTo>
                  <a:pt x="1168908" y="60959"/>
                </a:lnTo>
                <a:lnTo>
                  <a:pt x="1170432" y="60959"/>
                </a:lnTo>
                <a:lnTo>
                  <a:pt x="1170432" y="64007"/>
                </a:lnTo>
                <a:lnTo>
                  <a:pt x="1171956" y="64007"/>
                </a:lnTo>
                <a:lnTo>
                  <a:pt x="1171956" y="68579"/>
                </a:lnTo>
                <a:lnTo>
                  <a:pt x="1173479" y="68579"/>
                </a:lnTo>
                <a:lnTo>
                  <a:pt x="1173479" y="73151"/>
                </a:lnTo>
                <a:lnTo>
                  <a:pt x="1175003" y="73151"/>
                </a:lnTo>
                <a:lnTo>
                  <a:pt x="1175003" y="79247"/>
                </a:lnTo>
                <a:lnTo>
                  <a:pt x="1176527" y="79247"/>
                </a:lnTo>
                <a:lnTo>
                  <a:pt x="1175003" y="694943"/>
                </a:lnTo>
                <a:lnTo>
                  <a:pt x="1173479" y="701039"/>
                </a:lnTo>
                <a:lnTo>
                  <a:pt x="1170432" y="710183"/>
                </a:lnTo>
                <a:lnTo>
                  <a:pt x="1165859" y="719327"/>
                </a:lnTo>
                <a:lnTo>
                  <a:pt x="1164335" y="720851"/>
                </a:lnTo>
                <a:lnTo>
                  <a:pt x="1162811" y="723899"/>
                </a:lnTo>
                <a:lnTo>
                  <a:pt x="1156715" y="729995"/>
                </a:lnTo>
                <a:lnTo>
                  <a:pt x="1155191" y="733043"/>
                </a:lnTo>
                <a:lnTo>
                  <a:pt x="1152144" y="734567"/>
                </a:lnTo>
                <a:lnTo>
                  <a:pt x="1147571" y="739139"/>
                </a:lnTo>
                <a:lnTo>
                  <a:pt x="1144523" y="740663"/>
                </a:lnTo>
                <a:lnTo>
                  <a:pt x="1143000" y="742187"/>
                </a:lnTo>
                <a:lnTo>
                  <a:pt x="1139952" y="743711"/>
                </a:lnTo>
                <a:lnTo>
                  <a:pt x="1138427" y="745235"/>
                </a:lnTo>
                <a:lnTo>
                  <a:pt x="1133856" y="746759"/>
                </a:lnTo>
                <a:lnTo>
                  <a:pt x="1130808" y="748283"/>
                </a:lnTo>
                <a:lnTo>
                  <a:pt x="1121664" y="751331"/>
                </a:lnTo>
                <a:lnTo>
                  <a:pt x="1114044" y="752855"/>
                </a:lnTo>
                <a:lnTo>
                  <a:pt x="1114044" y="754379"/>
                </a:lnTo>
                <a:lnTo>
                  <a:pt x="1158849" y="754379"/>
                </a:lnTo>
                <a:lnTo>
                  <a:pt x="1167383" y="748283"/>
                </a:lnTo>
                <a:lnTo>
                  <a:pt x="1168908" y="746759"/>
                </a:lnTo>
                <a:lnTo>
                  <a:pt x="1168908" y="745235"/>
                </a:lnTo>
                <a:lnTo>
                  <a:pt x="1170432" y="745235"/>
                </a:lnTo>
                <a:lnTo>
                  <a:pt x="1179576" y="734567"/>
                </a:lnTo>
                <a:lnTo>
                  <a:pt x="1179576" y="733043"/>
                </a:lnTo>
                <a:lnTo>
                  <a:pt x="1181100" y="731519"/>
                </a:lnTo>
                <a:lnTo>
                  <a:pt x="1185671" y="723899"/>
                </a:lnTo>
                <a:lnTo>
                  <a:pt x="1188720" y="716279"/>
                </a:lnTo>
                <a:lnTo>
                  <a:pt x="1194815" y="697991"/>
                </a:lnTo>
                <a:lnTo>
                  <a:pt x="1196339" y="688847"/>
                </a:lnTo>
                <a:lnTo>
                  <a:pt x="1196339" y="91439"/>
                </a:lnTo>
                <a:lnTo>
                  <a:pt x="1184147" y="47243"/>
                </a:lnTo>
                <a:lnTo>
                  <a:pt x="1167383" y="25907"/>
                </a:lnTo>
                <a:lnTo>
                  <a:pt x="1160417" y="19811"/>
                </a:lnTo>
                <a:close/>
              </a:path>
            </a:pathLst>
          </a:custGeom>
          <a:solidFill>
            <a:srgbClr val="FFFFFF"/>
          </a:solidFill>
        </p:spPr>
        <p:txBody>
          <a:bodyPr wrap="square" lIns="0" tIns="0" rIns="0" bIns="0" rtlCol="0"/>
          <a:lstStyle/>
          <a:p>
            <a:endParaRPr/>
          </a:p>
        </p:txBody>
      </p:sp>
      <p:sp>
        <p:nvSpPr>
          <p:cNvPr id="58" name="object 58"/>
          <p:cNvSpPr/>
          <p:nvPr/>
        </p:nvSpPr>
        <p:spPr>
          <a:xfrm>
            <a:off x="1969081" y="5186864"/>
            <a:ext cx="1275479" cy="979820"/>
          </a:xfrm>
          <a:custGeom>
            <a:avLst/>
            <a:gdLst/>
            <a:ahLst/>
            <a:cxnLst/>
            <a:rect l="l" t="t" r="r" b="b"/>
            <a:pathLst>
              <a:path w="1156970" h="734695">
                <a:moveTo>
                  <a:pt x="1083564" y="0"/>
                </a:moveTo>
                <a:lnTo>
                  <a:pt x="73152" y="0"/>
                </a:lnTo>
                <a:lnTo>
                  <a:pt x="45005" y="5643"/>
                </a:lnTo>
                <a:lnTo>
                  <a:pt x="21717" y="21145"/>
                </a:lnTo>
                <a:lnTo>
                  <a:pt x="5857" y="44362"/>
                </a:lnTo>
                <a:lnTo>
                  <a:pt x="0" y="73152"/>
                </a:lnTo>
                <a:lnTo>
                  <a:pt x="0" y="661416"/>
                </a:lnTo>
                <a:lnTo>
                  <a:pt x="5857" y="689562"/>
                </a:lnTo>
                <a:lnTo>
                  <a:pt x="21717" y="712851"/>
                </a:lnTo>
                <a:lnTo>
                  <a:pt x="45005" y="728710"/>
                </a:lnTo>
                <a:lnTo>
                  <a:pt x="73152" y="734568"/>
                </a:lnTo>
                <a:lnTo>
                  <a:pt x="1083564" y="734568"/>
                </a:lnTo>
                <a:lnTo>
                  <a:pt x="1112353" y="728710"/>
                </a:lnTo>
                <a:lnTo>
                  <a:pt x="1135570" y="712851"/>
                </a:lnTo>
                <a:lnTo>
                  <a:pt x="1151072" y="689562"/>
                </a:lnTo>
                <a:lnTo>
                  <a:pt x="1156716" y="661416"/>
                </a:lnTo>
                <a:lnTo>
                  <a:pt x="1156716" y="73152"/>
                </a:lnTo>
                <a:lnTo>
                  <a:pt x="1151072" y="44362"/>
                </a:lnTo>
                <a:lnTo>
                  <a:pt x="1135570" y="21145"/>
                </a:lnTo>
                <a:lnTo>
                  <a:pt x="1112353" y="5643"/>
                </a:lnTo>
                <a:lnTo>
                  <a:pt x="1083564" y="0"/>
                </a:lnTo>
                <a:close/>
              </a:path>
            </a:pathLst>
          </a:custGeom>
          <a:solidFill>
            <a:srgbClr val="4F81BD"/>
          </a:solidFill>
        </p:spPr>
        <p:txBody>
          <a:bodyPr wrap="square" lIns="0" tIns="0" rIns="0" bIns="0" rtlCol="0"/>
          <a:lstStyle/>
          <a:p>
            <a:endParaRPr/>
          </a:p>
        </p:txBody>
      </p:sp>
      <p:sp>
        <p:nvSpPr>
          <p:cNvPr id="59" name="object 59"/>
          <p:cNvSpPr/>
          <p:nvPr/>
        </p:nvSpPr>
        <p:spPr>
          <a:xfrm>
            <a:off x="1947241" y="5160441"/>
            <a:ext cx="1318882" cy="1033173"/>
          </a:xfrm>
          <a:custGeom>
            <a:avLst/>
            <a:gdLst/>
            <a:ahLst/>
            <a:cxnLst/>
            <a:rect l="l" t="t" r="r" b="b"/>
            <a:pathLst>
              <a:path w="1196339" h="774700">
                <a:moveTo>
                  <a:pt x="1168908" y="745235"/>
                </a:moveTo>
                <a:lnTo>
                  <a:pt x="27431" y="745235"/>
                </a:lnTo>
                <a:lnTo>
                  <a:pt x="28956" y="746759"/>
                </a:lnTo>
                <a:lnTo>
                  <a:pt x="28956" y="748283"/>
                </a:lnTo>
                <a:lnTo>
                  <a:pt x="42671" y="757427"/>
                </a:lnTo>
                <a:lnTo>
                  <a:pt x="50291" y="763523"/>
                </a:lnTo>
                <a:lnTo>
                  <a:pt x="57911" y="766571"/>
                </a:lnTo>
                <a:lnTo>
                  <a:pt x="67056" y="769619"/>
                </a:lnTo>
                <a:lnTo>
                  <a:pt x="85343" y="772667"/>
                </a:lnTo>
                <a:lnTo>
                  <a:pt x="92963" y="774191"/>
                </a:lnTo>
                <a:lnTo>
                  <a:pt x="1104900" y="774191"/>
                </a:lnTo>
                <a:lnTo>
                  <a:pt x="1132332" y="769619"/>
                </a:lnTo>
                <a:lnTo>
                  <a:pt x="1139952" y="766571"/>
                </a:lnTo>
                <a:lnTo>
                  <a:pt x="1149095" y="761999"/>
                </a:lnTo>
                <a:lnTo>
                  <a:pt x="1156715" y="755903"/>
                </a:lnTo>
                <a:lnTo>
                  <a:pt x="1167383" y="748283"/>
                </a:lnTo>
                <a:lnTo>
                  <a:pt x="1168908" y="746759"/>
                </a:lnTo>
                <a:lnTo>
                  <a:pt x="1168908" y="745235"/>
                </a:lnTo>
                <a:close/>
              </a:path>
              <a:path w="1196339" h="774700">
                <a:moveTo>
                  <a:pt x="1103376" y="0"/>
                </a:moveTo>
                <a:lnTo>
                  <a:pt x="92963" y="0"/>
                </a:lnTo>
                <a:lnTo>
                  <a:pt x="82295" y="1523"/>
                </a:lnTo>
                <a:lnTo>
                  <a:pt x="73151" y="3047"/>
                </a:lnTo>
                <a:lnTo>
                  <a:pt x="65531" y="4571"/>
                </a:lnTo>
                <a:lnTo>
                  <a:pt x="56387" y="7619"/>
                </a:lnTo>
                <a:lnTo>
                  <a:pt x="48767" y="12191"/>
                </a:lnTo>
                <a:lnTo>
                  <a:pt x="39623" y="16763"/>
                </a:lnTo>
                <a:lnTo>
                  <a:pt x="28956" y="25907"/>
                </a:lnTo>
                <a:lnTo>
                  <a:pt x="28956" y="27431"/>
                </a:lnTo>
                <a:lnTo>
                  <a:pt x="27431" y="27431"/>
                </a:lnTo>
                <a:lnTo>
                  <a:pt x="25907" y="28955"/>
                </a:lnTo>
                <a:lnTo>
                  <a:pt x="16763" y="42671"/>
                </a:lnTo>
                <a:lnTo>
                  <a:pt x="10667" y="50291"/>
                </a:lnTo>
                <a:lnTo>
                  <a:pt x="7619" y="57911"/>
                </a:lnTo>
                <a:lnTo>
                  <a:pt x="4571" y="67055"/>
                </a:lnTo>
                <a:lnTo>
                  <a:pt x="3047" y="74675"/>
                </a:lnTo>
                <a:lnTo>
                  <a:pt x="0" y="92963"/>
                </a:lnTo>
                <a:lnTo>
                  <a:pt x="0" y="681227"/>
                </a:lnTo>
                <a:lnTo>
                  <a:pt x="1523" y="691895"/>
                </a:lnTo>
                <a:lnTo>
                  <a:pt x="3047" y="701039"/>
                </a:lnTo>
                <a:lnTo>
                  <a:pt x="4571" y="708659"/>
                </a:lnTo>
                <a:lnTo>
                  <a:pt x="9143" y="717803"/>
                </a:lnTo>
                <a:lnTo>
                  <a:pt x="12191" y="725423"/>
                </a:lnTo>
                <a:lnTo>
                  <a:pt x="16763" y="731519"/>
                </a:lnTo>
                <a:lnTo>
                  <a:pt x="16763" y="733043"/>
                </a:lnTo>
                <a:lnTo>
                  <a:pt x="18287" y="734567"/>
                </a:lnTo>
                <a:lnTo>
                  <a:pt x="25907" y="745235"/>
                </a:lnTo>
                <a:lnTo>
                  <a:pt x="1170432" y="745235"/>
                </a:lnTo>
                <a:lnTo>
                  <a:pt x="1178269" y="736091"/>
                </a:lnTo>
                <a:lnTo>
                  <a:pt x="92963" y="736091"/>
                </a:lnTo>
                <a:lnTo>
                  <a:pt x="86867" y="734567"/>
                </a:lnTo>
                <a:lnTo>
                  <a:pt x="80771" y="734567"/>
                </a:lnTo>
                <a:lnTo>
                  <a:pt x="76200" y="733043"/>
                </a:lnTo>
                <a:lnTo>
                  <a:pt x="71627" y="729995"/>
                </a:lnTo>
                <a:lnTo>
                  <a:pt x="65531" y="728471"/>
                </a:lnTo>
                <a:lnTo>
                  <a:pt x="62483" y="725423"/>
                </a:lnTo>
                <a:lnTo>
                  <a:pt x="56997" y="720851"/>
                </a:lnTo>
                <a:lnTo>
                  <a:pt x="56387" y="720851"/>
                </a:lnTo>
                <a:lnTo>
                  <a:pt x="53339" y="717803"/>
                </a:lnTo>
                <a:lnTo>
                  <a:pt x="53775" y="717803"/>
                </a:lnTo>
                <a:lnTo>
                  <a:pt x="47243" y="710183"/>
                </a:lnTo>
                <a:lnTo>
                  <a:pt x="47624" y="710183"/>
                </a:lnTo>
                <a:lnTo>
                  <a:pt x="44195" y="705611"/>
                </a:lnTo>
                <a:lnTo>
                  <a:pt x="41147" y="696467"/>
                </a:lnTo>
                <a:lnTo>
                  <a:pt x="39623" y="690371"/>
                </a:lnTo>
                <a:lnTo>
                  <a:pt x="39623" y="685799"/>
                </a:lnTo>
                <a:lnTo>
                  <a:pt x="38100" y="679703"/>
                </a:lnTo>
                <a:lnTo>
                  <a:pt x="38100" y="92963"/>
                </a:lnTo>
                <a:lnTo>
                  <a:pt x="39623" y="86867"/>
                </a:lnTo>
                <a:lnTo>
                  <a:pt x="39623" y="80771"/>
                </a:lnTo>
                <a:lnTo>
                  <a:pt x="41147" y="76199"/>
                </a:lnTo>
                <a:lnTo>
                  <a:pt x="44195" y="71627"/>
                </a:lnTo>
                <a:lnTo>
                  <a:pt x="45719" y="65531"/>
                </a:lnTo>
                <a:lnTo>
                  <a:pt x="48767" y="62483"/>
                </a:lnTo>
                <a:lnTo>
                  <a:pt x="53848" y="56387"/>
                </a:lnTo>
                <a:lnTo>
                  <a:pt x="53339" y="56387"/>
                </a:lnTo>
                <a:lnTo>
                  <a:pt x="56387" y="53339"/>
                </a:lnTo>
                <a:lnTo>
                  <a:pt x="56895" y="53339"/>
                </a:lnTo>
                <a:lnTo>
                  <a:pt x="64007" y="47243"/>
                </a:lnTo>
                <a:lnTo>
                  <a:pt x="68579" y="44195"/>
                </a:lnTo>
                <a:lnTo>
                  <a:pt x="77723" y="41147"/>
                </a:lnTo>
                <a:lnTo>
                  <a:pt x="83819" y="39623"/>
                </a:lnTo>
                <a:lnTo>
                  <a:pt x="88391" y="38099"/>
                </a:lnTo>
                <a:lnTo>
                  <a:pt x="1178269" y="38099"/>
                </a:lnTo>
                <a:lnTo>
                  <a:pt x="1170432" y="28955"/>
                </a:lnTo>
                <a:lnTo>
                  <a:pt x="1130808" y="4571"/>
                </a:lnTo>
                <a:lnTo>
                  <a:pt x="1121664" y="1523"/>
                </a:lnTo>
                <a:lnTo>
                  <a:pt x="1112520" y="1523"/>
                </a:lnTo>
                <a:lnTo>
                  <a:pt x="1103376" y="0"/>
                </a:lnTo>
                <a:close/>
              </a:path>
              <a:path w="1196339" h="774700">
                <a:moveTo>
                  <a:pt x="1143000" y="717803"/>
                </a:moveTo>
                <a:lnTo>
                  <a:pt x="1132332" y="726947"/>
                </a:lnTo>
                <a:lnTo>
                  <a:pt x="1129283" y="729995"/>
                </a:lnTo>
                <a:lnTo>
                  <a:pt x="1124711" y="731519"/>
                </a:lnTo>
                <a:lnTo>
                  <a:pt x="1118615" y="733043"/>
                </a:lnTo>
                <a:lnTo>
                  <a:pt x="1114044" y="734567"/>
                </a:lnTo>
                <a:lnTo>
                  <a:pt x="1107947" y="734567"/>
                </a:lnTo>
                <a:lnTo>
                  <a:pt x="1101852" y="736091"/>
                </a:lnTo>
                <a:lnTo>
                  <a:pt x="1178269" y="736091"/>
                </a:lnTo>
                <a:lnTo>
                  <a:pt x="1179576" y="734567"/>
                </a:lnTo>
                <a:lnTo>
                  <a:pt x="1179576" y="733043"/>
                </a:lnTo>
                <a:lnTo>
                  <a:pt x="1181100" y="731519"/>
                </a:lnTo>
                <a:lnTo>
                  <a:pt x="1185671" y="723899"/>
                </a:lnTo>
                <a:lnTo>
                  <a:pt x="1186891" y="720851"/>
                </a:lnTo>
                <a:lnTo>
                  <a:pt x="1141476" y="720851"/>
                </a:lnTo>
                <a:lnTo>
                  <a:pt x="1143000" y="717803"/>
                </a:lnTo>
                <a:close/>
              </a:path>
              <a:path w="1196339" h="774700">
                <a:moveTo>
                  <a:pt x="53339" y="717803"/>
                </a:moveTo>
                <a:lnTo>
                  <a:pt x="56387" y="720851"/>
                </a:lnTo>
                <a:lnTo>
                  <a:pt x="54864" y="719073"/>
                </a:lnTo>
                <a:lnTo>
                  <a:pt x="53339" y="717803"/>
                </a:lnTo>
                <a:close/>
              </a:path>
              <a:path w="1196339" h="774700">
                <a:moveTo>
                  <a:pt x="54864" y="719073"/>
                </a:moveTo>
                <a:lnTo>
                  <a:pt x="56387" y="720851"/>
                </a:lnTo>
                <a:lnTo>
                  <a:pt x="56997" y="720851"/>
                </a:lnTo>
                <a:lnTo>
                  <a:pt x="54864" y="719073"/>
                </a:lnTo>
                <a:close/>
              </a:path>
              <a:path w="1196339" h="774700">
                <a:moveTo>
                  <a:pt x="1190752" y="710183"/>
                </a:moveTo>
                <a:lnTo>
                  <a:pt x="1149095" y="710183"/>
                </a:lnTo>
                <a:lnTo>
                  <a:pt x="1141476" y="720851"/>
                </a:lnTo>
                <a:lnTo>
                  <a:pt x="1186891" y="720851"/>
                </a:lnTo>
                <a:lnTo>
                  <a:pt x="1188720" y="716279"/>
                </a:lnTo>
                <a:lnTo>
                  <a:pt x="1190752" y="710183"/>
                </a:lnTo>
                <a:close/>
              </a:path>
              <a:path w="1196339" h="774700">
                <a:moveTo>
                  <a:pt x="53775" y="717803"/>
                </a:moveTo>
                <a:lnTo>
                  <a:pt x="53339" y="717803"/>
                </a:lnTo>
                <a:lnTo>
                  <a:pt x="54864" y="719073"/>
                </a:lnTo>
                <a:lnTo>
                  <a:pt x="53775" y="717803"/>
                </a:lnTo>
                <a:close/>
              </a:path>
              <a:path w="1196339" h="774700">
                <a:moveTo>
                  <a:pt x="47624" y="710183"/>
                </a:moveTo>
                <a:lnTo>
                  <a:pt x="47243" y="710183"/>
                </a:lnTo>
                <a:lnTo>
                  <a:pt x="48767" y="711707"/>
                </a:lnTo>
                <a:lnTo>
                  <a:pt x="47624" y="710183"/>
                </a:lnTo>
                <a:close/>
              </a:path>
              <a:path w="1196339" h="774700">
                <a:moveTo>
                  <a:pt x="1187195" y="53339"/>
                </a:moveTo>
                <a:lnTo>
                  <a:pt x="1141476" y="53339"/>
                </a:lnTo>
                <a:lnTo>
                  <a:pt x="1149095" y="64007"/>
                </a:lnTo>
                <a:lnTo>
                  <a:pt x="1152144" y="68579"/>
                </a:lnTo>
                <a:lnTo>
                  <a:pt x="1156715" y="82295"/>
                </a:lnTo>
                <a:lnTo>
                  <a:pt x="1158239" y="88391"/>
                </a:lnTo>
                <a:lnTo>
                  <a:pt x="1158239" y="687323"/>
                </a:lnTo>
                <a:lnTo>
                  <a:pt x="1156715" y="693419"/>
                </a:lnTo>
                <a:lnTo>
                  <a:pt x="1153667" y="702563"/>
                </a:lnTo>
                <a:lnTo>
                  <a:pt x="1147571" y="711707"/>
                </a:lnTo>
                <a:lnTo>
                  <a:pt x="1149095" y="710183"/>
                </a:lnTo>
                <a:lnTo>
                  <a:pt x="1190752" y="710183"/>
                </a:lnTo>
                <a:lnTo>
                  <a:pt x="1194815" y="697991"/>
                </a:lnTo>
                <a:lnTo>
                  <a:pt x="1196339" y="688847"/>
                </a:lnTo>
                <a:lnTo>
                  <a:pt x="1196339" y="91439"/>
                </a:lnTo>
                <a:lnTo>
                  <a:pt x="1191767" y="64007"/>
                </a:lnTo>
                <a:lnTo>
                  <a:pt x="1188720" y="56387"/>
                </a:lnTo>
                <a:lnTo>
                  <a:pt x="1187195" y="53339"/>
                </a:lnTo>
                <a:close/>
              </a:path>
              <a:path w="1196339" h="774700">
                <a:moveTo>
                  <a:pt x="56387" y="53339"/>
                </a:moveTo>
                <a:lnTo>
                  <a:pt x="53339" y="56387"/>
                </a:lnTo>
                <a:lnTo>
                  <a:pt x="55118" y="54863"/>
                </a:lnTo>
                <a:lnTo>
                  <a:pt x="56387" y="53339"/>
                </a:lnTo>
                <a:close/>
              </a:path>
              <a:path w="1196339" h="774700">
                <a:moveTo>
                  <a:pt x="55118" y="54863"/>
                </a:moveTo>
                <a:lnTo>
                  <a:pt x="53339" y="56387"/>
                </a:lnTo>
                <a:lnTo>
                  <a:pt x="53848" y="56387"/>
                </a:lnTo>
                <a:lnTo>
                  <a:pt x="55118" y="54863"/>
                </a:lnTo>
                <a:close/>
              </a:path>
              <a:path w="1196339" h="774700">
                <a:moveTo>
                  <a:pt x="1178269" y="38099"/>
                </a:moveTo>
                <a:lnTo>
                  <a:pt x="1103376" y="38099"/>
                </a:lnTo>
                <a:lnTo>
                  <a:pt x="1109471" y="39623"/>
                </a:lnTo>
                <a:lnTo>
                  <a:pt x="1115567" y="39623"/>
                </a:lnTo>
                <a:lnTo>
                  <a:pt x="1120139" y="41147"/>
                </a:lnTo>
                <a:lnTo>
                  <a:pt x="1126235" y="42671"/>
                </a:lnTo>
                <a:lnTo>
                  <a:pt x="1130808" y="45719"/>
                </a:lnTo>
                <a:lnTo>
                  <a:pt x="1133856" y="48767"/>
                </a:lnTo>
                <a:lnTo>
                  <a:pt x="1143000" y="56387"/>
                </a:lnTo>
                <a:lnTo>
                  <a:pt x="1141476" y="53339"/>
                </a:lnTo>
                <a:lnTo>
                  <a:pt x="1187195" y="53339"/>
                </a:lnTo>
                <a:lnTo>
                  <a:pt x="1184147" y="47243"/>
                </a:lnTo>
                <a:lnTo>
                  <a:pt x="1179576" y="39623"/>
                </a:lnTo>
                <a:lnTo>
                  <a:pt x="1178269" y="38099"/>
                </a:lnTo>
                <a:close/>
              </a:path>
              <a:path w="1196339" h="774700">
                <a:moveTo>
                  <a:pt x="56895" y="53339"/>
                </a:moveTo>
                <a:lnTo>
                  <a:pt x="56387" y="53339"/>
                </a:lnTo>
                <a:lnTo>
                  <a:pt x="55118" y="54863"/>
                </a:lnTo>
                <a:lnTo>
                  <a:pt x="56895" y="53339"/>
                </a:lnTo>
                <a:close/>
              </a:path>
            </a:pathLst>
          </a:custGeom>
          <a:solidFill>
            <a:srgbClr val="FFFFFF"/>
          </a:solidFill>
        </p:spPr>
        <p:txBody>
          <a:bodyPr wrap="square" lIns="0" tIns="0" rIns="0" bIns="0" rtlCol="0"/>
          <a:lstStyle/>
          <a:p>
            <a:endParaRPr/>
          </a:p>
        </p:txBody>
      </p:sp>
      <p:sp>
        <p:nvSpPr>
          <p:cNvPr id="60" name="object 60"/>
          <p:cNvSpPr/>
          <p:nvPr/>
        </p:nvSpPr>
        <p:spPr>
          <a:xfrm>
            <a:off x="2110211" y="5349461"/>
            <a:ext cx="1276878" cy="979651"/>
          </a:xfrm>
          <a:prstGeom prst="rect">
            <a:avLst/>
          </a:prstGeom>
          <a:blipFill>
            <a:blip r:embed="rId8" cstate="print"/>
            <a:stretch>
              <a:fillRect/>
            </a:stretch>
          </a:blipFill>
        </p:spPr>
        <p:txBody>
          <a:bodyPr wrap="square" lIns="0" tIns="0" rIns="0" bIns="0" rtlCol="0"/>
          <a:lstStyle/>
          <a:p>
            <a:endParaRPr/>
          </a:p>
        </p:txBody>
      </p:sp>
      <p:sp>
        <p:nvSpPr>
          <p:cNvPr id="61" name="object 61"/>
          <p:cNvSpPr/>
          <p:nvPr/>
        </p:nvSpPr>
        <p:spPr>
          <a:xfrm>
            <a:off x="2096769" y="5333201"/>
            <a:ext cx="1304181" cy="1012848"/>
          </a:xfrm>
          <a:custGeom>
            <a:avLst/>
            <a:gdLst/>
            <a:ahLst/>
            <a:cxnLst/>
            <a:rect l="l" t="t" r="r" b="b"/>
            <a:pathLst>
              <a:path w="1183005" h="759460">
                <a:moveTo>
                  <a:pt x="1156716" y="734567"/>
                </a:moveTo>
                <a:lnTo>
                  <a:pt x="25908" y="734567"/>
                </a:lnTo>
                <a:lnTo>
                  <a:pt x="38100" y="745235"/>
                </a:lnTo>
                <a:lnTo>
                  <a:pt x="45720" y="749807"/>
                </a:lnTo>
                <a:lnTo>
                  <a:pt x="60960" y="755903"/>
                </a:lnTo>
                <a:lnTo>
                  <a:pt x="70104" y="757427"/>
                </a:lnTo>
                <a:lnTo>
                  <a:pt x="77724" y="758951"/>
                </a:lnTo>
                <a:lnTo>
                  <a:pt x="1106424" y="758951"/>
                </a:lnTo>
                <a:lnTo>
                  <a:pt x="1114044" y="757427"/>
                </a:lnTo>
                <a:lnTo>
                  <a:pt x="1123188" y="755903"/>
                </a:lnTo>
                <a:lnTo>
                  <a:pt x="1130808" y="752855"/>
                </a:lnTo>
                <a:lnTo>
                  <a:pt x="1146048" y="743711"/>
                </a:lnTo>
                <a:lnTo>
                  <a:pt x="1156716" y="734567"/>
                </a:lnTo>
                <a:close/>
              </a:path>
              <a:path w="1183005" h="759460">
                <a:moveTo>
                  <a:pt x="80772" y="24383"/>
                </a:moveTo>
                <a:lnTo>
                  <a:pt x="24384" y="24383"/>
                </a:lnTo>
                <a:lnTo>
                  <a:pt x="24384" y="25907"/>
                </a:lnTo>
                <a:lnTo>
                  <a:pt x="15240" y="38099"/>
                </a:lnTo>
                <a:lnTo>
                  <a:pt x="6096" y="53339"/>
                </a:lnTo>
                <a:lnTo>
                  <a:pt x="3048" y="60959"/>
                </a:lnTo>
                <a:lnTo>
                  <a:pt x="1524" y="68579"/>
                </a:lnTo>
                <a:lnTo>
                  <a:pt x="0" y="77723"/>
                </a:lnTo>
                <a:lnTo>
                  <a:pt x="0" y="682751"/>
                </a:lnTo>
                <a:lnTo>
                  <a:pt x="1524" y="691895"/>
                </a:lnTo>
                <a:lnTo>
                  <a:pt x="10668" y="714755"/>
                </a:lnTo>
                <a:lnTo>
                  <a:pt x="15240" y="722375"/>
                </a:lnTo>
                <a:lnTo>
                  <a:pt x="24384" y="733043"/>
                </a:lnTo>
                <a:lnTo>
                  <a:pt x="24384" y="734567"/>
                </a:lnTo>
                <a:lnTo>
                  <a:pt x="79248" y="734567"/>
                </a:lnTo>
                <a:lnTo>
                  <a:pt x="67056" y="731519"/>
                </a:lnTo>
                <a:lnTo>
                  <a:pt x="62484" y="729995"/>
                </a:lnTo>
                <a:lnTo>
                  <a:pt x="56387" y="726947"/>
                </a:lnTo>
                <a:lnTo>
                  <a:pt x="51816" y="723899"/>
                </a:lnTo>
                <a:lnTo>
                  <a:pt x="44500" y="717803"/>
                </a:lnTo>
                <a:lnTo>
                  <a:pt x="44196" y="717803"/>
                </a:lnTo>
                <a:lnTo>
                  <a:pt x="42672" y="716279"/>
                </a:lnTo>
                <a:lnTo>
                  <a:pt x="42889" y="716279"/>
                </a:lnTo>
                <a:lnTo>
                  <a:pt x="35052" y="707135"/>
                </a:lnTo>
                <a:lnTo>
                  <a:pt x="32004" y="702563"/>
                </a:lnTo>
                <a:lnTo>
                  <a:pt x="30480" y="696467"/>
                </a:lnTo>
                <a:lnTo>
                  <a:pt x="27431" y="690371"/>
                </a:lnTo>
                <a:lnTo>
                  <a:pt x="25908" y="685799"/>
                </a:lnTo>
                <a:lnTo>
                  <a:pt x="25908" y="79247"/>
                </a:lnTo>
                <a:lnTo>
                  <a:pt x="30480" y="60959"/>
                </a:lnTo>
                <a:lnTo>
                  <a:pt x="36575" y="51815"/>
                </a:lnTo>
                <a:lnTo>
                  <a:pt x="44196" y="41147"/>
                </a:lnTo>
                <a:lnTo>
                  <a:pt x="46228" y="41147"/>
                </a:lnTo>
                <a:lnTo>
                  <a:pt x="53340" y="35051"/>
                </a:lnTo>
                <a:lnTo>
                  <a:pt x="62484" y="28955"/>
                </a:lnTo>
                <a:lnTo>
                  <a:pt x="80772" y="24383"/>
                </a:lnTo>
                <a:close/>
              </a:path>
              <a:path w="1183005" h="759460">
                <a:moveTo>
                  <a:pt x="1139324" y="716728"/>
                </a:moveTo>
                <a:lnTo>
                  <a:pt x="1129284" y="723899"/>
                </a:lnTo>
                <a:lnTo>
                  <a:pt x="1120140" y="729995"/>
                </a:lnTo>
                <a:lnTo>
                  <a:pt x="1101852" y="734567"/>
                </a:lnTo>
                <a:lnTo>
                  <a:pt x="1158240" y="734567"/>
                </a:lnTo>
                <a:lnTo>
                  <a:pt x="1158240" y="733043"/>
                </a:lnTo>
                <a:lnTo>
                  <a:pt x="1168908" y="720851"/>
                </a:lnTo>
                <a:lnTo>
                  <a:pt x="1170432" y="717803"/>
                </a:lnTo>
                <a:lnTo>
                  <a:pt x="1138428" y="717803"/>
                </a:lnTo>
                <a:lnTo>
                  <a:pt x="1139324" y="716728"/>
                </a:lnTo>
                <a:close/>
              </a:path>
              <a:path w="1183005" h="759460">
                <a:moveTo>
                  <a:pt x="42672" y="716279"/>
                </a:moveTo>
                <a:lnTo>
                  <a:pt x="44196" y="717803"/>
                </a:lnTo>
                <a:lnTo>
                  <a:pt x="43434" y="716915"/>
                </a:lnTo>
                <a:lnTo>
                  <a:pt x="42672" y="716279"/>
                </a:lnTo>
                <a:close/>
              </a:path>
              <a:path w="1183005" h="759460">
                <a:moveTo>
                  <a:pt x="43434" y="716915"/>
                </a:moveTo>
                <a:lnTo>
                  <a:pt x="44196" y="717803"/>
                </a:lnTo>
                <a:lnTo>
                  <a:pt x="44500" y="717803"/>
                </a:lnTo>
                <a:lnTo>
                  <a:pt x="43434" y="716915"/>
                </a:lnTo>
                <a:close/>
              </a:path>
              <a:path w="1183005" h="759460">
                <a:moveTo>
                  <a:pt x="1139952" y="716279"/>
                </a:moveTo>
                <a:lnTo>
                  <a:pt x="1139324" y="716728"/>
                </a:lnTo>
                <a:lnTo>
                  <a:pt x="1138428" y="717803"/>
                </a:lnTo>
                <a:lnTo>
                  <a:pt x="1139952" y="716279"/>
                </a:lnTo>
                <a:close/>
              </a:path>
              <a:path w="1183005" h="759460">
                <a:moveTo>
                  <a:pt x="1171194" y="716279"/>
                </a:moveTo>
                <a:lnTo>
                  <a:pt x="1139952" y="716279"/>
                </a:lnTo>
                <a:lnTo>
                  <a:pt x="1138428" y="717803"/>
                </a:lnTo>
                <a:lnTo>
                  <a:pt x="1170432" y="717803"/>
                </a:lnTo>
                <a:lnTo>
                  <a:pt x="1171194" y="716279"/>
                </a:lnTo>
                <a:close/>
              </a:path>
              <a:path w="1183005" h="759460">
                <a:moveTo>
                  <a:pt x="42889" y="716279"/>
                </a:moveTo>
                <a:lnTo>
                  <a:pt x="42672" y="716279"/>
                </a:lnTo>
                <a:lnTo>
                  <a:pt x="43434" y="716915"/>
                </a:lnTo>
                <a:lnTo>
                  <a:pt x="42889" y="716279"/>
                </a:lnTo>
                <a:close/>
              </a:path>
              <a:path w="1183005" h="759460">
                <a:moveTo>
                  <a:pt x="1170127" y="41147"/>
                </a:moveTo>
                <a:lnTo>
                  <a:pt x="1138428" y="41147"/>
                </a:lnTo>
                <a:lnTo>
                  <a:pt x="1147572" y="53339"/>
                </a:lnTo>
                <a:lnTo>
                  <a:pt x="1150620" y="57911"/>
                </a:lnTo>
                <a:lnTo>
                  <a:pt x="1152144" y="62483"/>
                </a:lnTo>
                <a:lnTo>
                  <a:pt x="1155192" y="68579"/>
                </a:lnTo>
                <a:lnTo>
                  <a:pt x="1156716" y="74675"/>
                </a:lnTo>
                <a:lnTo>
                  <a:pt x="1156716" y="679703"/>
                </a:lnTo>
                <a:lnTo>
                  <a:pt x="1152144" y="697991"/>
                </a:lnTo>
                <a:lnTo>
                  <a:pt x="1149096" y="702563"/>
                </a:lnTo>
                <a:lnTo>
                  <a:pt x="1146048" y="708659"/>
                </a:lnTo>
                <a:lnTo>
                  <a:pt x="1139324" y="716728"/>
                </a:lnTo>
                <a:lnTo>
                  <a:pt x="1139952" y="716279"/>
                </a:lnTo>
                <a:lnTo>
                  <a:pt x="1171194" y="716279"/>
                </a:lnTo>
                <a:lnTo>
                  <a:pt x="1171956" y="714755"/>
                </a:lnTo>
                <a:lnTo>
                  <a:pt x="1176528" y="707135"/>
                </a:lnTo>
                <a:lnTo>
                  <a:pt x="1179576" y="697991"/>
                </a:lnTo>
                <a:lnTo>
                  <a:pt x="1181100" y="690371"/>
                </a:lnTo>
                <a:lnTo>
                  <a:pt x="1182624" y="681227"/>
                </a:lnTo>
                <a:lnTo>
                  <a:pt x="1182624" y="76199"/>
                </a:lnTo>
                <a:lnTo>
                  <a:pt x="1181100" y="67055"/>
                </a:lnTo>
                <a:lnTo>
                  <a:pt x="1171956" y="44195"/>
                </a:lnTo>
                <a:lnTo>
                  <a:pt x="1170127" y="41147"/>
                </a:lnTo>
                <a:close/>
              </a:path>
              <a:path w="1183005" h="759460">
                <a:moveTo>
                  <a:pt x="46228" y="41147"/>
                </a:moveTo>
                <a:lnTo>
                  <a:pt x="44196" y="41147"/>
                </a:lnTo>
                <a:lnTo>
                  <a:pt x="42672" y="44195"/>
                </a:lnTo>
                <a:lnTo>
                  <a:pt x="46228" y="41147"/>
                </a:lnTo>
                <a:close/>
              </a:path>
              <a:path w="1183005" h="759460">
                <a:moveTo>
                  <a:pt x="1158240" y="24383"/>
                </a:moveTo>
                <a:lnTo>
                  <a:pt x="1095756" y="24383"/>
                </a:lnTo>
                <a:lnTo>
                  <a:pt x="1103376" y="25907"/>
                </a:lnTo>
                <a:lnTo>
                  <a:pt x="1109472" y="25907"/>
                </a:lnTo>
                <a:lnTo>
                  <a:pt x="1115568" y="27431"/>
                </a:lnTo>
                <a:lnTo>
                  <a:pt x="1120140" y="30479"/>
                </a:lnTo>
                <a:lnTo>
                  <a:pt x="1126236" y="32003"/>
                </a:lnTo>
                <a:lnTo>
                  <a:pt x="1130808" y="35051"/>
                </a:lnTo>
                <a:lnTo>
                  <a:pt x="1139952" y="44195"/>
                </a:lnTo>
                <a:lnTo>
                  <a:pt x="1138428" y="41147"/>
                </a:lnTo>
                <a:lnTo>
                  <a:pt x="1170127" y="41147"/>
                </a:lnTo>
                <a:lnTo>
                  <a:pt x="1167384" y="36575"/>
                </a:lnTo>
                <a:lnTo>
                  <a:pt x="1158240" y="25907"/>
                </a:lnTo>
                <a:lnTo>
                  <a:pt x="1158240" y="24383"/>
                </a:lnTo>
                <a:close/>
              </a:path>
              <a:path w="1183005" h="759460">
                <a:moveTo>
                  <a:pt x="1104900" y="0"/>
                </a:moveTo>
                <a:lnTo>
                  <a:pt x="76200" y="0"/>
                </a:lnTo>
                <a:lnTo>
                  <a:pt x="68580" y="1523"/>
                </a:lnTo>
                <a:lnTo>
                  <a:pt x="59436" y="3047"/>
                </a:lnTo>
                <a:lnTo>
                  <a:pt x="51816" y="6095"/>
                </a:lnTo>
                <a:lnTo>
                  <a:pt x="36575" y="15239"/>
                </a:lnTo>
                <a:lnTo>
                  <a:pt x="25908" y="24383"/>
                </a:lnTo>
                <a:lnTo>
                  <a:pt x="1156716" y="24383"/>
                </a:lnTo>
                <a:lnTo>
                  <a:pt x="1144524" y="13715"/>
                </a:lnTo>
                <a:lnTo>
                  <a:pt x="1136904" y="9143"/>
                </a:lnTo>
                <a:lnTo>
                  <a:pt x="1121664" y="3047"/>
                </a:lnTo>
                <a:lnTo>
                  <a:pt x="1112520" y="1523"/>
                </a:lnTo>
                <a:lnTo>
                  <a:pt x="1104900" y="0"/>
                </a:lnTo>
                <a:close/>
              </a:path>
            </a:pathLst>
          </a:custGeom>
          <a:solidFill>
            <a:srgbClr val="4F81BD"/>
          </a:solidFill>
        </p:spPr>
        <p:txBody>
          <a:bodyPr wrap="square" lIns="0" tIns="0" rIns="0" bIns="0" rtlCol="0"/>
          <a:lstStyle/>
          <a:p>
            <a:endParaRPr/>
          </a:p>
        </p:txBody>
      </p:sp>
      <p:sp>
        <p:nvSpPr>
          <p:cNvPr id="62" name="object 62"/>
          <p:cNvSpPr txBox="1"/>
          <p:nvPr/>
        </p:nvSpPr>
        <p:spPr>
          <a:xfrm>
            <a:off x="2170064" y="5686080"/>
            <a:ext cx="1152271" cy="415314"/>
          </a:xfrm>
          <a:prstGeom prst="rect">
            <a:avLst/>
          </a:prstGeom>
        </p:spPr>
        <p:txBody>
          <a:bodyPr vert="horz" wrap="square" lIns="0" tIns="15057" rIns="0" bIns="0" rtlCol="0">
            <a:spAutoFit/>
          </a:bodyPr>
          <a:lstStyle/>
          <a:p>
            <a:pPr marL="15057" algn="ctr">
              <a:spcBef>
                <a:spcPts val="119"/>
              </a:spcBef>
            </a:pPr>
            <a:r>
              <a:rPr lang="tr-TR" sz="1300" spc="-89" dirty="0">
                <a:latin typeface="Arial"/>
                <a:cs typeface="Arial"/>
              </a:rPr>
              <a:t>Taşınır  </a:t>
            </a:r>
            <a:r>
              <a:rPr sz="1300" spc="-71" dirty="0" err="1">
                <a:latin typeface="Arial"/>
                <a:cs typeface="Arial"/>
              </a:rPr>
              <a:t>Kayıt</a:t>
            </a:r>
            <a:r>
              <a:rPr sz="1300" spc="-119" dirty="0">
                <a:latin typeface="Arial"/>
                <a:cs typeface="Arial"/>
              </a:rPr>
              <a:t> </a:t>
            </a:r>
            <a:r>
              <a:rPr lang="tr-TR" sz="1300" spc="-119" dirty="0">
                <a:latin typeface="Arial"/>
                <a:cs typeface="Arial"/>
              </a:rPr>
              <a:t>İşlemleri</a:t>
            </a:r>
            <a:endParaRPr sz="1300" dirty="0">
              <a:latin typeface="Arial"/>
              <a:cs typeface="Arial"/>
            </a:endParaRPr>
          </a:p>
        </p:txBody>
      </p:sp>
      <p:sp>
        <p:nvSpPr>
          <p:cNvPr id="63" name="object 63"/>
          <p:cNvSpPr/>
          <p:nvPr/>
        </p:nvSpPr>
        <p:spPr>
          <a:xfrm>
            <a:off x="3534163" y="5220773"/>
            <a:ext cx="1269879" cy="945946"/>
          </a:xfrm>
          <a:custGeom>
            <a:avLst/>
            <a:gdLst/>
            <a:ahLst/>
            <a:cxnLst/>
            <a:rect l="l" t="t" r="r" b="b"/>
            <a:pathLst>
              <a:path w="1151889" h="709295">
                <a:moveTo>
                  <a:pt x="60461" y="707623"/>
                </a:moveTo>
                <a:lnTo>
                  <a:pt x="67759" y="709142"/>
                </a:lnTo>
                <a:lnTo>
                  <a:pt x="1078171" y="709142"/>
                </a:lnTo>
                <a:lnTo>
                  <a:pt x="60461" y="707623"/>
                </a:lnTo>
                <a:close/>
              </a:path>
              <a:path w="1151889" h="709295">
                <a:moveTo>
                  <a:pt x="36324" y="701044"/>
                </a:moveTo>
                <a:lnTo>
                  <a:pt x="39613" y="703284"/>
                </a:lnTo>
                <a:lnTo>
                  <a:pt x="43417" y="704076"/>
                </a:lnTo>
                <a:lnTo>
                  <a:pt x="40327" y="703046"/>
                </a:lnTo>
                <a:lnTo>
                  <a:pt x="36324" y="701044"/>
                </a:lnTo>
                <a:close/>
              </a:path>
              <a:path w="1151889" h="709295">
                <a:moveTo>
                  <a:pt x="14698" y="685037"/>
                </a:moveTo>
                <a:lnTo>
                  <a:pt x="16324" y="687425"/>
                </a:lnTo>
                <a:lnTo>
                  <a:pt x="18713" y="689052"/>
                </a:lnTo>
                <a:lnTo>
                  <a:pt x="14698" y="685037"/>
                </a:lnTo>
                <a:close/>
              </a:path>
              <a:path w="1151889" h="709295">
                <a:moveTo>
                  <a:pt x="2227" y="666470"/>
                </a:moveTo>
                <a:lnTo>
                  <a:pt x="2055" y="666470"/>
                </a:lnTo>
                <a:lnTo>
                  <a:pt x="2227" y="666724"/>
                </a:lnTo>
                <a:lnTo>
                  <a:pt x="2227" y="666470"/>
                </a:lnTo>
                <a:close/>
              </a:path>
              <a:path w="1151889" h="709295">
                <a:moveTo>
                  <a:pt x="703" y="661898"/>
                </a:moveTo>
                <a:lnTo>
                  <a:pt x="0" y="661898"/>
                </a:lnTo>
                <a:lnTo>
                  <a:pt x="465" y="664137"/>
                </a:lnTo>
                <a:lnTo>
                  <a:pt x="703" y="664486"/>
                </a:lnTo>
                <a:lnTo>
                  <a:pt x="703" y="661898"/>
                </a:lnTo>
                <a:close/>
              </a:path>
              <a:path w="1151889" h="709295">
                <a:moveTo>
                  <a:pt x="1133035" y="0"/>
                </a:moveTo>
                <a:lnTo>
                  <a:pt x="1133035" y="482"/>
                </a:lnTo>
                <a:lnTo>
                  <a:pt x="1133358" y="482"/>
                </a:lnTo>
                <a:lnTo>
                  <a:pt x="1133035" y="0"/>
                </a:lnTo>
                <a:close/>
              </a:path>
              <a:path w="1151889" h="709295">
                <a:moveTo>
                  <a:pt x="1145227" y="18259"/>
                </a:moveTo>
                <a:lnTo>
                  <a:pt x="1145227" y="18770"/>
                </a:lnTo>
                <a:lnTo>
                  <a:pt x="1145569" y="18770"/>
                </a:lnTo>
                <a:lnTo>
                  <a:pt x="1145227" y="18259"/>
                </a:lnTo>
                <a:close/>
              </a:path>
              <a:path w="1151889" h="709295">
                <a:moveTo>
                  <a:pt x="1151286" y="47537"/>
                </a:moveTo>
                <a:lnTo>
                  <a:pt x="1149819" y="643496"/>
                </a:lnTo>
                <a:lnTo>
                  <a:pt x="1151323" y="635990"/>
                </a:lnTo>
                <a:lnTo>
                  <a:pt x="1151286" y="47537"/>
                </a:lnTo>
                <a:close/>
              </a:path>
              <a:path w="1151889" h="709295">
                <a:moveTo>
                  <a:pt x="1145956" y="662762"/>
                </a:moveTo>
                <a:lnTo>
                  <a:pt x="1145314" y="664686"/>
                </a:lnTo>
                <a:lnTo>
                  <a:pt x="1145680" y="664137"/>
                </a:lnTo>
                <a:lnTo>
                  <a:pt x="1145956" y="662762"/>
                </a:lnTo>
                <a:close/>
              </a:path>
              <a:path w="1151889" h="709295">
                <a:moveTo>
                  <a:pt x="1128617" y="688491"/>
                </a:moveTo>
                <a:lnTo>
                  <a:pt x="1126939" y="689330"/>
                </a:lnTo>
                <a:lnTo>
                  <a:pt x="1125970" y="690299"/>
                </a:lnTo>
                <a:lnTo>
                  <a:pt x="1128617" y="688491"/>
                </a:lnTo>
                <a:close/>
              </a:path>
              <a:path w="1151889" h="709295">
                <a:moveTo>
                  <a:pt x="1108935" y="701936"/>
                </a:moveTo>
                <a:lnTo>
                  <a:pt x="1105603" y="703046"/>
                </a:lnTo>
                <a:lnTo>
                  <a:pt x="1103869" y="703914"/>
                </a:lnTo>
                <a:lnTo>
                  <a:pt x="1106961" y="703284"/>
                </a:lnTo>
                <a:lnTo>
                  <a:pt x="1108935" y="701936"/>
                </a:lnTo>
                <a:close/>
              </a:path>
            </a:pathLst>
          </a:custGeom>
          <a:solidFill>
            <a:srgbClr val="4F81BD"/>
          </a:solidFill>
        </p:spPr>
        <p:txBody>
          <a:bodyPr wrap="square" lIns="0" tIns="0" rIns="0" bIns="0" rtlCol="0"/>
          <a:lstStyle/>
          <a:p>
            <a:endParaRPr/>
          </a:p>
        </p:txBody>
      </p:sp>
      <p:sp>
        <p:nvSpPr>
          <p:cNvPr id="64" name="object 64"/>
          <p:cNvSpPr/>
          <p:nvPr/>
        </p:nvSpPr>
        <p:spPr>
          <a:xfrm>
            <a:off x="3508056" y="5160441"/>
            <a:ext cx="1317482" cy="1033173"/>
          </a:xfrm>
          <a:custGeom>
            <a:avLst/>
            <a:gdLst/>
            <a:ahLst/>
            <a:cxnLst/>
            <a:rect l="l" t="t" r="r" b="b"/>
            <a:pathLst>
              <a:path w="1195070" h="774700">
                <a:moveTo>
                  <a:pt x="1101852" y="0"/>
                </a:moveTo>
                <a:lnTo>
                  <a:pt x="91439" y="0"/>
                </a:lnTo>
                <a:lnTo>
                  <a:pt x="80772" y="1523"/>
                </a:lnTo>
                <a:lnTo>
                  <a:pt x="71627" y="3047"/>
                </a:lnTo>
                <a:lnTo>
                  <a:pt x="64007" y="4571"/>
                </a:lnTo>
                <a:lnTo>
                  <a:pt x="54863" y="7619"/>
                </a:lnTo>
                <a:lnTo>
                  <a:pt x="47243" y="12191"/>
                </a:lnTo>
                <a:lnTo>
                  <a:pt x="38100" y="16763"/>
                </a:lnTo>
                <a:lnTo>
                  <a:pt x="27431" y="25907"/>
                </a:lnTo>
                <a:lnTo>
                  <a:pt x="27431" y="27431"/>
                </a:lnTo>
                <a:lnTo>
                  <a:pt x="25907" y="27431"/>
                </a:lnTo>
                <a:lnTo>
                  <a:pt x="25907" y="28955"/>
                </a:lnTo>
                <a:lnTo>
                  <a:pt x="15239" y="42671"/>
                </a:lnTo>
                <a:lnTo>
                  <a:pt x="6095" y="57911"/>
                </a:lnTo>
                <a:lnTo>
                  <a:pt x="3048" y="67055"/>
                </a:lnTo>
                <a:lnTo>
                  <a:pt x="1524" y="74675"/>
                </a:lnTo>
                <a:lnTo>
                  <a:pt x="0" y="83819"/>
                </a:lnTo>
                <a:lnTo>
                  <a:pt x="0" y="691895"/>
                </a:lnTo>
                <a:lnTo>
                  <a:pt x="1524" y="701039"/>
                </a:lnTo>
                <a:lnTo>
                  <a:pt x="4571" y="708659"/>
                </a:lnTo>
                <a:lnTo>
                  <a:pt x="7619" y="717803"/>
                </a:lnTo>
                <a:lnTo>
                  <a:pt x="10668" y="725423"/>
                </a:lnTo>
                <a:lnTo>
                  <a:pt x="15239" y="731519"/>
                </a:lnTo>
                <a:lnTo>
                  <a:pt x="15239" y="733043"/>
                </a:lnTo>
                <a:lnTo>
                  <a:pt x="16763" y="734567"/>
                </a:lnTo>
                <a:lnTo>
                  <a:pt x="25907" y="745235"/>
                </a:lnTo>
                <a:lnTo>
                  <a:pt x="27431" y="746759"/>
                </a:lnTo>
                <a:lnTo>
                  <a:pt x="27431" y="748283"/>
                </a:lnTo>
                <a:lnTo>
                  <a:pt x="41148" y="757427"/>
                </a:lnTo>
                <a:lnTo>
                  <a:pt x="48768" y="763523"/>
                </a:lnTo>
                <a:lnTo>
                  <a:pt x="56387" y="766571"/>
                </a:lnTo>
                <a:lnTo>
                  <a:pt x="65531" y="769619"/>
                </a:lnTo>
                <a:lnTo>
                  <a:pt x="83820" y="772667"/>
                </a:lnTo>
                <a:lnTo>
                  <a:pt x="91439" y="774191"/>
                </a:lnTo>
                <a:lnTo>
                  <a:pt x="1103376" y="774191"/>
                </a:lnTo>
                <a:lnTo>
                  <a:pt x="1130808" y="769619"/>
                </a:lnTo>
                <a:lnTo>
                  <a:pt x="1138427" y="766571"/>
                </a:lnTo>
                <a:lnTo>
                  <a:pt x="1147572" y="761999"/>
                </a:lnTo>
                <a:lnTo>
                  <a:pt x="1155191" y="755903"/>
                </a:lnTo>
                <a:lnTo>
                  <a:pt x="1157325" y="754379"/>
                </a:lnTo>
                <a:lnTo>
                  <a:pt x="1112520" y="754379"/>
                </a:lnTo>
                <a:lnTo>
                  <a:pt x="80772" y="752855"/>
                </a:lnTo>
                <a:lnTo>
                  <a:pt x="73151" y="751331"/>
                </a:lnTo>
                <a:lnTo>
                  <a:pt x="64007" y="748283"/>
                </a:lnTo>
                <a:lnTo>
                  <a:pt x="51815" y="742187"/>
                </a:lnTo>
                <a:lnTo>
                  <a:pt x="47243" y="737615"/>
                </a:lnTo>
                <a:lnTo>
                  <a:pt x="44195" y="736091"/>
                </a:lnTo>
                <a:lnTo>
                  <a:pt x="36575" y="728471"/>
                </a:lnTo>
                <a:lnTo>
                  <a:pt x="35051" y="728471"/>
                </a:lnTo>
                <a:lnTo>
                  <a:pt x="35051" y="725423"/>
                </a:lnTo>
                <a:lnTo>
                  <a:pt x="32004" y="722375"/>
                </a:lnTo>
                <a:lnTo>
                  <a:pt x="30480" y="722375"/>
                </a:lnTo>
                <a:lnTo>
                  <a:pt x="30480" y="719327"/>
                </a:lnTo>
                <a:lnTo>
                  <a:pt x="28956" y="717803"/>
                </a:lnTo>
                <a:lnTo>
                  <a:pt x="27431" y="717803"/>
                </a:lnTo>
                <a:lnTo>
                  <a:pt x="27431" y="714755"/>
                </a:lnTo>
                <a:lnTo>
                  <a:pt x="25907" y="714755"/>
                </a:lnTo>
                <a:lnTo>
                  <a:pt x="25907" y="711707"/>
                </a:lnTo>
                <a:lnTo>
                  <a:pt x="24383" y="711707"/>
                </a:lnTo>
                <a:lnTo>
                  <a:pt x="24383" y="707135"/>
                </a:lnTo>
                <a:lnTo>
                  <a:pt x="22860" y="707135"/>
                </a:lnTo>
                <a:lnTo>
                  <a:pt x="22860" y="704087"/>
                </a:lnTo>
                <a:lnTo>
                  <a:pt x="21336" y="704087"/>
                </a:lnTo>
                <a:lnTo>
                  <a:pt x="21336" y="697991"/>
                </a:lnTo>
                <a:lnTo>
                  <a:pt x="19812" y="697991"/>
                </a:lnTo>
                <a:lnTo>
                  <a:pt x="19812" y="690371"/>
                </a:lnTo>
                <a:lnTo>
                  <a:pt x="18287" y="690371"/>
                </a:lnTo>
                <a:lnTo>
                  <a:pt x="18287" y="83819"/>
                </a:lnTo>
                <a:lnTo>
                  <a:pt x="19812" y="76199"/>
                </a:lnTo>
                <a:lnTo>
                  <a:pt x="21336" y="70103"/>
                </a:lnTo>
                <a:lnTo>
                  <a:pt x="22860" y="67055"/>
                </a:lnTo>
                <a:lnTo>
                  <a:pt x="24383" y="62483"/>
                </a:lnTo>
                <a:lnTo>
                  <a:pt x="27431" y="56387"/>
                </a:lnTo>
                <a:lnTo>
                  <a:pt x="28956" y="54863"/>
                </a:lnTo>
                <a:lnTo>
                  <a:pt x="30480" y="51815"/>
                </a:lnTo>
                <a:lnTo>
                  <a:pt x="33527" y="48767"/>
                </a:lnTo>
                <a:lnTo>
                  <a:pt x="35051" y="45719"/>
                </a:lnTo>
                <a:lnTo>
                  <a:pt x="45719" y="35051"/>
                </a:lnTo>
                <a:lnTo>
                  <a:pt x="48768" y="33527"/>
                </a:lnTo>
                <a:lnTo>
                  <a:pt x="51815" y="30479"/>
                </a:lnTo>
                <a:lnTo>
                  <a:pt x="64007" y="24383"/>
                </a:lnTo>
                <a:lnTo>
                  <a:pt x="73151" y="21335"/>
                </a:lnTo>
                <a:lnTo>
                  <a:pt x="80772" y="19811"/>
                </a:lnTo>
                <a:lnTo>
                  <a:pt x="1158893" y="19811"/>
                </a:lnTo>
                <a:lnTo>
                  <a:pt x="1153667" y="15239"/>
                </a:lnTo>
                <a:lnTo>
                  <a:pt x="1146048" y="10667"/>
                </a:lnTo>
                <a:lnTo>
                  <a:pt x="1136903" y="7619"/>
                </a:lnTo>
                <a:lnTo>
                  <a:pt x="1129284" y="4571"/>
                </a:lnTo>
                <a:lnTo>
                  <a:pt x="1120139" y="1523"/>
                </a:lnTo>
                <a:lnTo>
                  <a:pt x="1110996" y="1523"/>
                </a:lnTo>
                <a:lnTo>
                  <a:pt x="1101852" y="0"/>
                </a:lnTo>
                <a:close/>
              </a:path>
              <a:path w="1195070" h="774700">
                <a:moveTo>
                  <a:pt x="1158893" y="19811"/>
                </a:moveTo>
                <a:lnTo>
                  <a:pt x="1114043" y="19811"/>
                </a:lnTo>
                <a:lnTo>
                  <a:pt x="1126236" y="22859"/>
                </a:lnTo>
                <a:lnTo>
                  <a:pt x="1129284" y="24383"/>
                </a:lnTo>
                <a:lnTo>
                  <a:pt x="1133855" y="25907"/>
                </a:lnTo>
                <a:lnTo>
                  <a:pt x="1139952" y="28955"/>
                </a:lnTo>
                <a:lnTo>
                  <a:pt x="1141476" y="30479"/>
                </a:lnTo>
                <a:lnTo>
                  <a:pt x="1144524" y="32003"/>
                </a:lnTo>
                <a:lnTo>
                  <a:pt x="1149096" y="36575"/>
                </a:lnTo>
                <a:lnTo>
                  <a:pt x="1152143" y="38099"/>
                </a:lnTo>
                <a:lnTo>
                  <a:pt x="1156715" y="42671"/>
                </a:lnTo>
                <a:lnTo>
                  <a:pt x="1156715" y="45719"/>
                </a:lnTo>
                <a:lnTo>
                  <a:pt x="1158239" y="45719"/>
                </a:lnTo>
                <a:lnTo>
                  <a:pt x="1162812" y="50291"/>
                </a:lnTo>
                <a:lnTo>
                  <a:pt x="1162812" y="53339"/>
                </a:lnTo>
                <a:lnTo>
                  <a:pt x="1164336" y="53339"/>
                </a:lnTo>
                <a:lnTo>
                  <a:pt x="1165860" y="54863"/>
                </a:lnTo>
                <a:lnTo>
                  <a:pt x="1165860" y="57911"/>
                </a:lnTo>
                <a:lnTo>
                  <a:pt x="1167384" y="57911"/>
                </a:lnTo>
                <a:lnTo>
                  <a:pt x="1167384" y="60959"/>
                </a:lnTo>
                <a:lnTo>
                  <a:pt x="1168908" y="60959"/>
                </a:lnTo>
                <a:lnTo>
                  <a:pt x="1168908" y="64007"/>
                </a:lnTo>
                <a:lnTo>
                  <a:pt x="1170432" y="64007"/>
                </a:lnTo>
                <a:lnTo>
                  <a:pt x="1170432" y="68579"/>
                </a:lnTo>
                <a:lnTo>
                  <a:pt x="1171955" y="68579"/>
                </a:lnTo>
                <a:lnTo>
                  <a:pt x="1171955" y="71627"/>
                </a:lnTo>
                <a:lnTo>
                  <a:pt x="1173479" y="71627"/>
                </a:lnTo>
                <a:lnTo>
                  <a:pt x="1173479" y="77723"/>
                </a:lnTo>
                <a:lnTo>
                  <a:pt x="1175003" y="77723"/>
                </a:lnTo>
                <a:lnTo>
                  <a:pt x="1173479" y="696467"/>
                </a:lnTo>
                <a:lnTo>
                  <a:pt x="1168908" y="710183"/>
                </a:lnTo>
                <a:lnTo>
                  <a:pt x="1164336" y="719327"/>
                </a:lnTo>
                <a:lnTo>
                  <a:pt x="1162812" y="720851"/>
                </a:lnTo>
                <a:lnTo>
                  <a:pt x="1161288" y="723899"/>
                </a:lnTo>
                <a:lnTo>
                  <a:pt x="1156715" y="728471"/>
                </a:lnTo>
                <a:lnTo>
                  <a:pt x="1155191" y="731519"/>
                </a:lnTo>
                <a:lnTo>
                  <a:pt x="1153667" y="733043"/>
                </a:lnTo>
                <a:lnTo>
                  <a:pt x="1150620" y="734567"/>
                </a:lnTo>
                <a:lnTo>
                  <a:pt x="1144524" y="740663"/>
                </a:lnTo>
                <a:lnTo>
                  <a:pt x="1138427" y="743711"/>
                </a:lnTo>
                <a:lnTo>
                  <a:pt x="1136903" y="745235"/>
                </a:lnTo>
                <a:lnTo>
                  <a:pt x="1133855" y="746759"/>
                </a:lnTo>
                <a:lnTo>
                  <a:pt x="1129284" y="748283"/>
                </a:lnTo>
                <a:lnTo>
                  <a:pt x="1126236" y="749807"/>
                </a:lnTo>
                <a:lnTo>
                  <a:pt x="1120139" y="751331"/>
                </a:lnTo>
                <a:lnTo>
                  <a:pt x="1112520" y="752855"/>
                </a:lnTo>
                <a:lnTo>
                  <a:pt x="1112520" y="754379"/>
                </a:lnTo>
                <a:lnTo>
                  <a:pt x="1157325" y="754379"/>
                </a:lnTo>
                <a:lnTo>
                  <a:pt x="1165860" y="748283"/>
                </a:lnTo>
                <a:lnTo>
                  <a:pt x="1167384" y="746759"/>
                </a:lnTo>
                <a:lnTo>
                  <a:pt x="1167384" y="745235"/>
                </a:lnTo>
                <a:lnTo>
                  <a:pt x="1168908" y="745235"/>
                </a:lnTo>
                <a:lnTo>
                  <a:pt x="1178052" y="734567"/>
                </a:lnTo>
                <a:lnTo>
                  <a:pt x="1178052" y="733043"/>
                </a:lnTo>
                <a:lnTo>
                  <a:pt x="1179576" y="733043"/>
                </a:lnTo>
                <a:lnTo>
                  <a:pt x="1179576" y="731519"/>
                </a:lnTo>
                <a:lnTo>
                  <a:pt x="1184148" y="723899"/>
                </a:lnTo>
                <a:lnTo>
                  <a:pt x="1187196" y="716279"/>
                </a:lnTo>
                <a:lnTo>
                  <a:pt x="1193291" y="697991"/>
                </a:lnTo>
                <a:lnTo>
                  <a:pt x="1194815" y="688847"/>
                </a:lnTo>
                <a:lnTo>
                  <a:pt x="1194815" y="82295"/>
                </a:lnTo>
                <a:lnTo>
                  <a:pt x="1178052" y="39623"/>
                </a:lnTo>
                <a:lnTo>
                  <a:pt x="1165860" y="25907"/>
                </a:lnTo>
                <a:lnTo>
                  <a:pt x="1158893" y="19811"/>
                </a:lnTo>
                <a:close/>
              </a:path>
            </a:pathLst>
          </a:custGeom>
          <a:solidFill>
            <a:srgbClr val="FFFFFF"/>
          </a:solidFill>
        </p:spPr>
        <p:txBody>
          <a:bodyPr wrap="square" lIns="0" tIns="0" rIns="0" bIns="0" rtlCol="0"/>
          <a:lstStyle/>
          <a:p>
            <a:endParaRPr/>
          </a:p>
        </p:txBody>
      </p:sp>
      <p:sp>
        <p:nvSpPr>
          <p:cNvPr id="65" name="object 65"/>
          <p:cNvSpPr/>
          <p:nvPr/>
        </p:nvSpPr>
        <p:spPr>
          <a:xfrm>
            <a:off x="3528219" y="5186864"/>
            <a:ext cx="1275479" cy="979820"/>
          </a:xfrm>
          <a:custGeom>
            <a:avLst/>
            <a:gdLst/>
            <a:ahLst/>
            <a:cxnLst/>
            <a:rect l="l" t="t" r="r" b="b"/>
            <a:pathLst>
              <a:path w="1156970" h="734695">
                <a:moveTo>
                  <a:pt x="1083564" y="0"/>
                </a:moveTo>
                <a:lnTo>
                  <a:pt x="73151" y="0"/>
                </a:lnTo>
                <a:lnTo>
                  <a:pt x="45005" y="5643"/>
                </a:lnTo>
                <a:lnTo>
                  <a:pt x="21717" y="21145"/>
                </a:lnTo>
                <a:lnTo>
                  <a:pt x="5857" y="44362"/>
                </a:lnTo>
                <a:lnTo>
                  <a:pt x="0" y="73152"/>
                </a:lnTo>
                <a:lnTo>
                  <a:pt x="0" y="661416"/>
                </a:lnTo>
                <a:lnTo>
                  <a:pt x="5857" y="689562"/>
                </a:lnTo>
                <a:lnTo>
                  <a:pt x="21716" y="712851"/>
                </a:lnTo>
                <a:lnTo>
                  <a:pt x="45005" y="728710"/>
                </a:lnTo>
                <a:lnTo>
                  <a:pt x="73151" y="734568"/>
                </a:lnTo>
                <a:lnTo>
                  <a:pt x="1083564" y="734568"/>
                </a:lnTo>
                <a:lnTo>
                  <a:pt x="1112353" y="728710"/>
                </a:lnTo>
                <a:lnTo>
                  <a:pt x="1135570" y="712851"/>
                </a:lnTo>
                <a:lnTo>
                  <a:pt x="1151072" y="689562"/>
                </a:lnTo>
                <a:lnTo>
                  <a:pt x="1156715" y="661416"/>
                </a:lnTo>
                <a:lnTo>
                  <a:pt x="1156715" y="73152"/>
                </a:lnTo>
                <a:lnTo>
                  <a:pt x="1151072" y="44362"/>
                </a:lnTo>
                <a:lnTo>
                  <a:pt x="1135570" y="21145"/>
                </a:lnTo>
                <a:lnTo>
                  <a:pt x="1112353" y="5643"/>
                </a:lnTo>
                <a:lnTo>
                  <a:pt x="1083564" y="0"/>
                </a:lnTo>
                <a:close/>
              </a:path>
            </a:pathLst>
          </a:custGeom>
          <a:solidFill>
            <a:srgbClr val="4F81BD"/>
          </a:solidFill>
        </p:spPr>
        <p:txBody>
          <a:bodyPr wrap="square" lIns="0" tIns="0" rIns="0" bIns="0" rtlCol="0"/>
          <a:lstStyle/>
          <a:p>
            <a:endParaRPr/>
          </a:p>
        </p:txBody>
      </p:sp>
      <p:sp>
        <p:nvSpPr>
          <p:cNvPr id="66" name="object 66"/>
          <p:cNvSpPr/>
          <p:nvPr/>
        </p:nvSpPr>
        <p:spPr>
          <a:xfrm>
            <a:off x="3508056" y="5160441"/>
            <a:ext cx="1317482" cy="1033173"/>
          </a:xfrm>
          <a:custGeom>
            <a:avLst/>
            <a:gdLst/>
            <a:ahLst/>
            <a:cxnLst/>
            <a:rect l="l" t="t" r="r" b="b"/>
            <a:pathLst>
              <a:path w="1195070" h="774700">
                <a:moveTo>
                  <a:pt x="1101852" y="0"/>
                </a:moveTo>
                <a:lnTo>
                  <a:pt x="91439" y="0"/>
                </a:lnTo>
                <a:lnTo>
                  <a:pt x="80772" y="1523"/>
                </a:lnTo>
                <a:lnTo>
                  <a:pt x="71627" y="3047"/>
                </a:lnTo>
                <a:lnTo>
                  <a:pt x="64007" y="4571"/>
                </a:lnTo>
                <a:lnTo>
                  <a:pt x="54863" y="7619"/>
                </a:lnTo>
                <a:lnTo>
                  <a:pt x="47243" y="12191"/>
                </a:lnTo>
                <a:lnTo>
                  <a:pt x="38100" y="16763"/>
                </a:lnTo>
                <a:lnTo>
                  <a:pt x="27431" y="25907"/>
                </a:lnTo>
                <a:lnTo>
                  <a:pt x="27431" y="27431"/>
                </a:lnTo>
                <a:lnTo>
                  <a:pt x="25907" y="27431"/>
                </a:lnTo>
                <a:lnTo>
                  <a:pt x="25907" y="28955"/>
                </a:lnTo>
                <a:lnTo>
                  <a:pt x="15239" y="42671"/>
                </a:lnTo>
                <a:lnTo>
                  <a:pt x="6095" y="57911"/>
                </a:lnTo>
                <a:lnTo>
                  <a:pt x="3048" y="67055"/>
                </a:lnTo>
                <a:lnTo>
                  <a:pt x="1524" y="74675"/>
                </a:lnTo>
                <a:lnTo>
                  <a:pt x="0" y="83819"/>
                </a:lnTo>
                <a:lnTo>
                  <a:pt x="0" y="691895"/>
                </a:lnTo>
                <a:lnTo>
                  <a:pt x="1524" y="701039"/>
                </a:lnTo>
                <a:lnTo>
                  <a:pt x="4571" y="708659"/>
                </a:lnTo>
                <a:lnTo>
                  <a:pt x="7619" y="717803"/>
                </a:lnTo>
                <a:lnTo>
                  <a:pt x="10668" y="725423"/>
                </a:lnTo>
                <a:lnTo>
                  <a:pt x="15239" y="731519"/>
                </a:lnTo>
                <a:lnTo>
                  <a:pt x="15239" y="733043"/>
                </a:lnTo>
                <a:lnTo>
                  <a:pt x="16763" y="734567"/>
                </a:lnTo>
                <a:lnTo>
                  <a:pt x="25907" y="745235"/>
                </a:lnTo>
                <a:lnTo>
                  <a:pt x="27431" y="746759"/>
                </a:lnTo>
                <a:lnTo>
                  <a:pt x="27431" y="748283"/>
                </a:lnTo>
                <a:lnTo>
                  <a:pt x="41148" y="757427"/>
                </a:lnTo>
                <a:lnTo>
                  <a:pt x="48768" y="763523"/>
                </a:lnTo>
                <a:lnTo>
                  <a:pt x="56387" y="766571"/>
                </a:lnTo>
                <a:lnTo>
                  <a:pt x="65531" y="769619"/>
                </a:lnTo>
                <a:lnTo>
                  <a:pt x="83820" y="772667"/>
                </a:lnTo>
                <a:lnTo>
                  <a:pt x="91439" y="774191"/>
                </a:lnTo>
                <a:lnTo>
                  <a:pt x="1103376" y="774191"/>
                </a:lnTo>
                <a:lnTo>
                  <a:pt x="1130808" y="769619"/>
                </a:lnTo>
                <a:lnTo>
                  <a:pt x="1138427" y="766571"/>
                </a:lnTo>
                <a:lnTo>
                  <a:pt x="1147572" y="761999"/>
                </a:lnTo>
                <a:lnTo>
                  <a:pt x="1155191" y="755903"/>
                </a:lnTo>
                <a:lnTo>
                  <a:pt x="1165860" y="748283"/>
                </a:lnTo>
                <a:lnTo>
                  <a:pt x="1167384" y="746759"/>
                </a:lnTo>
                <a:lnTo>
                  <a:pt x="1167384" y="745235"/>
                </a:lnTo>
                <a:lnTo>
                  <a:pt x="1168908" y="745235"/>
                </a:lnTo>
                <a:lnTo>
                  <a:pt x="1176745" y="736091"/>
                </a:lnTo>
                <a:lnTo>
                  <a:pt x="91439" y="736091"/>
                </a:lnTo>
                <a:lnTo>
                  <a:pt x="85343" y="734567"/>
                </a:lnTo>
                <a:lnTo>
                  <a:pt x="80772" y="734567"/>
                </a:lnTo>
                <a:lnTo>
                  <a:pt x="74675" y="733043"/>
                </a:lnTo>
                <a:lnTo>
                  <a:pt x="70103" y="729995"/>
                </a:lnTo>
                <a:lnTo>
                  <a:pt x="65531" y="728471"/>
                </a:lnTo>
                <a:lnTo>
                  <a:pt x="60960" y="725423"/>
                </a:lnTo>
                <a:lnTo>
                  <a:pt x="55473" y="720851"/>
                </a:lnTo>
                <a:lnTo>
                  <a:pt x="54863" y="720851"/>
                </a:lnTo>
                <a:lnTo>
                  <a:pt x="51815" y="717803"/>
                </a:lnTo>
                <a:lnTo>
                  <a:pt x="52251" y="717803"/>
                </a:lnTo>
                <a:lnTo>
                  <a:pt x="45719" y="710183"/>
                </a:lnTo>
                <a:lnTo>
                  <a:pt x="46481" y="710183"/>
                </a:lnTo>
                <a:lnTo>
                  <a:pt x="44195" y="705611"/>
                </a:lnTo>
                <a:lnTo>
                  <a:pt x="41148" y="701039"/>
                </a:lnTo>
                <a:lnTo>
                  <a:pt x="39624" y="696467"/>
                </a:lnTo>
                <a:lnTo>
                  <a:pt x="38100" y="690371"/>
                </a:lnTo>
                <a:lnTo>
                  <a:pt x="38100" y="80771"/>
                </a:lnTo>
                <a:lnTo>
                  <a:pt x="39624" y="76199"/>
                </a:lnTo>
                <a:lnTo>
                  <a:pt x="42671" y="71627"/>
                </a:lnTo>
                <a:lnTo>
                  <a:pt x="44195" y="65531"/>
                </a:lnTo>
                <a:lnTo>
                  <a:pt x="47243" y="62483"/>
                </a:lnTo>
                <a:lnTo>
                  <a:pt x="52324" y="56387"/>
                </a:lnTo>
                <a:lnTo>
                  <a:pt x="51815" y="56387"/>
                </a:lnTo>
                <a:lnTo>
                  <a:pt x="54863" y="53339"/>
                </a:lnTo>
                <a:lnTo>
                  <a:pt x="55371" y="53339"/>
                </a:lnTo>
                <a:lnTo>
                  <a:pt x="62483" y="47243"/>
                </a:lnTo>
                <a:lnTo>
                  <a:pt x="67056" y="44195"/>
                </a:lnTo>
                <a:lnTo>
                  <a:pt x="76200" y="41147"/>
                </a:lnTo>
                <a:lnTo>
                  <a:pt x="82296" y="39623"/>
                </a:lnTo>
                <a:lnTo>
                  <a:pt x="86867" y="38099"/>
                </a:lnTo>
                <a:lnTo>
                  <a:pt x="1176745" y="38099"/>
                </a:lnTo>
                <a:lnTo>
                  <a:pt x="1168908" y="28955"/>
                </a:lnTo>
                <a:lnTo>
                  <a:pt x="1165860" y="25907"/>
                </a:lnTo>
                <a:lnTo>
                  <a:pt x="1153667" y="15239"/>
                </a:lnTo>
                <a:lnTo>
                  <a:pt x="1146048" y="10667"/>
                </a:lnTo>
                <a:lnTo>
                  <a:pt x="1136903" y="7619"/>
                </a:lnTo>
                <a:lnTo>
                  <a:pt x="1129284" y="4571"/>
                </a:lnTo>
                <a:lnTo>
                  <a:pt x="1120139" y="1523"/>
                </a:lnTo>
                <a:lnTo>
                  <a:pt x="1110996" y="1523"/>
                </a:lnTo>
                <a:lnTo>
                  <a:pt x="1101852" y="0"/>
                </a:lnTo>
                <a:close/>
              </a:path>
              <a:path w="1195070" h="774700">
                <a:moveTo>
                  <a:pt x="1141476" y="717803"/>
                </a:moveTo>
                <a:lnTo>
                  <a:pt x="1130808" y="726947"/>
                </a:lnTo>
                <a:lnTo>
                  <a:pt x="1127760" y="729995"/>
                </a:lnTo>
                <a:lnTo>
                  <a:pt x="1123188" y="731519"/>
                </a:lnTo>
                <a:lnTo>
                  <a:pt x="1117091" y="733043"/>
                </a:lnTo>
                <a:lnTo>
                  <a:pt x="1112520" y="734567"/>
                </a:lnTo>
                <a:lnTo>
                  <a:pt x="1106424" y="734567"/>
                </a:lnTo>
                <a:lnTo>
                  <a:pt x="1101852" y="736091"/>
                </a:lnTo>
                <a:lnTo>
                  <a:pt x="1176745" y="736091"/>
                </a:lnTo>
                <a:lnTo>
                  <a:pt x="1178052" y="734567"/>
                </a:lnTo>
                <a:lnTo>
                  <a:pt x="1178052" y="733043"/>
                </a:lnTo>
                <a:lnTo>
                  <a:pt x="1179576" y="733043"/>
                </a:lnTo>
                <a:lnTo>
                  <a:pt x="1179576" y="731519"/>
                </a:lnTo>
                <a:lnTo>
                  <a:pt x="1184148" y="723899"/>
                </a:lnTo>
                <a:lnTo>
                  <a:pt x="1185367" y="720851"/>
                </a:lnTo>
                <a:lnTo>
                  <a:pt x="1139952" y="720851"/>
                </a:lnTo>
                <a:lnTo>
                  <a:pt x="1141476" y="717803"/>
                </a:lnTo>
                <a:close/>
              </a:path>
              <a:path w="1195070" h="774700">
                <a:moveTo>
                  <a:pt x="51815" y="717803"/>
                </a:moveTo>
                <a:lnTo>
                  <a:pt x="54863" y="720851"/>
                </a:lnTo>
                <a:lnTo>
                  <a:pt x="53339" y="719073"/>
                </a:lnTo>
                <a:lnTo>
                  <a:pt x="51815" y="717803"/>
                </a:lnTo>
                <a:close/>
              </a:path>
              <a:path w="1195070" h="774700">
                <a:moveTo>
                  <a:pt x="53339" y="719073"/>
                </a:moveTo>
                <a:lnTo>
                  <a:pt x="54863" y="720851"/>
                </a:lnTo>
                <a:lnTo>
                  <a:pt x="55473" y="720851"/>
                </a:lnTo>
                <a:lnTo>
                  <a:pt x="53339" y="719073"/>
                </a:lnTo>
                <a:close/>
              </a:path>
              <a:path w="1195070" h="774700">
                <a:moveTo>
                  <a:pt x="1189227" y="710183"/>
                </a:moveTo>
                <a:lnTo>
                  <a:pt x="1149096" y="710183"/>
                </a:lnTo>
                <a:lnTo>
                  <a:pt x="1139952" y="720851"/>
                </a:lnTo>
                <a:lnTo>
                  <a:pt x="1185367" y="720851"/>
                </a:lnTo>
                <a:lnTo>
                  <a:pt x="1187196" y="716279"/>
                </a:lnTo>
                <a:lnTo>
                  <a:pt x="1189227" y="710183"/>
                </a:lnTo>
                <a:close/>
              </a:path>
              <a:path w="1195070" h="774700">
                <a:moveTo>
                  <a:pt x="52251" y="717803"/>
                </a:moveTo>
                <a:lnTo>
                  <a:pt x="51815" y="717803"/>
                </a:lnTo>
                <a:lnTo>
                  <a:pt x="53339" y="719073"/>
                </a:lnTo>
                <a:lnTo>
                  <a:pt x="52251" y="717803"/>
                </a:lnTo>
                <a:close/>
              </a:path>
              <a:path w="1195070" h="774700">
                <a:moveTo>
                  <a:pt x="46481" y="710183"/>
                </a:moveTo>
                <a:lnTo>
                  <a:pt x="45719" y="710183"/>
                </a:lnTo>
                <a:lnTo>
                  <a:pt x="47243" y="711707"/>
                </a:lnTo>
                <a:lnTo>
                  <a:pt x="46481" y="710183"/>
                </a:lnTo>
                <a:close/>
              </a:path>
              <a:path w="1195070" h="774700">
                <a:moveTo>
                  <a:pt x="1185672" y="53339"/>
                </a:moveTo>
                <a:lnTo>
                  <a:pt x="1139952" y="53339"/>
                </a:lnTo>
                <a:lnTo>
                  <a:pt x="1149096" y="64007"/>
                </a:lnTo>
                <a:lnTo>
                  <a:pt x="1152143" y="73151"/>
                </a:lnTo>
                <a:lnTo>
                  <a:pt x="1155191" y="77723"/>
                </a:lnTo>
                <a:lnTo>
                  <a:pt x="1155191" y="82295"/>
                </a:lnTo>
                <a:lnTo>
                  <a:pt x="1156715" y="88391"/>
                </a:lnTo>
                <a:lnTo>
                  <a:pt x="1156715" y="687323"/>
                </a:lnTo>
                <a:lnTo>
                  <a:pt x="1155191" y="693419"/>
                </a:lnTo>
                <a:lnTo>
                  <a:pt x="1152143" y="702563"/>
                </a:lnTo>
                <a:lnTo>
                  <a:pt x="1149096" y="707135"/>
                </a:lnTo>
                <a:lnTo>
                  <a:pt x="1147572" y="711707"/>
                </a:lnTo>
                <a:lnTo>
                  <a:pt x="1149096" y="710183"/>
                </a:lnTo>
                <a:lnTo>
                  <a:pt x="1189227" y="710183"/>
                </a:lnTo>
                <a:lnTo>
                  <a:pt x="1193291" y="697991"/>
                </a:lnTo>
                <a:lnTo>
                  <a:pt x="1194815" y="688847"/>
                </a:lnTo>
                <a:lnTo>
                  <a:pt x="1194815" y="82295"/>
                </a:lnTo>
                <a:lnTo>
                  <a:pt x="1193291" y="73151"/>
                </a:lnTo>
                <a:lnTo>
                  <a:pt x="1190243" y="64007"/>
                </a:lnTo>
                <a:lnTo>
                  <a:pt x="1187196" y="56387"/>
                </a:lnTo>
                <a:lnTo>
                  <a:pt x="1185672" y="53339"/>
                </a:lnTo>
                <a:close/>
              </a:path>
              <a:path w="1195070" h="774700">
                <a:moveTo>
                  <a:pt x="54863" y="53339"/>
                </a:moveTo>
                <a:lnTo>
                  <a:pt x="51815" y="56387"/>
                </a:lnTo>
                <a:lnTo>
                  <a:pt x="53594" y="54863"/>
                </a:lnTo>
                <a:lnTo>
                  <a:pt x="54863" y="53339"/>
                </a:lnTo>
                <a:close/>
              </a:path>
              <a:path w="1195070" h="774700">
                <a:moveTo>
                  <a:pt x="53594" y="54863"/>
                </a:moveTo>
                <a:lnTo>
                  <a:pt x="51815" y="56387"/>
                </a:lnTo>
                <a:lnTo>
                  <a:pt x="52324" y="56387"/>
                </a:lnTo>
                <a:lnTo>
                  <a:pt x="53594" y="54863"/>
                </a:lnTo>
                <a:close/>
              </a:path>
              <a:path w="1195070" h="774700">
                <a:moveTo>
                  <a:pt x="1176745" y="38099"/>
                </a:moveTo>
                <a:lnTo>
                  <a:pt x="1101852" y="38099"/>
                </a:lnTo>
                <a:lnTo>
                  <a:pt x="1109472" y="39623"/>
                </a:lnTo>
                <a:lnTo>
                  <a:pt x="1114043" y="39623"/>
                </a:lnTo>
                <a:lnTo>
                  <a:pt x="1118615" y="41147"/>
                </a:lnTo>
                <a:lnTo>
                  <a:pt x="1124712" y="42671"/>
                </a:lnTo>
                <a:lnTo>
                  <a:pt x="1133855" y="48767"/>
                </a:lnTo>
                <a:lnTo>
                  <a:pt x="1141476" y="56387"/>
                </a:lnTo>
                <a:lnTo>
                  <a:pt x="1139952" y="53339"/>
                </a:lnTo>
                <a:lnTo>
                  <a:pt x="1185672" y="53339"/>
                </a:lnTo>
                <a:lnTo>
                  <a:pt x="1182624" y="47243"/>
                </a:lnTo>
                <a:lnTo>
                  <a:pt x="1178052" y="39623"/>
                </a:lnTo>
                <a:lnTo>
                  <a:pt x="1176745" y="38099"/>
                </a:lnTo>
                <a:close/>
              </a:path>
              <a:path w="1195070" h="774700">
                <a:moveTo>
                  <a:pt x="55371" y="53339"/>
                </a:moveTo>
                <a:lnTo>
                  <a:pt x="54863" y="53339"/>
                </a:lnTo>
                <a:lnTo>
                  <a:pt x="53594" y="54863"/>
                </a:lnTo>
                <a:lnTo>
                  <a:pt x="55371" y="53339"/>
                </a:lnTo>
                <a:close/>
              </a:path>
            </a:pathLst>
          </a:custGeom>
          <a:solidFill>
            <a:srgbClr val="FFFFFF"/>
          </a:solidFill>
        </p:spPr>
        <p:txBody>
          <a:bodyPr wrap="square" lIns="0" tIns="0" rIns="0" bIns="0" rtlCol="0"/>
          <a:lstStyle/>
          <a:p>
            <a:endParaRPr/>
          </a:p>
        </p:txBody>
      </p:sp>
      <p:sp>
        <p:nvSpPr>
          <p:cNvPr id="67" name="object 67"/>
          <p:cNvSpPr/>
          <p:nvPr/>
        </p:nvSpPr>
        <p:spPr>
          <a:xfrm>
            <a:off x="3669347" y="5349462"/>
            <a:ext cx="1276878" cy="671054"/>
          </a:xfrm>
          <a:prstGeom prst="rect">
            <a:avLst/>
          </a:prstGeom>
          <a:blipFill>
            <a:blip r:embed="rId9" cstate="print"/>
            <a:stretch>
              <a:fillRect/>
            </a:stretch>
          </a:blipFill>
        </p:spPr>
        <p:txBody>
          <a:bodyPr wrap="square" lIns="0" tIns="0" rIns="0" bIns="0" rtlCol="0"/>
          <a:lstStyle/>
          <a:p>
            <a:pPr marL="106906" marR="6023" indent="-92601">
              <a:lnSpc>
                <a:spcPts val="1435"/>
              </a:lnSpc>
              <a:spcBef>
                <a:spcPts val="279"/>
              </a:spcBef>
            </a:pPr>
            <a:r>
              <a:rPr lang="tr-TR" sz="1200" spc="-160" dirty="0">
                <a:latin typeface="Arial"/>
                <a:cs typeface="Arial"/>
              </a:rPr>
              <a:t>                     BAP </a:t>
            </a:r>
          </a:p>
          <a:p>
            <a:pPr marL="106906" marR="6023" indent="-92601">
              <a:lnSpc>
                <a:spcPts val="1435"/>
              </a:lnSpc>
              <a:spcBef>
                <a:spcPts val="279"/>
              </a:spcBef>
            </a:pPr>
            <a:r>
              <a:rPr lang="tr-TR" sz="1200" spc="-83" dirty="0">
                <a:latin typeface="Arial"/>
                <a:cs typeface="Arial"/>
              </a:rPr>
              <a:t>    Satın Alma ve Fatura Ödeme </a:t>
            </a:r>
          </a:p>
          <a:p>
            <a:pPr marL="106906" marR="6023" indent="-92601">
              <a:lnSpc>
                <a:spcPts val="1435"/>
              </a:lnSpc>
              <a:spcBef>
                <a:spcPts val="279"/>
              </a:spcBef>
            </a:pPr>
            <a:r>
              <a:rPr lang="tr-TR" sz="1200" spc="-83" dirty="0">
                <a:latin typeface="Arial"/>
                <a:cs typeface="Arial"/>
              </a:rPr>
              <a:t>            İşlemleri</a:t>
            </a:r>
            <a:endParaRPr sz="1200" dirty="0"/>
          </a:p>
        </p:txBody>
      </p:sp>
      <p:sp>
        <p:nvSpPr>
          <p:cNvPr id="68" name="object 68"/>
          <p:cNvSpPr/>
          <p:nvPr/>
        </p:nvSpPr>
        <p:spPr>
          <a:xfrm>
            <a:off x="3655906" y="5333201"/>
            <a:ext cx="1304181" cy="1012848"/>
          </a:xfrm>
          <a:custGeom>
            <a:avLst/>
            <a:gdLst/>
            <a:ahLst/>
            <a:cxnLst/>
            <a:rect l="l" t="t" r="r" b="b"/>
            <a:pathLst>
              <a:path w="1183004" h="759460">
                <a:moveTo>
                  <a:pt x="80772" y="24383"/>
                </a:moveTo>
                <a:lnTo>
                  <a:pt x="24384" y="24383"/>
                </a:lnTo>
                <a:lnTo>
                  <a:pt x="24384" y="25907"/>
                </a:lnTo>
                <a:lnTo>
                  <a:pt x="15239" y="38099"/>
                </a:lnTo>
                <a:lnTo>
                  <a:pt x="6096" y="53339"/>
                </a:lnTo>
                <a:lnTo>
                  <a:pt x="4572" y="60959"/>
                </a:lnTo>
                <a:lnTo>
                  <a:pt x="1524" y="68579"/>
                </a:lnTo>
                <a:lnTo>
                  <a:pt x="0" y="77723"/>
                </a:lnTo>
                <a:lnTo>
                  <a:pt x="0" y="682751"/>
                </a:lnTo>
                <a:lnTo>
                  <a:pt x="15239" y="722375"/>
                </a:lnTo>
                <a:lnTo>
                  <a:pt x="45720" y="749807"/>
                </a:lnTo>
                <a:lnTo>
                  <a:pt x="70103" y="757427"/>
                </a:lnTo>
                <a:lnTo>
                  <a:pt x="77724" y="758951"/>
                </a:lnTo>
                <a:lnTo>
                  <a:pt x="1106424" y="758951"/>
                </a:lnTo>
                <a:lnTo>
                  <a:pt x="1114043" y="757427"/>
                </a:lnTo>
                <a:lnTo>
                  <a:pt x="1123188" y="755903"/>
                </a:lnTo>
                <a:lnTo>
                  <a:pt x="1130808" y="752855"/>
                </a:lnTo>
                <a:lnTo>
                  <a:pt x="1146048" y="743711"/>
                </a:lnTo>
                <a:lnTo>
                  <a:pt x="1156715" y="734567"/>
                </a:lnTo>
                <a:lnTo>
                  <a:pt x="79248" y="734567"/>
                </a:lnTo>
                <a:lnTo>
                  <a:pt x="67055" y="731519"/>
                </a:lnTo>
                <a:lnTo>
                  <a:pt x="62484" y="729995"/>
                </a:lnTo>
                <a:lnTo>
                  <a:pt x="56387" y="726947"/>
                </a:lnTo>
                <a:lnTo>
                  <a:pt x="51815" y="723899"/>
                </a:lnTo>
                <a:lnTo>
                  <a:pt x="44500" y="717803"/>
                </a:lnTo>
                <a:lnTo>
                  <a:pt x="44196" y="717803"/>
                </a:lnTo>
                <a:lnTo>
                  <a:pt x="42672" y="716279"/>
                </a:lnTo>
                <a:lnTo>
                  <a:pt x="42889" y="716279"/>
                </a:lnTo>
                <a:lnTo>
                  <a:pt x="35051" y="707135"/>
                </a:lnTo>
                <a:lnTo>
                  <a:pt x="32003" y="702563"/>
                </a:lnTo>
                <a:lnTo>
                  <a:pt x="30479" y="696467"/>
                </a:lnTo>
                <a:lnTo>
                  <a:pt x="27431" y="690371"/>
                </a:lnTo>
                <a:lnTo>
                  <a:pt x="27431" y="685799"/>
                </a:lnTo>
                <a:lnTo>
                  <a:pt x="25908" y="679703"/>
                </a:lnTo>
                <a:lnTo>
                  <a:pt x="25908" y="79247"/>
                </a:lnTo>
                <a:lnTo>
                  <a:pt x="30479" y="60959"/>
                </a:lnTo>
                <a:lnTo>
                  <a:pt x="36575" y="51815"/>
                </a:lnTo>
                <a:lnTo>
                  <a:pt x="44196" y="41147"/>
                </a:lnTo>
                <a:lnTo>
                  <a:pt x="46227" y="41147"/>
                </a:lnTo>
                <a:lnTo>
                  <a:pt x="53339" y="35051"/>
                </a:lnTo>
                <a:lnTo>
                  <a:pt x="62484" y="28955"/>
                </a:lnTo>
                <a:lnTo>
                  <a:pt x="80772" y="24383"/>
                </a:lnTo>
                <a:close/>
              </a:path>
              <a:path w="1183004" h="759460">
                <a:moveTo>
                  <a:pt x="1139952" y="716279"/>
                </a:moveTo>
                <a:lnTo>
                  <a:pt x="1129284" y="723899"/>
                </a:lnTo>
                <a:lnTo>
                  <a:pt x="1120139" y="729995"/>
                </a:lnTo>
                <a:lnTo>
                  <a:pt x="1101852" y="734567"/>
                </a:lnTo>
                <a:lnTo>
                  <a:pt x="1158239" y="734567"/>
                </a:lnTo>
                <a:lnTo>
                  <a:pt x="1158239" y="733043"/>
                </a:lnTo>
                <a:lnTo>
                  <a:pt x="1168908" y="720851"/>
                </a:lnTo>
                <a:lnTo>
                  <a:pt x="1171194" y="717803"/>
                </a:lnTo>
                <a:lnTo>
                  <a:pt x="1138427" y="717803"/>
                </a:lnTo>
                <a:lnTo>
                  <a:pt x="1139952" y="716279"/>
                </a:lnTo>
                <a:close/>
              </a:path>
              <a:path w="1183004" h="759460">
                <a:moveTo>
                  <a:pt x="42672" y="716279"/>
                </a:moveTo>
                <a:lnTo>
                  <a:pt x="44196" y="717803"/>
                </a:lnTo>
                <a:lnTo>
                  <a:pt x="43434" y="716915"/>
                </a:lnTo>
                <a:lnTo>
                  <a:pt x="42672" y="716279"/>
                </a:lnTo>
                <a:close/>
              </a:path>
              <a:path w="1183004" h="759460">
                <a:moveTo>
                  <a:pt x="43434" y="716915"/>
                </a:moveTo>
                <a:lnTo>
                  <a:pt x="44196" y="717803"/>
                </a:lnTo>
                <a:lnTo>
                  <a:pt x="44500" y="717803"/>
                </a:lnTo>
                <a:lnTo>
                  <a:pt x="43434" y="716915"/>
                </a:lnTo>
                <a:close/>
              </a:path>
              <a:path w="1183004" h="759460">
                <a:moveTo>
                  <a:pt x="1170127" y="41147"/>
                </a:moveTo>
                <a:lnTo>
                  <a:pt x="1138427" y="41147"/>
                </a:lnTo>
                <a:lnTo>
                  <a:pt x="1147572" y="53339"/>
                </a:lnTo>
                <a:lnTo>
                  <a:pt x="1150620" y="57911"/>
                </a:lnTo>
                <a:lnTo>
                  <a:pt x="1152143" y="62483"/>
                </a:lnTo>
                <a:lnTo>
                  <a:pt x="1155191" y="68579"/>
                </a:lnTo>
                <a:lnTo>
                  <a:pt x="1156715" y="74675"/>
                </a:lnTo>
                <a:lnTo>
                  <a:pt x="1156715" y="80771"/>
                </a:lnTo>
                <a:lnTo>
                  <a:pt x="1158239" y="86867"/>
                </a:lnTo>
                <a:lnTo>
                  <a:pt x="1158239" y="673607"/>
                </a:lnTo>
                <a:lnTo>
                  <a:pt x="1156715" y="679703"/>
                </a:lnTo>
                <a:lnTo>
                  <a:pt x="1156715" y="685799"/>
                </a:lnTo>
                <a:lnTo>
                  <a:pt x="1155191" y="691895"/>
                </a:lnTo>
                <a:lnTo>
                  <a:pt x="1152143" y="697991"/>
                </a:lnTo>
                <a:lnTo>
                  <a:pt x="1149096" y="702563"/>
                </a:lnTo>
                <a:lnTo>
                  <a:pt x="1147572" y="708659"/>
                </a:lnTo>
                <a:lnTo>
                  <a:pt x="1138427" y="717803"/>
                </a:lnTo>
                <a:lnTo>
                  <a:pt x="1171194" y="717803"/>
                </a:lnTo>
                <a:lnTo>
                  <a:pt x="1182624" y="681227"/>
                </a:lnTo>
                <a:lnTo>
                  <a:pt x="1182624" y="76199"/>
                </a:lnTo>
                <a:lnTo>
                  <a:pt x="1181100" y="67055"/>
                </a:lnTo>
                <a:lnTo>
                  <a:pt x="1178052" y="59435"/>
                </a:lnTo>
                <a:lnTo>
                  <a:pt x="1176527" y="51815"/>
                </a:lnTo>
                <a:lnTo>
                  <a:pt x="1170127" y="41147"/>
                </a:lnTo>
                <a:close/>
              </a:path>
              <a:path w="1183004" h="759460">
                <a:moveTo>
                  <a:pt x="42889" y="716279"/>
                </a:moveTo>
                <a:lnTo>
                  <a:pt x="42672" y="716279"/>
                </a:lnTo>
                <a:lnTo>
                  <a:pt x="43434" y="716915"/>
                </a:lnTo>
                <a:lnTo>
                  <a:pt x="42889" y="716279"/>
                </a:lnTo>
                <a:close/>
              </a:path>
              <a:path w="1183004" h="759460">
                <a:moveTo>
                  <a:pt x="46227" y="41147"/>
                </a:moveTo>
                <a:lnTo>
                  <a:pt x="44196" y="41147"/>
                </a:lnTo>
                <a:lnTo>
                  <a:pt x="42672" y="44195"/>
                </a:lnTo>
                <a:lnTo>
                  <a:pt x="46227" y="41147"/>
                </a:lnTo>
                <a:close/>
              </a:path>
              <a:path w="1183004" h="759460">
                <a:moveTo>
                  <a:pt x="1158239" y="24383"/>
                </a:moveTo>
                <a:lnTo>
                  <a:pt x="1097279" y="24383"/>
                </a:lnTo>
                <a:lnTo>
                  <a:pt x="1103376" y="25907"/>
                </a:lnTo>
                <a:lnTo>
                  <a:pt x="1109472" y="25907"/>
                </a:lnTo>
                <a:lnTo>
                  <a:pt x="1115567" y="27431"/>
                </a:lnTo>
                <a:lnTo>
                  <a:pt x="1120139" y="30479"/>
                </a:lnTo>
                <a:lnTo>
                  <a:pt x="1126236" y="32003"/>
                </a:lnTo>
                <a:lnTo>
                  <a:pt x="1130808" y="35051"/>
                </a:lnTo>
                <a:lnTo>
                  <a:pt x="1139952" y="44195"/>
                </a:lnTo>
                <a:lnTo>
                  <a:pt x="1138427" y="41147"/>
                </a:lnTo>
                <a:lnTo>
                  <a:pt x="1170127" y="41147"/>
                </a:lnTo>
                <a:lnTo>
                  <a:pt x="1167384" y="36575"/>
                </a:lnTo>
                <a:lnTo>
                  <a:pt x="1158239" y="25907"/>
                </a:lnTo>
                <a:lnTo>
                  <a:pt x="1158239" y="24383"/>
                </a:lnTo>
                <a:close/>
              </a:path>
              <a:path w="1183004" h="759460">
                <a:moveTo>
                  <a:pt x="1104900" y="0"/>
                </a:moveTo>
                <a:lnTo>
                  <a:pt x="76200" y="0"/>
                </a:lnTo>
                <a:lnTo>
                  <a:pt x="68579" y="1523"/>
                </a:lnTo>
                <a:lnTo>
                  <a:pt x="59436" y="3047"/>
                </a:lnTo>
                <a:lnTo>
                  <a:pt x="51815" y="6095"/>
                </a:lnTo>
                <a:lnTo>
                  <a:pt x="36575" y="15239"/>
                </a:lnTo>
                <a:lnTo>
                  <a:pt x="25908" y="24383"/>
                </a:lnTo>
                <a:lnTo>
                  <a:pt x="1156715" y="24383"/>
                </a:lnTo>
                <a:lnTo>
                  <a:pt x="1144524" y="13715"/>
                </a:lnTo>
                <a:lnTo>
                  <a:pt x="1136903" y="9143"/>
                </a:lnTo>
                <a:lnTo>
                  <a:pt x="1121664" y="3047"/>
                </a:lnTo>
                <a:lnTo>
                  <a:pt x="1114043" y="1523"/>
                </a:lnTo>
                <a:lnTo>
                  <a:pt x="1104900" y="0"/>
                </a:lnTo>
                <a:close/>
              </a:path>
            </a:pathLst>
          </a:custGeom>
          <a:solidFill>
            <a:srgbClr val="4F81BD"/>
          </a:solidFill>
        </p:spPr>
        <p:txBody>
          <a:bodyPr wrap="square" lIns="0" tIns="0" rIns="0" bIns="0" rtlCol="0"/>
          <a:lstStyle/>
          <a:p>
            <a:endParaRPr/>
          </a:p>
        </p:txBody>
      </p:sp>
      <p:sp>
        <p:nvSpPr>
          <p:cNvPr id="70" name="object 70"/>
          <p:cNvSpPr/>
          <p:nvPr/>
        </p:nvSpPr>
        <p:spPr>
          <a:xfrm>
            <a:off x="6182684" y="3869484"/>
            <a:ext cx="2210037" cy="923080"/>
          </a:xfrm>
          <a:custGeom>
            <a:avLst/>
            <a:gdLst/>
            <a:ahLst/>
            <a:cxnLst/>
            <a:rect l="l" t="t" r="r" b="b"/>
            <a:pathLst>
              <a:path w="2004695" h="692150">
                <a:moveTo>
                  <a:pt x="60914" y="690629"/>
                </a:moveTo>
                <a:lnTo>
                  <a:pt x="68670" y="692149"/>
                </a:lnTo>
                <a:lnTo>
                  <a:pt x="1931047" y="692140"/>
                </a:lnTo>
                <a:lnTo>
                  <a:pt x="60914" y="690629"/>
                </a:lnTo>
                <a:close/>
              </a:path>
              <a:path w="2004695" h="692150">
                <a:moveTo>
                  <a:pt x="37175" y="684699"/>
                </a:moveTo>
                <a:lnTo>
                  <a:pt x="39881" y="686506"/>
                </a:lnTo>
                <a:lnTo>
                  <a:pt x="43602" y="687235"/>
                </a:lnTo>
                <a:lnTo>
                  <a:pt x="41238" y="686053"/>
                </a:lnTo>
                <a:lnTo>
                  <a:pt x="37175" y="684699"/>
                </a:lnTo>
                <a:close/>
              </a:path>
              <a:path w="2004695" h="692150">
                <a:moveTo>
                  <a:pt x="12836" y="665271"/>
                </a:moveTo>
                <a:lnTo>
                  <a:pt x="16664" y="671004"/>
                </a:lnTo>
                <a:lnTo>
                  <a:pt x="22396" y="674832"/>
                </a:lnTo>
                <a:lnTo>
                  <a:pt x="12836" y="665271"/>
                </a:lnTo>
                <a:close/>
              </a:path>
              <a:path w="2004695" h="692150">
                <a:moveTo>
                  <a:pt x="4662" y="652525"/>
                </a:moveTo>
                <a:lnTo>
                  <a:pt x="4326" y="652525"/>
                </a:lnTo>
                <a:lnTo>
                  <a:pt x="4662" y="653029"/>
                </a:lnTo>
                <a:lnTo>
                  <a:pt x="4662" y="652525"/>
                </a:lnTo>
                <a:close/>
              </a:path>
              <a:path w="2004695" h="692150">
                <a:moveTo>
                  <a:pt x="3138" y="649477"/>
                </a:moveTo>
                <a:lnTo>
                  <a:pt x="2291" y="649477"/>
                </a:lnTo>
                <a:lnTo>
                  <a:pt x="3138" y="650747"/>
                </a:lnTo>
                <a:lnTo>
                  <a:pt x="3138" y="649477"/>
                </a:lnTo>
                <a:close/>
              </a:path>
              <a:path w="2004695" h="692150">
                <a:moveTo>
                  <a:pt x="1614" y="646429"/>
                </a:moveTo>
                <a:lnTo>
                  <a:pt x="896" y="646429"/>
                </a:lnTo>
                <a:lnTo>
                  <a:pt x="1162" y="647787"/>
                </a:lnTo>
                <a:lnTo>
                  <a:pt x="1614" y="648464"/>
                </a:lnTo>
                <a:lnTo>
                  <a:pt x="1614" y="646429"/>
                </a:lnTo>
                <a:close/>
              </a:path>
              <a:path w="2004695" h="692150">
                <a:moveTo>
                  <a:pt x="90" y="641857"/>
                </a:moveTo>
                <a:lnTo>
                  <a:pt x="90" y="642320"/>
                </a:lnTo>
                <a:lnTo>
                  <a:pt x="90" y="641857"/>
                </a:lnTo>
                <a:close/>
              </a:path>
              <a:path w="2004695" h="692150">
                <a:moveTo>
                  <a:pt x="1996530" y="0"/>
                </a:moveTo>
                <a:lnTo>
                  <a:pt x="1996530" y="253"/>
                </a:lnTo>
                <a:lnTo>
                  <a:pt x="1996703" y="253"/>
                </a:lnTo>
                <a:lnTo>
                  <a:pt x="1996530" y="0"/>
                </a:lnTo>
                <a:close/>
              </a:path>
              <a:path w="2004695" h="692150">
                <a:moveTo>
                  <a:pt x="1998054" y="2237"/>
                </a:moveTo>
                <a:lnTo>
                  <a:pt x="1998441" y="3301"/>
                </a:lnTo>
                <a:lnTo>
                  <a:pt x="1998292" y="2587"/>
                </a:lnTo>
                <a:lnTo>
                  <a:pt x="1998054" y="2237"/>
                </a:lnTo>
                <a:close/>
              </a:path>
              <a:path w="2004695" h="692150">
                <a:moveTo>
                  <a:pt x="2004124" y="30607"/>
                </a:moveTo>
                <a:lnTo>
                  <a:pt x="2002634" y="626448"/>
                </a:lnTo>
                <a:lnTo>
                  <a:pt x="2004150" y="618997"/>
                </a:lnTo>
                <a:lnTo>
                  <a:pt x="2004124" y="30607"/>
                </a:lnTo>
                <a:close/>
              </a:path>
              <a:path w="2004695" h="692150">
                <a:moveTo>
                  <a:pt x="1998921" y="644695"/>
                </a:moveTo>
                <a:lnTo>
                  <a:pt x="1996530" y="649477"/>
                </a:lnTo>
                <a:lnTo>
                  <a:pt x="1995951" y="651214"/>
                </a:lnTo>
                <a:lnTo>
                  <a:pt x="1998292" y="647787"/>
                </a:lnTo>
                <a:lnTo>
                  <a:pt x="1998921" y="644695"/>
                </a:lnTo>
                <a:close/>
              </a:path>
              <a:path w="2004695" h="692150">
                <a:moveTo>
                  <a:pt x="1985307" y="666796"/>
                </a:moveTo>
                <a:lnTo>
                  <a:pt x="1984338" y="667765"/>
                </a:lnTo>
                <a:lnTo>
                  <a:pt x="1983499" y="669443"/>
                </a:lnTo>
                <a:lnTo>
                  <a:pt x="1985307" y="666796"/>
                </a:lnTo>
                <a:close/>
              </a:path>
              <a:path w="2004695" h="692150">
                <a:moveTo>
                  <a:pt x="1982433" y="671004"/>
                </a:moveTo>
                <a:lnTo>
                  <a:pt x="1979766" y="672337"/>
                </a:lnTo>
                <a:lnTo>
                  <a:pt x="1978445" y="673659"/>
                </a:lnTo>
                <a:lnTo>
                  <a:pt x="1982433" y="671004"/>
                </a:lnTo>
                <a:close/>
              </a:path>
              <a:path w="2004695" h="692150">
                <a:moveTo>
                  <a:pt x="1959694" y="686140"/>
                </a:moveTo>
                <a:lnTo>
                  <a:pt x="1957770" y="686782"/>
                </a:lnTo>
                <a:lnTo>
                  <a:pt x="1959145" y="686506"/>
                </a:lnTo>
                <a:lnTo>
                  <a:pt x="1959694" y="686140"/>
                </a:lnTo>
                <a:close/>
              </a:path>
            </a:pathLst>
          </a:custGeom>
          <a:solidFill>
            <a:srgbClr val="4F81BD"/>
          </a:solidFill>
        </p:spPr>
        <p:txBody>
          <a:bodyPr wrap="square" lIns="0" tIns="0" rIns="0" bIns="0" rtlCol="0"/>
          <a:lstStyle/>
          <a:p>
            <a:endParaRPr/>
          </a:p>
        </p:txBody>
      </p:sp>
      <p:sp>
        <p:nvSpPr>
          <p:cNvPr id="71" name="object 71"/>
          <p:cNvSpPr/>
          <p:nvPr/>
        </p:nvSpPr>
        <p:spPr>
          <a:xfrm>
            <a:off x="6155901" y="3786491"/>
            <a:ext cx="2258340" cy="1033173"/>
          </a:xfrm>
          <a:custGeom>
            <a:avLst/>
            <a:gdLst/>
            <a:ahLst/>
            <a:cxnLst/>
            <a:rect l="l" t="t" r="r" b="b"/>
            <a:pathLst>
              <a:path w="2048509" h="774700">
                <a:moveTo>
                  <a:pt x="1955291" y="0"/>
                </a:moveTo>
                <a:lnTo>
                  <a:pt x="92963" y="0"/>
                </a:lnTo>
                <a:lnTo>
                  <a:pt x="82296" y="1524"/>
                </a:lnTo>
                <a:lnTo>
                  <a:pt x="39624" y="18287"/>
                </a:lnTo>
                <a:lnTo>
                  <a:pt x="27431" y="27431"/>
                </a:lnTo>
                <a:lnTo>
                  <a:pt x="27431" y="28956"/>
                </a:lnTo>
                <a:lnTo>
                  <a:pt x="25908" y="28956"/>
                </a:lnTo>
                <a:lnTo>
                  <a:pt x="16763" y="42672"/>
                </a:lnTo>
                <a:lnTo>
                  <a:pt x="10667" y="50292"/>
                </a:lnTo>
                <a:lnTo>
                  <a:pt x="7619" y="57912"/>
                </a:lnTo>
                <a:lnTo>
                  <a:pt x="4572" y="67056"/>
                </a:lnTo>
                <a:lnTo>
                  <a:pt x="1524" y="85343"/>
                </a:lnTo>
                <a:lnTo>
                  <a:pt x="0" y="92963"/>
                </a:lnTo>
                <a:lnTo>
                  <a:pt x="0" y="682752"/>
                </a:lnTo>
                <a:lnTo>
                  <a:pt x="4572" y="710184"/>
                </a:lnTo>
                <a:lnTo>
                  <a:pt x="25908" y="745236"/>
                </a:lnTo>
                <a:lnTo>
                  <a:pt x="57912" y="766572"/>
                </a:lnTo>
                <a:lnTo>
                  <a:pt x="76200" y="772668"/>
                </a:lnTo>
                <a:lnTo>
                  <a:pt x="85343" y="772668"/>
                </a:lnTo>
                <a:lnTo>
                  <a:pt x="92963" y="774192"/>
                </a:lnTo>
                <a:lnTo>
                  <a:pt x="1956815" y="774192"/>
                </a:lnTo>
                <a:lnTo>
                  <a:pt x="1984247" y="769620"/>
                </a:lnTo>
                <a:lnTo>
                  <a:pt x="1991867" y="766572"/>
                </a:lnTo>
                <a:lnTo>
                  <a:pt x="1999488" y="762000"/>
                </a:lnTo>
                <a:lnTo>
                  <a:pt x="2008632" y="757428"/>
                </a:lnTo>
                <a:lnTo>
                  <a:pt x="2012188" y="754380"/>
                </a:lnTo>
                <a:lnTo>
                  <a:pt x="1967484" y="754380"/>
                </a:lnTo>
                <a:lnTo>
                  <a:pt x="80772" y="752856"/>
                </a:lnTo>
                <a:lnTo>
                  <a:pt x="68579" y="749808"/>
                </a:lnTo>
                <a:lnTo>
                  <a:pt x="65531" y="748284"/>
                </a:lnTo>
                <a:lnTo>
                  <a:pt x="60960" y="746760"/>
                </a:lnTo>
                <a:lnTo>
                  <a:pt x="57912" y="745236"/>
                </a:lnTo>
                <a:lnTo>
                  <a:pt x="56387" y="743712"/>
                </a:lnTo>
                <a:lnTo>
                  <a:pt x="53339" y="742188"/>
                </a:lnTo>
                <a:lnTo>
                  <a:pt x="51815" y="740664"/>
                </a:lnTo>
                <a:lnTo>
                  <a:pt x="48767" y="739140"/>
                </a:lnTo>
                <a:lnTo>
                  <a:pt x="35051" y="725424"/>
                </a:lnTo>
                <a:lnTo>
                  <a:pt x="33527" y="725424"/>
                </a:lnTo>
                <a:lnTo>
                  <a:pt x="33527" y="722376"/>
                </a:lnTo>
                <a:lnTo>
                  <a:pt x="32003" y="720852"/>
                </a:lnTo>
                <a:lnTo>
                  <a:pt x="30479" y="720852"/>
                </a:lnTo>
                <a:lnTo>
                  <a:pt x="30479" y="717804"/>
                </a:lnTo>
                <a:lnTo>
                  <a:pt x="28955" y="717804"/>
                </a:lnTo>
                <a:lnTo>
                  <a:pt x="28955" y="714756"/>
                </a:lnTo>
                <a:lnTo>
                  <a:pt x="27431" y="714756"/>
                </a:lnTo>
                <a:lnTo>
                  <a:pt x="27431" y="711708"/>
                </a:lnTo>
                <a:lnTo>
                  <a:pt x="25908" y="711708"/>
                </a:lnTo>
                <a:lnTo>
                  <a:pt x="25908" y="708660"/>
                </a:lnTo>
                <a:lnTo>
                  <a:pt x="24384" y="708660"/>
                </a:lnTo>
                <a:lnTo>
                  <a:pt x="24384" y="704088"/>
                </a:lnTo>
                <a:lnTo>
                  <a:pt x="22860" y="704088"/>
                </a:lnTo>
                <a:lnTo>
                  <a:pt x="22860" y="699516"/>
                </a:lnTo>
                <a:lnTo>
                  <a:pt x="21336" y="699516"/>
                </a:lnTo>
                <a:lnTo>
                  <a:pt x="21336" y="691896"/>
                </a:lnTo>
                <a:lnTo>
                  <a:pt x="19812" y="691896"/>
                </a:lnTo>
                <a:lnTo>
                  <a:pt x="19812" y="82295"/>
                </a:lnTo>
                <a:lnTo>
                  <a:pt x="21336" y="74675"/>
                </a:lnTo>
                <a:lnTo>
                  <a:pt x="24384" y="65531"/>
                </a:lnTo>
                <a:lnTo>
                  <a:pt x="30479" y="53340"/>
                </a:lnTo>
                <a:lnTo>
                  <a:pt x="33527" y="50292"/>
                </a:lnTo>
                <a:lnTo>
                  <a:pt x="35051" y="47243"/>
                </a:lnTo>
                <a:lnTo>
                  <a:pt x="47243" y="35051"/>
                </a:lnTo>
                <a:lnTo>
                  <a:pt x="50291" y="33528"/>
                </a:lnTo>
                <a:lnTo>
                  <a:pt x="53339" y="30480"/>
                </a:lnTo>
                <a:lnTo>
                  <a:pt x="65531" y="24384"/>
                </a:lnTo>
                <a:lnTo>
                  <a:pt x="70103" y="22860"/>
                </a:lnTo>
                <a:lnTo>
                  <a:pt x="76200" y="21336"/>
                </a:lnTo>
                <a:lnTo>
                  <a:pt x="83819" y="19812"/>
                </a:lnTo>
                <a:lnTo>
                  <a:pt x="2010156" y="19812"/>
                </a:lnTo>
                <a:lnTo>
                  <a:pt x="2005584" y="16763"/>
                </a:lnTo>
                <a:lnTo>
                  <a:pt x="1962912" y="1524"/>
                </a:lnTo>
                <a:lnTo>
                  <a:pt x="1955291" y="0"/>
                </a:lnTo>
                <a:close/>
              </a:path>
              <a:path w="2048509" h="774700">
                <a:moveTo>
                  <a:pt x="2010156" y="19812"/>
                </a:moveTo>
                <a:lnTo>
                  <a:pt x="1964436" y="19812"/>
                </a:lnTo>
                <a:lnTo>
                  <a:pt x="1973580" y="21336"/>
                </a:lnTo>
                <a:lnTo>
                  <a:pt x="1982723" y="24384"/>
                </a:lnTo>
                <a:lnTo>
                  <a:pt x="1994915" y="30480"/>
                </a:lnTo>
                <a:lnTo>
                  <a:pt x="1997964" y="33528"/>
                </a:lnTo>
                <a:lnTo>
                  <a:pt x="2001012" y="35051"/>
                </a:lnTo>
                <a:lnTo>
                  <a:pt x="2013204" y="47243"/>
                </a:lnTo>
                <a:lnTo>
                  <a:pt x="2013204" y="50292"/>
                </a:lnTo>
                <a:lnTo>
                  <a:pt x="2014728" y="50292"/>
                </a:lnTo>
                <a:lnTo>
                  <a:pt x="2017775" y="53340"/>
                </a:lnTo>
                <a:lnTo>
                  <a:pt x="2017775" y="56387"/>
                </a:lnTo>
                <a:lnTo>
                  <a:pt x="2019299" y="56387"/>
                </a:lnTo>
                <a:lnTo>
                  <a:pt x="2019299" y="59436"/>
                </a:lnTo>
                <a:lnTo>
                  <a:pt x="2020823" y="59436"/>
                </a:lnTo>
                <a:lnTo>
                  <a:pt x="2020823" y="62484"/>
                </a:lnTo>
                <a:lnTo>
                  <a:pt x="2022347" y="62484"/>
                </a:lnTo>
                <a:lnTo>
                  <a:pt x="2022347" y="65531"/>
                </a:lnTo>
                <a:lnTo>
                  <a:pt x="2023871" y="65531"/>
                </a:lnTo>
                <a:lnTo>
                  <a:pt x="2023871" y="70104"/>
                </a:lnTo>
                <a:lnTo>
                  <a:pt x="2025395" y="70104"/>
                </a:lnTo>
                <a:lnTo>
                  <a:pt x="2025395" y="74675"/>
                </a:lnTo>
                <a:lnTo>
                  <a:pt x="2026919" y="74675"/>
                </a:lnTo>
                <a:lnTo>
                  <a:pt x="2026919" y="82295"/>
                </a:lnTo>
                <a:lnTo>
                  <a:pt x="2028443" y="82295"/>
                </a:lnTo>
                <a:lnTo>
                  <a:pt x="2026919" y="691896"/>
                </a:lnTo>
                <a:lnTo>
                  <a:pt x="2025395" y="699516"/>
                </a:lnTo>
                <a:lnTo>
                  <a:pt x="2023871" y="705612"/>
                </a:lnTo>
                <a:lnTo>
                  <a:pt x="2020823" y="711708"/>
                </a:lnTo>
                <a:lnTo>
                  <a:pt x="2019299" y="716280"/>
                </a:lnTo>
                <a:lnTo>
                  <a:pt x="2017775" y="717804"/>
                </a:lnTo>
                <a:lnTo>
                  <a:pt x="2016252" y="720852"/>
                </a:lnTo>
                <a:lnTo>
                  <a:pt x="2014728" y="722376"/>
                </a:lnTo>
                <a:lnTo>
                  <a:pt x="2013204" y="725424"/>
                </a:lnTo>
                <a:lnTo>
                  <a:pt x="2008632" y="729996"/>
                </a:lnTo>
                <a:lnTo>
                  <a:pt x="2007108" y="733044"/>
                </a:lnTo>
                <a:lnTo>
                  <a:pt x="2004060" y="734568"/>
                </a:lnTo>
                <a:lnTo>
                  <a:pt x="1999488" y="739140"/>
                </a:lnTo>
                <a:lnTo>
                  <a:pt x="1996439" y="740664"/>
                </a:lnTo>
                <a:lnTo>
                  <a:pt x="1994915" y="742188"/>
                </a:lnTo>
                <a:lnTo>
                  <a:pt x="1991867" y="743712"/>
                </a:lnTo>
                <a:lnTo>
                  <a:pt x="1990343" y="745236"/>
                </a:lnTo>
                <a:lnTo>
                  <a:pt x="1984247" y="748284"/>
                </a:lnTo>
                <a:lnTo>
                  <a:pt x="1975104" y="751332"/>
                </a:lnTo>
                <a:lnTo>
                  <a:pt x="1967484" y="752856"/>
                </a:lnTo>
                <a:lnTo>
                  <a:pt x="1967484" y="754380"/>
                </a:lnTo>
                <a:lnTo>
                  <a:pt x="2012188" y="754380"/>
                </a:lnTo>
                <a:lnTo>
                  <a:pt x="2019299" y="748284"/>
                </a:lnTo>
                <a:lnTo>
                  <a:pt x="2022347" y="745236"/>
                </a:lnTo>
                <a:lnTo>
                  <a:pt x="2031491" y="731520"/>
                </a:lnTo>
                <a:lnTo>
                  <a:pt x="2037588" y="723900"/>
                </a:lnTo>
                <a:lnTo>
                  <a:pt x="2040636" y="716280"/>
                </a:lnTo>
                <a:lnTo>
                  <a:pt x="2043684" y="707136"/>
                </a:lnTo>
                <a:lnTo>
                  <a:pt x="2045208" y="699516"/>
                </a:lnTo>
                <a:lnTo>
                  <a:pt x="2048256" y="681228"/>
                </a:lnTo>
                <a:lnTo>
                  <a:pt x="2048256" y="92963"/>
                </a:lnTo>
                <a:lnTo>
                  <a:pt x="2036064" y="48768"/>
                </a:lnTo>
                <a:lnTo>
                  <a:pt x="2031491" y="39624"/>
                </a:lnTo>
                <a:lnTo>
                  <a:pt x="2022347" y="28956"/>
                </a:lnTo>
                <a:lnTo>
                  <a:pt x="2020823" y="28956"/>
                </a:lnTo>
                <a:lnTo>
                  <a:pt x="2020823" y="27431"/>
                </a:lnTo>
                <a:lnTo>
                  <a:pt x="2019299" y="25907"/>
                </a:lnTo>
                <a:lnTo>
                  <a:pt x="2010156" y="19812"/>
                </a:lnTo>
                <a:close/>
              </a:path>
            </a:pathLst>
          </a:custGeom>
          <a:solidFill>
            <a:srgbClr val="FFFFFF"/>
          </a:solidFill>
        </p:spPr>
        <p:txBody>
          <a:bodyPr wrap="square" lIns="0" tIns="0" rIns="0" bIns="0" rtlCol="0"/>
          <a:lstStyle/>
          <a:p>
            <a:endParaRPr/>
          </a:p>
        </p:txBody>
      </p:sp>
      <p:sp>
        <p:nvSpPr>
          <p:cNvPr id="73" name="object 73"/>
          <p:cNvSpPr/>
          <p:nvPr/>
        </p:nvSpPr>
        <p:spPr>
          <a:xfrm>
            <a:off x="6155901" y="3786491"/>
            <a:ext cx="2258340" cy="1033173"/>
          </a:xfrm>
          <a:custGeom>
            <a:avLst/>
            <a:gdLst/>
            <a:ahLst/>
            <a:cxnLst/>
            <a:rect l="l" t="t" r="r" b="b"/>
            <a:pathLst>
              <a:path w="2048509" h="774700">
                <a:moveTo>
                  <a:pt x="2022347" y="28956"/>
                </a:moveTo>
                <a:lnTo>
                  <a:pt x="25908" y="28956"/>
                </a:lnTo>
                <a:lnTo>
                  <a:pt x="16763" y="42672"/>
                </a:lnTo>
                <a:lnTo>
                  <a:pt x="10667" y="50292"/>
                </a:lnTo>
                <a:lnTo>
                  <a:pt x="7619" y="57912"/>
                </a:lnTo>
                <a:lnTo>
                  <a:pt x="4572" y="67056"/>
                </a:lnTo>
                <a:lnTo>
                  <a:pt x="1524" y="85343"/>
                </a:lnTo>
                <a:lnTo>
                  <a:pt x="0" y="92963"/>
                </a:lnTo>
                <a:lnTo>
                  <a:pt x="0" y="682752"/>
                </a:lnTo>
                <a:lnTo>
                  <a:pt x="4572" y="710184"/>
                </a:lnTo>
                <a:lnTo>
                  <a:pt x="25908" y="745236"/>
                </a:lnTo>
                <a:lnTo>
                  <a:pt x="57912" y="766572"/>
                </a:lnTo>
                <a:lnTo>
                  <a:pt x="76200" y="772668"/>
                </a:lnTo>
                <a:lnTo>
                  <a:pt x="85343" y="772668"/>
                </a:lnTo>
                <a:lnTo>
                  <a:pt x="92963" y="774192"/>
                </a:lnTo>
                <a:lnTo>
                  <a:pt x="1956815" y="774192"/>
                </a:lnTo>
                <a:lnTo>
                  <a:pt x="1984247" y="769620"/>
                </a:lnTo>
                <a:lnTo>
                  <a:pt x="1991867" y="766572"/>
                </a:lnTo>
                <a:lnTo>
                  <a:pt x="1999488" y="762000"/>
                </a:lnTo>
                <a:lnTo>
                  <a:pt x="2008632" y="757428"/>
                </a:lnTo>
                <a:lnTo>
                  <a:pt x="2019299" y="748284"/>
                </a:lnTo>
                <a:lnTo>
                  <a:pt x="2022347" y="745236"/>
                </a:lnTo>
                <a:lnTo>
                  <a:pt x="2028443" y="736092"/>
                </a:lnTo>
                <a:lnTo>
                  <a:pt x="92963" y="736092"/>
                </a:lnTo>
                <a:lnTo>
                  <a:pt x="86867" y="734568"/>
                </a:lnTo>
                <a:lnTo>
                  <a:pt x="80772" y="734568"/>
                </a:lnTo>
                <a:lnTo>
                  <a:pt x="71627" y="731520"/>
                </a:lnTo>
                <a:lnTo>
                  <a:pt x="65531" y="728472"/>
                </a:lnTo>
                <a:lnTo>
                  <a:pt x="62484" y="725424"/>
                </a:lnTo>
                <a:lnTo>
                  <a:pt x="56997" y="720852"/>
                </a:lnTo>
                <a:lnTo>
                  <a:pt x="56387" y="720852"/>
                </a:lnTo>
                <a:lnTo>
                  <a:pt x="53339" y="717804"/>
                </a:lnTo>
                <a:lnTo>
                  <a:pt x="53775" y="717804"/>
                </a:lnTo>
                <a:lnTo>
                  <a:pt x="47243" y="710184"/>
                </a:lnTo>
                <a:lnTo>
                  <a:pt x="44196" y="705612"/>
                </a:lnTo>
                <a:lnTo>
                  <a:pt x="39624" y="691896"/>
                </a:lnTo>
                <a:lnTo>
                  <a:pt x="39624" y="685800"/>
                </a:lnTo>
                <a:lnTo>
                  <a:pt x="38100" y="679704"/>
                </a:lnTo>
                <a:lnTo>
                  <a:pt x="38100" y="92963"/>
                </a:lnTo>
                <a:lnTo>
                  <a:pt x="39624" y="86868"/>
                </a:lnTo>
                <a:lnTo>
                  <a:pt x="39624" y="80772"/>
                </a:lnTo>
                <a:lnTo>
                  <a:pt x="42672" y="71628"/>
                </a:lnTo>
                <a:lnTo>
                  <a:pt x="48767" y="62484"/>
                </a:lnTo>
                <a:lnTo>
                  <a:pt x="53848" y="56387"/>
                </a:lnTo>
                <a:lnTo>
                  <a:pt x="53339" y="56387"/>
                </a:lnTo>
                <a:lnTo>
                  <a:pt x="56387" y="53340"/>
                </a:lnTo>
                <a:lnTo>
                  <a:pt x="56895" y="53340"/>
                </a:lnTo>
                <a:lnTo>
                  <a:pt x="64008" y="47243"/>
                </a:lnTo>
                <a:lnTo>
                  <a:pt x="68579" y="44195"/>
                </a:lnTo>
                <a:lnTo>
                  <a:pt x="77724" y="41148"/>
                </a:lnTo>
                <a:lnTo>
                  <a:pt x="83819" y="39624"/>
                </a:lnTo>
                <a:lnTo>
                  <a:pt x="88391" y="39624"/>
                </a:lnTo>
                <a:lnTo>
                  <a:pt x="94487" y="38100"/>
                </a:lnTo>
                <a:lnTo>
                  <a:pt x="2030185" y="38100"/>
                </a:lnTo>
                <a:lnTo>
                  <a:pt x="2022347" y="28956"/>
                </a:lnTo>
                <a:close/>
              </a:path>
              <a:path w="2048509" h="774700">
                <a:moveTo>
                  <a:pt x="1993138" y="719328"/>
                </a:moveTo>
                <a:lnTo>
                  <a:pt x="1984247" y="726948"/>
                </a:lnTo>
                <a:lnTo>
                  <a:pt x="1979675" y="729996"/>
                </a:lnTo>
                <a:lnTo>
                  <a:pt x="1970532" y="733044"/>
                </a:lnTo>
                <a:lnTo>
                  <a:pt x="1964436" y="734568"/>
                </a:lnTo>
                <a:lnTo>
                  <a:pt x="1959864" y="736092"/>
                </a:lnTo>
                <a:lnTo>
                  <a:pt x="2028443" y="736092"/>
                </a:lnTo>
                <a:lnTo>
                  <a:pt x="2031491" y="731520"/>
                </a:lnTo>
                <a:lnTo>
                  <a:pt x="2037588" y="723900"/>
                </a:lnTo>
                <a:lnTo>
                  <a:pt x="2038807" y="720852"/>
                </a:lnTo>
                <a:lnTo>
                  <a:pt x="1991867" y="720852"/>
                </a:lnTo>
                <a:lnTo>
                  <a:pt x="1993138" y="719328"/>
                </a:lnTo>
                <a:close/>
              </a:path>
              <a:path w="2048509" h="774700">
                <a:moveTo>
                  <a:pt x="53339" y="717804"/>
                </a:moveTo>
                <a:lnTo>
                  <a:pt x="56387" y="720852"/>
                </a:lnTo>
                <a:lnTo>
                  <a:pt x="54863" y="719074"/>
                </a:lnTo>
                <a:lnTo>
                  <a:pt x="53339" y="717804"/>
                </a:lnTo>
                <a:close/>
              </a:path>
              <a:path w="2048509" h="774700">
                <a:moveTo>
                  <a:pt x="54863" y="719074"/>
                </a:moveTo>
                <a:lnTo>
                  <a:pt x="56387" y="720852"/>
                </a:lnTo>
                <a:lnTo>
                  <a:pt x="56997" y="720852"/>
                </a:lnTo>
                <a:lnTo>
                  <a:pt x="54863" y="719074"/>
                </a:lnTo>
                <a:close/>
              </a:path>
              <a:path w="2048509" h="774700">
                <a:moveTo>
                  <a:pt x="1994915" y="717804"/>
                </a:moveTo>
                <a:lnTo>
                  <a:pt x="1993138" y="719328"/>
                </a:lnTo>
                <a:lnTo>
                  <a:pt x="1991867" y="720852"/>
                </a:lnTo>
                <a:lnTo>
                  <a:pt x="1994915" y="717804"/>
                </a:lnTo>
                <a:close/>
              </a:path>
              <a:path w="2048509" h="774700">
                <a:moveTo>
                  <a:pt x="2040026" y="717804"/>
                </a:moveTo>
                <a:lnTo>
                  <a:pt x="1994915" y="717804"/>
                </a:lnTo>
                <a:lnTo>
                  <a:pt x="1991867" y="720852"/>
                </a:lnTo>
                <a:lnTo>
                  <a:pt x="2038807" y="720852"/>
                </a:lnTo>
                <a:lnTo>
                  <a:pt x="2040026" y="717804"/>
                </a:lnTo>
                <a:close/>
              </a:path>
              <a:path w="2048509" h="774700">
                <a:moveTo>
                  <a:pt x="1993391" y="55117"/>
                </a:moveTo>
                <a:lnTo>
                  <a:pt x="2001012" y="64007"/>
                </a:lnTo>
                <a:lnTo>
                  <a:pt x="2004060" y="68580"/>
                </a:lnTo>
                <a:lnTo>
                  <a:pt x="2007108" y="77724"/>
                </a:lnTo>
                <a:lnTo>
                  <a:pt x="2008632" y="83819"/>
                </a:lnTo>
                <a:lnTo>
                  <a:pt x="2008632" y="88392"/>
                </a:lnTo>
                <a:lnTo>
                  <a:pt x="2010156" y="94487"/>
                </a:lnTo>
                <a:lnTo>
                  <a:pt x="2010156" y="681228"/>
                </a:lnTo>
                <a:lnTo>
                  <a:pt x="2008632" y="687324"/>
                </a:lnTo>
                <a:lnTo>
                  <a:pt x="2008632" y="693420"/>
                </a:lnTo>
                <a:lnTo>
                  <a:pt x="2005584" y="702564"/>
                </a:lnTo>
                <a:lnTo>
                  <a:pt x="2002536" y="708660"/>
                </a:lnTo>
                <a:lnTo>
                  <a:pt x="1999488" y="711708"/>
                </a:lnTo>
                <a:lnTo>
                  <a:pt x="1993138" y="719328"/>
                </a:lnTo>
                <a:lnTo>
                  <a:pt x="1994915" y="717804"/>
                </a:lnTo>
                <a:lnTo>
                  <a:pt x="2040026" y="717804"/>
                </a:lnTo>
                <a:lnTo>
                  <a:pt x="2040636" y="716280"/>
                </a:lnTo>
                <a:lnTo>
                  <a:pt x="2043684" y="707136"/>
                </a:lnTo>
                <a:lnTo>
                  <a:pt x="2045208" y="699516"/>
                </a:lnTo>
                <a:lnTo>
                  <a:pt x="2048256" y="681228"/>
                </a:lnTo>
                <a:lnTo>
                  <a:pt x="2048256" y="92963"/>
                </a:lnTo>
                <a:lnTo>
                  <a:pt x="2046732" y="82295"/>
                </a:lnTo>
                <a:lnTo>
                  <a:pt x="2045208" y="73151"/>
                </a:lnTo>
                <a:lnTo>
                  <a:pt x="2043684" y="65531"/>
                </a:lnTo>
                <a:lnTo>
                  <a:pt x="2040636" y="56387"/>
                </a:lnTo>
                <a:lnTo>
                  <a:pt x="1994915" y="56387"/>
                </a:lnTo>
                <a:lnTo>
                  <a:pt x="1993391" y="55117"/>
                </a:lnTo>
                <a:close/>
              </a:path>
              <a:path w="2048509" h="774700">
                <a:moveTo>
                  <a:pt x="53775" y="717804"/>
                </a:moveTo>
                <a:lnTo>
                  <a:pt x="53339" y="717804"/>
                </a:lnTo>
                <a:lnTo>
                  <a:pt x="54863" y="719074"/>
                </a:lnTo>
                <a:lnTo>
                  <a:pt x="53775" y="717804"/>
                </a:lnTo>
                <a:close/>
              </a:path>
              <a:path w="2048509" h="774700">
                <a:moveTo>
                  <a:pt x="56387" y="53340"/>
                </a:moveTo>
                <a:lnTo>
                  <a:pt x="53339" y="56387"/>
                </a:lnTo>
                <a:lnTo>
                  <a:pt x="55117" y="54863"/>
                </a:lnTo>
                <a:lnTo>
                  <a:pt x="56387" y="53340"/>
                </a:lnTo>
                <a:close/>
              </a:path>
              <a:path w="2048509" h="774700">
                <a:moveTo>
                  <a:pt x="55118" y="54863"/>
                </a:moveTo>
                <a:lnTo>
                  <a:pt x="53339" y="56387"/>
                </a:lnTo>
                <a:lnTo>
                  <a:pt x="53848" y="56387"/>
                </a:lnTo>
                <a:lnTo>
                  <a:pt x="55118" y="54863"/>
                </a:lnTo>
                <a:close/>
              </a:path>
              <a:path w="2048509" h="774700">
                <a:moveTo>
                  <a:pt x="1991867" y="53340"/>
                </a:moveTo>
                <a:lnTo>
                  <a:pt x="1993391" y="55117"/>
                </a:lnTo>
                <a:lnTo>
                  <a:pt x="1994915" y="56387"/>
                </a:lnTo>
                <a:lnTo>
                  <a:pt x="1991867" y="53340"/>
                </a:lnTo>
                <a:close/>
              </a:path>
              <a:path w="2048509" h="774700">
                <a:moveTo>
                  <a:pt x="2038807" y="53340"/>
                </a:moveTo>
                <a:lnTo>
                  <a:pt x="1991867" y="53340"/>
                </a:lnTo>
                <a:lnTo>
                  <a:pt x="1994915" y="56387"/>
                </a:lnTo>
                <a:lnTo>
                  <a:pt x="2040636" y="56387"/>
                </a:lnTo>
                <a:lnTo>
                  <a:pt x="2038807" y="53340"/>
                </a:lnTo>
                <a:close/>
              </a:path>
              <a:path w="2048509" h="774700">
                <a:moveTo>
                  <a:pt x="2030185" y="38100"/>
                </a:moveTo>
                <a:lnTo>
                  <a:pt x="1955291" y="38100"/>
                </a:lnTo>
                <a:lnTo>
                  <a:pt x="1961388" y="39624"/>
                </a:lnTo>
                <a:lnTo>
                  <a:pt x="1967484" y="39624"/>
                </a:lnTo>
                <a:lnTo>
                  <a:pt x="1972056" y="41148"/>
                </a:lnTo>
                <a:lnTo>
                  <a:pt x="1976628" y="44195"/>
                </a:lnTo>
                <a:lnTo>
                  <a:pt x="1982723" y="45719"/>
                </a:lnTo>
                <a:lnTo>
                  <a:pt x="1985771" y="48768"/>
                </a:lnTo>
                <a:lnTo>
                  <a:pt x="1993391" y="55117"/>
                </a:lnTo>
                <a:lnTo>
                  <a:pt x="1991867" y="53340"/>
                </a:lnTo>
                <a:lnTo>
                  <a:pt x="2038807" y="53340"/>
                </a:lnTo>
                <a:lnTo>
                  <a:pt x="2036064" y="48768"/>
                </a:lnTo>
                <a:lnTo>
                  <a:pt x="2031491" y="39624"/>
                </a:lnTo>
                <a:lnTo>
                  <a:pt x="2030185" y="38100"/>
                </a:lnTo>
                <a:close/>
              </a:path>
              <a:path w="2048509" h="774700">
                <a:moveTo>
                  <a:pt x="56895" y="53340"/>
                </a:moveTo>
                <a:lnTo>
                  <a:pt x="56387" y="53340"/>
                </a:lnTo>
                <a:lnTo>
                  <a:pt x="55118" y="54863"/>
                </a:lnTo>
                <a:lnTo>
                  <a:pt x="56895" y="53340"/>
                </a:lnTo>
                <a:close/>
              </a:path>
              <a:path w="2048509" h="774700">
                <a:moveTo>
                  <a:pt x="1955291" y="0"/>
                </a:moveTo>
                <a:lnTo>
                  <a:pt x="92963" y="0"/>
                </a:lnTo>
                <a:lnTo>
                  <a:pt x="82296" y="1524"/>
                </a:lnTo>
                <a:lnTo>
                  <a:pt x="39624" y="18287"/>
                </a:lnTo>
                <a:lnTo>
                  <a:pt x="27431" y="27431"/>
                </a:lnTo>
                <a:lnTo>
                  <a:pt x="27431" y="28956"/>
                </a:lnTo>
                <a:lnTo>
                  <a:pt x="2020823" y="28956"/>
                </a:lnTo>
                <a:lnTo>
                  <a:pt x="2020823" y="27431"/>
                </a:lnTo>
                <a:lnTo>
                  <a:pt x="2019299" y="25907"/>
                </a:lnTo>
                <a:lnTo>
                  <a:pt x="2005584" y="16763"/>
                </a:lnTo>
                <a:lnTo>
                  <a:pt x="1997964" y="10668"/>
                </a:lnTo>
                <a:lnTo>
                  <a:pt x="1990343" y="7619"/>
                </a:lnTo>
                <a:lnTo>
                  <a:pt x="1981199" y="4572"/>
                </a:lnTo>
                <a:lnTo>
                  <a:pt x="1973580" y="3048"/>
                </a:lnTo>
                <a:lnTo>
                  <a:pt x="1962912" y="1524"/>
                </a:lnTo>
                <a:lnTo>
                  <a:pt x="1955291" y="0"/>
                </a:lnTo>
                <a:close/>
              </a:path>
            </a:pathLst>
          </a:custGeom>
          <a:solidFill>
            <a:srgbClr val="FFFFFF"/>
          </a:solidFill>
        </p:spPr>
        <p:txBody>
          <a:bodyPr wrap="square" lIns="0" tIns="0" rIns="0" bIns="0" rtlCol="0"/>
          <a:lstStyle/>
          <a:p>
            <a:endParaRPr/>
          </a:p>
        </p:txBody>
      </p:sp>
      <p:sp>
        <p:nvSpPr>
          <p:cNvPr id="75" name="object 75"/>
          <p:cNvSpPr/>
          <p:nvPr/>
        </p:nvSpPr>
        <p:spPr>
          <a:xfrm>
            <a:off x="6305430" y="3959251"/>
            <a:ext cx="2242938" cy="875716"/>
          </a:xfrm>
          <a:custGeom>
            <a:avLst/>
            <a:gdLst/>
            <a:ahLst/>
            <a:cxnLst/>
            <a:rect l="l" t="t" r="r" b="b"/>
            <a:pathLst>
              <a:path w="2034540" h="760729">
                <a:moveTo>
                  <a:pt x="2008631" y="734567"/>
                </a:moveTo>
                <a:lnTo>
                  <a:pt x="25907" y="734567"/>
                </a:lnTo>
                <a:lnTo>
                  <a:pt x="25907" y="736091"/>
                </a:lnTo>
                <a:lnTo>
                  <a:pt x="38100" y="745235"/>
                </a:lnTo>
                <a:lnTo>
                  <a:pt x="45719" y="749807"/>
                </a:lnTo>
                <a:lnTo>
                  <a:pt x="60960" y="755903"/>
                </a:lnTo>
                <a:lnTo>
                  <a:pt x="70103" y="758951"/>
                </a:lnTo>
                <a:lnTo>
                  <a:pt x="77724" y="758951"/>
                </a:lnTo>
                <a:lnTo>
                  <a:pt x="86867" y="760475"/>
                </a:lnTo>
                <a:lnTo>
                  <a:pt x="1949196" y="760475"/>
                </a:lnTo>
                <a:lnTo>
                  <a:pt x="1958339" y="758951"/>
                </a:lnTo>
                <a:lnTo>
                  <a:pt x="1997963" y="745235"/>
                </a:lnTo>
                <a:lnTo>
                  <a:pt x="2008631" y="736091"/>
                </a:lnTo>
                <a:lnTo>
                  <a:pt x="2008631" y="734567"/>
                </a:lnTo>
                <a:close/>
              </a:path>
              <a:path w="2034540" h="760729">
                <a:moveTo>
                  <a:pt x="1956816" y="0"/>
                </a:moveTo>
                <a:lnTo>
                  <a:pt x="76200" y="0"/>
                </a:lnTo>
                <a:lnTo>
                  <a:pt x="68579" y="1523"/>
                </a:lnTo>
                <a:lnTo>
                  <a:pt x="59436" y="4571"/>
                </a:lnTo>
                <a:lnTo>
                  <a:pt x="51815" y="6095"/>
                </a:lnTo>
                <a:lnTo>
                  <a:pt x="13715" y="38100"/>
                </a:lnTo>
                <a:lnTo>
                  <a:pt x="10667" y="45719"/>
                </a:lnTo>
                <a:lnTo>
                  <a:pt x="6095" y="53339"/>
                </a:lnTo>
                <a:lnTo>
                  <a:pt x="3048" y="60959"/>
                </a:lnTo>
                <a:lnTo>
                  <a:pt x="1524" y="68579"/>
                </a:lnTo>
                <a:lnTo>
                  <a:pt x="0" y="77723"/>
                </a:lnTo>
                <a:lnTo>
                  <a:pt x="0" y="682751"/>
                </a:lnTo>
                <a:lnTo>
                  <a:pt x="1524" y="691895"/>
                </a:lnTo>
                <a:lnTo>
                  <a:pt x="7619" y="707135"/>
                </a:lnTo>
                <a:lnTo>
                  <a:pt x="10667" y="716279"/>
                </a:lnTo>
                <a:lnTo>
                  <a:pt x="24383" y="734567"/>
                </a:lnTo>
                <a:lnTo>
                  <a:pt x="79248" y="734567"/>
                </a:lnTo>
                <a:lnTo>
                  <a:pt x="67055" y="731519"/>
                </a:lnTo>
                <a:lnTo>
                  <a:pt x="62483" y="729995"/>
                </a:lnTo>
                <a:lnTo>
                  <a:pt x="56387" y="726947"/>
                </a:lnTo>
                <a:lnTo>
                  <a:pt x="51815" y="723899"/>
                </a:lnTo>
                <a:lnTo>
                  <a:pt x="44500" y="717803"/>
                </a:lnTo>
                <a:lnTo>
                  <a:pt x="44195" y="717803"/>
                </a:lnTo>
                <a:lnTo>
                  <a:pt x="42672" y="716279"/>
                </a:lnTo>
                <a:lnTo>
                  <a:pt x="42889" y="716279"/>
                </a:lnTo>
                <a:lnTo>
                  <a:pt x="35051" y="707135"/>
                </a:lnTo>
                <a:lnTo>
                  <a:pt x="32003" y="702563"/>
                </a:lnTo>
                <a:lnTo>
                  <a:pt x="30479" y="696467"/>
                </a:lnTo>
                <a:lnTo>
                  <a:pt x="27431" y="691895"/>
                </a:lnTo>
                <a:lnTo>
                  <a:pt x="25907" y="685799"/>
                </a:lnTo>
                <a:lnTo>
                  <a:pt x="25907" y="79247"/>
                </a:lnTo>
                <a:lnTo>
                  <a:pt x="30479" y="60959"/>
                </a:lnTo>
                <a:lnTo>
                  <a:pt x="36575" y="51815"/>
                </a:lnTo>
                <a:lnTo>
                  <a:pt x="42925" y="44195"/>
                </a:lnTo>
                <a:lnTo>
                  <a:pt x="42672" y="44195"/>
                </a:lnTo>
                <a:lnTo>
                  <a:pt x="44195" y="42672"/>
                </a:lnTo>
                <a:lnTo>
                  <a:pt x="44450" y="42672"/>
                </a:lnTo>
                <a:lnTo>
                  <a:pt x="53339" y="35051"/>
                </a:lnTo>
                <a:lnTo>
                  <a:pt x="57912" y="32003"/>
                </a:lnTo>
                <a:lnTo>
                  <a:pt x="62483" y="30479"/>
                </a:lnTo>
                <a:lnTo>
                  <a:pt x="68579" y="27431"/>
                </a:lnTo>
                <a:lnTo>
                  <a:pt x="74675" y="25907"/>
                </a:lnTo>
                <a:lnTo>
                  <a:pt x="80772" y="25907"/>
                </a:lnTo>
                <a:lnTo>
                  <a:pt x="86867" y="24383"/>
                </a:lnTo>
                <a:lnTo>
                  <a:pt x="2008631" y="24383"/>
                </a:lnTo>
                <a:lnTo>
                  <a:pt x="1996439" y="13715"/>
                </a:lnTo>
                <a:lnTo>
                  <a:pt x="1988820" y="9143"/>
                </a:lnTo>
                <a:lnTo>
                  <a:pt x="1973579" y="3047"/>
                </a:lnTo>
                <a:lnTo>
                  <a:pt x="1964435" y="1523"/>
                </a:lnTo>
                <a:lnTo>
                  <a:pt x="1956816" y="0"/>
                </a:lnTo>
                <a:close/>
              </a:path>
              <a:path w="2034540" h="760729">
                <a:moveTo>
                  <a:pt x="1990978" y="717042"/>
                </a:moveTo>
                <a:lnTo>
                  <a:pt x="1981200" y="725423"/>
                </a:lnTo>
                <a:lnTo>
                  <a:pt x="1976627" y="726947"/>
                </a:lnTo>
                <a:lnTo>
                  <a:pt x="1970531" y="729995"/>
                </a:lnTo>
                <a:lnTo>
                  <a:pt x="1965959" y="731519"/>
                </a:lnTo>
                <a:lnTo>
                  <a:pt x="1953768" y="734567"/>
                </a:lnTo>
                <a:lnTo>
                  <a:pt x="2010155" y="734567"/>
                </a:lnTo>
                <a:lnTo>
                  <a:pt x="2019300" y="720851"/>
                </a:lnTo>
                <a:lnTo>
                  <a:pt x="2021586" y="717803"/>
                </a:lnTo>
                <a:lnTo>
                  <a:pt x="1990344" y="717803"/>
                </a:lnTo>
                <a:lnTo>
                  <a:pt x="1990978" y="717042"/>
                </a:lnTo>
                <a:close/>
              </a:path>
              <a:path w="2034540" h="760729">
                <a:moveTo>
                  <a:pt x="42672" y="716279"/>
                </a:moveTo>
                <a:lnTo>
                  <a:pt x="44195" y="717803"/>
                </a:lnTo>
                <a:lnTo>
                  <a:pt x="43433" y="716914"/>
                </a:lnTo>
                <a:lnTo>
                  <a:pt x="42672" y="716279"/>
                </a:lnTo>
                <a:close/>
              </a:path>
              <a:path w="2034540" h="760729">
                <a:moveTo>
                  <a:pt x="43433" y="716914"/>
                </a:moveTo>
                <a:lnTo>
                  <a:pt x="44195" y="717803"/>
                </a:lnTo>
                <a:lnTo>
                  <a:pt x="44500" y="717803"/>
                </a:lnTo>
                <a:lnTo>
                  <a:pt x="43433" y="716914"/>
                </a:lnTo>
                <a:close/>
              </a:path>
              <a:path w="2034540" h="760729">
                <a:moveTo>
                  <a:pt x="1991868" y="716279"/>
                </a:moveTo>
                <a:lnTo>
                  <a:pt x="1990978" y="717042"/>
                </a:lnTo>
                <a:lnTo>
                  <a:pt x="1990344" y="717803"/>
                </a:lnTo>
                <a:lnTo>
                  <a:pt x="1991868" y="716279"/>
                </a:lnTo>
                <a:close/>
              </a:path>
              <a:path w="2034540" h="760729">
                <a:moveTo>
                  <a:pt x="2022728" y="716279"/>
                </a:moveTo>
                <a:lnTo>
                  <a:pt x="1991868" y="716279"/>
                </a:lnTo>
                <a:lnTo>
                  <a:pt x="1990344" y="717803"/>
                </a:lnTo>
                <a:lnTo>
                  <a:pt x="2021586" y="717803"/>
                </a:lnTo>
                <a:lnTo>
                  <a:pt x="2022728" y="716279"/>
                </a:lnTo>
                <a:close/>
              </a:path>
              <a:path w="2034540" h="760729">
                <a:moveTo>
                  <a:pt x="1990344" y="42672"/>
                </a:moveTo>
                <a:lnTo>
                  <a:pt x="1999487" y="53339"/>
                </a:lnTo>
                <a:lnTo>
                  <a:pt x="2002535" y="57911"/>
                </a:lnTo>
                <a:lnTo>
                  <a:pt x="2004059" y="62483"/>
                </a:lnTo>
                <a:lnTo>
                  <a:pt x="2008631" y="80771"/>
                </a:lnTo>
                <a:lnTo>
                  <a:pt x="2008631" y="681227"/>
                </a:lnTo>
                <a:lnTo>
                  <a:pt x="2007107" y="687323"/>
                </a:lnTo>
                <a:lnTo>
                  <a:pt x="2005583" y="691895"/>
                </a:lnTo>
                <a:lnTo>
                  <a:pt x="2004059" y="697991"/>
                </a:lnTo>
                <a:lnTo>
                  <a:pt x="2001011" y="704087"/>
                </a:lnTo>
                <a:lnTo>
                  <a:pt x="1997963" y="708659"/>
                </a:lnTo>
                <a:lnTo>
                  <a:pt x="1990978" y="717042"/>
                </a:lnTo>
                <a:lnTo>
                  <a:pt x="1991868" y="716279"/>
                </a:lnTo>
                <a:lnTo>
                  <a:pt x="2022728" y="716279"/>
                </a:lnTo>
                <a:lnTo>
                  <a:pt x="2023872" y="714755"/>
                </a:lnTo>
                <a:lnTo>
                  <a:pt x="2029968" y="699515"/>
                </a:lnTo>
                <a:lnTo>
                  <a:pt x="2033016" y="690371"/>
                </a:lnTo>
                <a:lnTo>
                  <a:pt x="2034539" y="682751"/>
                </a:lnTo>
                <a:lnTo>
                  <a:pt x="2034539" y="85343"/>
                </a:lnTo>
                <a:lnTo>
                  <a:pt x="2033016" y="76200"/>
                </a:lnTo>
                <a:lnTo>
                  <a:pt x="2033016" y="68579"/>
                </a:lnTo>
                <a:lnTo>
                  <a:pt x="2029968" y="59435"/>
                </a:lnTo>
                <a:lnTo>
                  <a:pt x="2023872" y="44195"/>
                </a:lnTo>
                <a:lnTo>
                  <a:pt x="1991868" y="44195"/>
                </a:lnTo>
                <a:lnTo>
                  <a:pt x="1990344" y="42672"/>
                </a:lnTo>
                <a:close/>
              </a:path>
              <a:path w="2034540" h="760729">
                <a:moveTo>
                  <a:pt x="42889" y="716279"/>
                </a:moveTo>
                <a:lnTo>
                  <a:pt x="42672" y="716279"/>
                </a:lnTo>
                <a:lnTo>
                  <a:pt x="43433" y="716914"/>
                </a:lnTo>
                <a:lnTo>
                  <a:pt x="42889" y="716279"/>
                </a:lnTo>
                <a:close/>
              </a:path>
              <a:path w="2034540" h="760729">
                <a:moveTo>
                  <a:pt x="44195" y="42672"/>
                </a:moveTo>
                <a:lnTo>
                  <a:pt x="42672" y="44195"/>
                </a:lnTo>
                <a:lnTo>
                  <a:pt x="43560" y="43434"/>
                </a:lnTo>
                <a:lnTo>
                  <a:pt x="44195" y="42672"/>
                </a:lnTo>
                <a:close/>
              </a:path>
              <a:path w="2034540" h="760729">
                <a:moveTo>
                  <a:pt x="43560" y="43434"/>
                </a:moveTo>
                <a:lnTo>
                  <a:pt x="42672" y="44195"/>
                </a:lnTo>
                <a:lnTo>
                  <a:pt x="42925" y="44195"/>
                </a:lnTo>
                <a:lnTo>
                  <a:pt x="43560" y="43434"/>
                </a:lnTo>
                <a:close/>
              </a:path>
              <a:path w="2034540" h="760729">
                <a:moveTo>
                  <a:pt x="2010155" y="25907"/>
                </a:moveTo>
                <a:lnTo>
                  <a:pt x="1961387" y="25907"/>
                </a:lnTo>
                <a:lnTo>
                  <a:pt x="1967483" y="27431"/>
                </a:lnTo>
                <a:lnTo>
                  <a:pt x="1972055" y="30479"/>
                </a:lnTo>
                <a:lnTo>
                  <a:pt x="1978152" y="33527"/>
                </a:lnTo>
                <a:lnTo>
                  <a:pt x="1982724" y="35051"/>
                </a:lnTo>
                <a:lnTo>
                  <a:pt x="1991868" y="44195"/>
                </a:lnTo>
                <a:lnTo>
                  <a:pt x="2023872" y="44195"/>
                </a:lnTo>
                <a:lnTo>
                  <a:pt x="2019300" y="36575"/>
                </a:lnTo>
                <a:lnTo>
                  <a:pt x="2010155" y="25907"/>
                </a:lnTo>
                <a:close/>
              </a:path>
              <a:path w="2034540" h="760729">
                <a:moveTo>
                  <a:pt x="44450" y="42672"/>
                </a:moveTo>
                <a:lnTo>
                  <a:pt x="44195" y="42672"/>
                </a:lnTo>
                <a:lnTo>
                  <a:pt x="43560" y="43434"/>
                </a:lnTo>
                <a:lnTo>
                  <a:pt x="44450" y="42672"/>
                </a:lnTo>
                <a:close/>
              </a:path>
              <a:path w="2034540" h="760729">
                <a:moveTo>
                  <a:pt x="2008631" y="24383"/>
                </a:moveTo>
                <a:lnTo>
                  <a:pt x="1947672" y="24383"/>
                </a:lnTo>
                <a:lnTo>
                  <a:pt x="1955292" y="25907"/>
                </a:lnTo>
                <a:lnTo>
                  <a:pt x="2008631" y="25907"/>
                </a:lnTo>
                <a:lnTo>
                  <a:pt x="2008631" y="24383"/>
                </a:lnTo>
                <a:close/>
              </a:path>
            </a:pathLst>
          </a:custGeom>
          <a:solidFill>
            <a:srgbClr val="4F81BD"/>
          </a:solidFill>
        </p:spPr>
        <p:txBody>
          <a:bodyPr wrap="square" lIns="0" tIns="0" rIns="0" bIns="0" rtlCol="0"/>
          <a:lstStyle/>
          <a:p>
            <a:endParaRPr/>
          </a:p>
        </p:txBody>
      </p:sp>
      <p:sp>
        <p:nvSpPr>
          <p:cNvPr id="76" name="object 76"/>
          <p:cNvSpPr txBox="1"/>
          <p:nvPr/>
        </p:nvSpPr>
        <p:spPr>
          <a:xfrm>
            <a:off x="6647194" y="4067239"/>
            <a:ext cx="1558435" cy="520599"/>
          </a:xfrm>
          <a:prstGeom prst="rect">
            <a:avLst/>
          </a:prstGeom>
        </p:spPr>
        <p:txBody>
          <a:bodyPr vert="horz" wrap="square" lIns="0" tIns="15057" rIns="0" bIns="0" rtlCol="0">
            <a:spAutoFit/>
          </a:bodyPr>
          <a:lstStyle/>
          <a:p>
            <a:pPr marL="15057" marR="6023" algn="ctr">
              <a:lnSpc>
                <a:spcPct val="127299"/>
              </a:lnSpc>
              <a:spcBef>
                <a:spcPts val="119"/>
              </a:spcBef>
            </a:pPr>
            <a:r>
              <a:rPr sz="1300" b="1" spc="-71" dirty="0">
                <a:solidFill>
                  <a:srgbClr val="FF0000"/>
                </a:solidFill>
                <a:latin typeface="Arial"/>
                <a:cs typeface="Arial"/>
              </a:rPr>
              <a:t>  </a:t>
            </a:r>
            <a:endParaRPr lang="tr-TR" sz="1300" b="1" spc="-71" dirty="0">
              <a:solidFill>
                <a:srgbClr val="FF0000"/>
              </a:solidFill>
              <a:latin typeface="Arial"/>
              <a:cs typeface="Arial"/>
            </a:endParaRPr>
          </a:p>
          <a:p>
            <a:pPr algn="ctr">
              <a:spcBef>
                <a:spcPts val="421"/>
              </a:spcBef>
            </a:pPr>
            <a:r>
              <a:rPr lang="tr-TR" sz="1300" b="1" spc="-89" dirty="0">
                <a:solidFill>
                  <a:srgbClr val="FE66E8"/>
                </a:solidFill>
                <a:latin typeface="Arial"/>
                <a:cs typeface="Arial"/>
              </a:rPr>
              <a:t>Proje </a:t>
            </a:r>
            <a:r>
              <a:rPr lang="tr-TR" sz="1300" b="1" spc="-101" dirty="0">
                <a:solidFill>
                  <a:srgbClr val="FE66E8"/>
                </a:solidFill>
                <a:latin typeface="Arial"/>
                <a:cs typeface="Arial"/>
              </a:rPr>
              <a:t>Takip </a:t>
            </a:r>
            <a:r>
              <a:rPr lang="tr-TR" sz="1300" b="1" spc="-71" dirty="0">
                <a:solidFill>
                  <a:srgbClr val="FE66E8"/>
                </a:solidFill>
                <a:latin typeface="Arial"/>
                <a:cs typeface="Arial"/>
              </a:rPr>
              <a:t>İşlemleri </a:t>
            </a:r>
            <a:endParaRPr lang="tr-TR" sz="1300" dirty="0">
              <a:latin typeface="Arial"/>
              <a:cs typeface="Arial"/>
            </a:endParaRPr>
          </a:p>
        </p:txBody>
      </p:sp>
      <p:sp>
        <p:nvSpPr>
          <p:cNvPr id="77" name="object 77"/>
          <p:cNvSpPr/>
          <p:nvPr/>
        </p:nvSpPr>
        <p:spPr>
          <a:xfrm>
            <a:off x="5092251" y="5222057"/>
            <a:ext cx="1271979" cy="945099"/>
          </a:xfrm>
          <a:custGeom>
            <a:avLst/>
            <a:gdLst/>
            <a:ahLst/>
            <a:cxnLst/>
            <a:rect l="l" t="t" r="r" b="b"/>
            <a:pathLst>
              <a:path w="1153795" h="708660">
                <a:moveTo>
                  <a:pt x="61401" y="706657"/>
                </a:moveTo>
                <a:lnTo>
                  <a:pt x="68711" y="708178"/>
                </a:lnTo>
                <a:lnTo>
                  <a:pt x="1079123" y="708178"/>
                </a:lnTo>
                <a:lnTo>
                  <a:pt x="61401" y="706657"/>
                </a:lnTo>
                <a:close/>
              </a:path>
              <a:path w="1153795" h="708660">
                <a:moveTo>
                  <a:pt x="37275" y="700080"/>
                </a:moveTo>
                <a:lnTo>
                  <a:pt x="40565" y="702320"/>
                </a:lnTo>
                <a:lnTo>
                  <a:pt x="44368" y="703112"/>
                </a:lnTo>
                <a:lnTo>
                  <a:pt x="41279" y="702082"/>
                </a:lnTo>
                <a:lnTo>
                  <a:pt x="37275" y="700080"/>
                </a:lnTo>
                <a:close/>
              </a:path>
              <a:path w="1153795" h="708660">
                <a:moveTo>
                  <a:pt x="15649" y="684073"/>
                </a:moveTo>
                <a:lnTo>
                  <a:pt x="17276" y="686461"/>
                </a:lnTo>
                <a:lnTo>
                  <a:pt x="19665" y="688088"/>
                </a:lnTo>
                <a:lnTo>
                  <a:pt x="15649" y="684073"/>
                </a:lnTo>
                <a:close/>
              </a:path>
              <a:path w="1153795" h="708660">
                <a:moveTo>
                  <a:pt x="12396" y="679296"/>
                </a:moveTo>
                <a:lnTo>
                  <a:pt x="13847" y="681426"/>
                </a:lnTo>
                <a:lnTo>
                  <a:pt x="13847" y="680746"/>
                </a:lnTo>
                <a:lnTo>
                  <a:pt x="12396" y="679296"/>
                </a:lnTo>
                <a:close/>
              </a:path>
              <a:path w="1153795" h="708660">
                <a:moveTo>
                  <a:pt x="3179" y="665506"/>
                </a:moveTo>
                <a:lnTo>
                  <a:pt x="3006" y="665506"/>
                </a:lnTo>
                <a:lnTo>
                  <a:pt x="3179" y="665760"/>
                </a:lnTo>
                <a:lnTo>
                  <a:pt x="3179" y="665506"/>
                </a:lnTo>
                <a:close/>
              </a:path>
              <a:path w="1153795" h="708660">
                <a:moveTo>
                  <a:pt x="1655" y="660934"/>
                </a:moveTo>
                <a:lnTo>
                  <a:pt x="951" y="660934"/>
                </a:lnTo>
                <a:lnTo>
                  <a:pt x="1417" y="663173"/>
                </a:lnTo>
                <a:lnTo>
                  <a:pt x="1655" y="663522"/>
                </a:lnTo>
                <a:lnTo>
                  <a:pt x="1655" y="660934"/>
                </a:lnTo>
                <a:close/>
              </a:path>
              <a:path w="1153795" h="708660">
                <a:moveTo>
                  <a:pt x="131" y="656362"/>
                </a:moveTo>
                <a:lnTo>
                  <a:pt x="0" y="656362"/>
                </a:lnTo>
                <a:lnTo>
                  <a:pt x="131" y="656994"/>
                </a:lnTo>
                <a:lnTo>
                  <a:pt x="131" y="656362"/>
                </a:lnTo>
                <a:close/>
              </a:path>
              <a:path w="1153795" h="708660">
                <a:moveTo>
                  <a:pt x="1135511" y="0"/>
                </a:moveTo>
                <a:lnTo>
                  <a:pt x="1135511" y="1042"/>
                </a:lnTo>
                <a:lnTo>
                  <a:pt x="1136231" y="1042"/>
                </a:lnTo>
                <a:lnTo>
                  <a:pt x="1135511" y="0"/>
                </a:lnTo>
                <a:close/>
              </a:path>
              <a:path w="1153795" h="708660">
                <a:moveTo>
                  <a:pt x="1143131" y="11039"/>
                </a:moveTo>
                <a:lnTo>
                  <a:pt x="1143131" y="11710"/>
                </a:lnTo>
                <a:lnTo>
                  <a:pt x="1143594" y="11710"/>
                </a:lnTo>
                <a:lnTo>
                  <a:pt x="1143131" y="11039"/>
                </a:lnTo>
                <a:close/>
              </a:path>
              <a:path w="1153795" h="708660">
                <a:moveTo>
                  <a:pt x="1144655" y="13247"/>
                </a:moveTo>
                <a:lnTo>
                  <a:pt x="1144655" y="14758"/>
                </a:lnTo>
                <a:lnTo>
                  <a:pt x="1145698" y="14758"/>
                </a:lnTo>
                <a:lnTo>
                  <a:pt x="1144655" y="13247"/>
                </a:lnTo>
                <a:close/>
              </a:path>
              <a:path w="1153795" h="708660">
                <a:moveTo>
                  <a:pt x="1146179" y="15455"/>
                </a:moveTo>
                <a:lnTo>
                  <a:pt x="1146179" y="17806"/>
                </a:lnTo>
                <a:lnTo>
                  <a:pt x="1147703" y="17806"/>
                </a:lnTo>
                <a:lnTo>
                  <a:pt x="1147703" y="20854"/>
                </a:lnTo>
                <a:lnTo>
                  <a:pt x="1148506" y="20854"/>
                </a:lnTo>
                <a:lnTo>
                  <a:pt x="1147917" y="17973"/>
                </a:lnTo>
                <a:lnTo>
                  <a:pt x="1146179" y="15455"/>
                </a:lnTo>
                <a:close/>
              </a:path>
              <a:path w="1153795" h="708660">
                <a:moveTo>
                  <a:pt x="1149227" y="24384"/>
                </a:moveTo>
                <a:lnTo>
                  <a:pt x="1149227" y="25426"/>
                </a:lnTo>
                <a:lnTo>
                  <a:pt x="1149440" y="25426"/>
                </a:lnTo>
                <a:lnTo>
                  <a:pt x="1149227" y="24384"/>
                </a:lnTo>
                <a:close/>
              </a:path>
              <a:path w="1153795" h="708660">
                <a:moveTo>
                  <a:pt x="1152275" y="39303"/>
                </a:moveTo>
                <a:lnTo>
                  <a:pt x="1152275" y="43714"/>
                </a:lnTo>
                <a:lnTo>
                  <a:pt x="1153176" y="43714"/>
                </a:lnTo>
                <a:lnTo>
                  <a:pt x="1152275" y="39303"/>
                </a:lnTo>
                <a:close/>
              </a:path>
              <a:path w="1153795" h="708660">
                <a:moveTo>
                  <a:pt x="1153791" y="46725"/>
                </a:moveTo>
                <a:lnTo>
                  <a:pt x="1152275" y="638074"/>
                </a:lnTo>
                <a:lnTo>
                  <a:pt x="1150954" y="648639"/>
                </a:lnTo>
                <a:lnTo>
                  <a:pt x="1153799" y="635026"/>
                </a:lnTo>
                <a:lnTo>
                  <a:pt x="1153791" y="46725"/>
                </a:lnTo>
                <a:close/>
              </a:path>
              <a:path w="1153795" h="708660">
                <a:moveTo>
                  <a:pt x="1149918" y="653597"/>
                </a:moveTo>
                <a:lnTo>
                  <a:pt x="1149227" y="656362"/>
                </a:lnTo>
                <a:lnTo>
                  <a:pt x="1147703" y="660934"/>
                </a:lnTo>
                <a:lnTo>
                  <a:pt x="1143040" y="670261"/>
                </a:lnTo>
                <a:lnTo>
                  <a:pt x="1147917" y="663173"/>
                </a:lnTo>
                <a:lnTo>
                  <a:pt x="1149918" y="653597"/>
                </a:lnTo>
                <a:close/>
              </a:path>
              <a:path w="1153795" h="708660">
                <a:moveTo>
                  <a:pt x="1136515" y="679742"/>
                </a:moveTo>
                <a:lnTo>
                  <a:pt x="1135511" y="680746"/>
                </a:lnTo>
                <a:lnTo>
                  <a:pt x="1134679" y="682411"/>
                </a:lnTo>
                <a:lnTo>
                  <a:pt x="1136515" y="679742"/>
                </a:lnTo>
                <a:close/>
              </a:path>
              <a:path w="1153795" h="708660">
                <a:moveTo>
                  <a:pt x="1133153" y="684629"/>
                </a:moveTo>
                <a:lnTo>
                  <a:pt x="1130170" y="687611"/>
                </a:lnTo>
                <a:lnTo>
                  <a:pt x="1131892" y="686461"/>
                </a:lnTo>
                <a:lnTo>
                  <a:pt x="1133153" y="684629"/>
                </a:lnTo>
                <a:close/>
              </a:path>
              <a:path w="1153795" h="708660">
                <a:moveTo>
                  <a:pt x="1127923" y="689112"/>
                </a:moveTo>
                <a:lnTo>
                  <a:pt x="1126367" y="689890"/>
                </a:lnTo>
                <a:lnTo>
                  <a:pt x="1125580" y="690678"/>
                </a:lnTo>
                <a:lnTo>
                  <a:pt x="1127923" y="689112"/>
                </a:lnTo>
                <a:close/>
              </a:path>
              <a:path w="1153795" h="708660">
                <a:moveTo>
                  <a:pt x="1110451" y="700784"/>
                </a:moveTo>
                <a:lnTo>
                  <a:pt x="1106555" y="702082"/>
                </a:lnTo>
                <a:lnTo>
                  <a:pt x="1104677" y="703021"/>
                </a:lnTo>
                <a:lnTo>
                  <a:pt x="1108150" y="702320"/>
                </a:lnTo>
                <a:lnTo>
                  <a:pt x="1110451" y="700784"/>
                </a:lnTo>
                <a:close/>
              </a:path>
            </a:pathLst>
          </a:custGeom>
          <a:solidFill>
            <a:srgbClr val="4F81BD"/>
          </a:solidFill>
        </p:spPr>
        <p:txBody>
          <a:bodyPr wrap="square" lIns="0" tIns="0" rIns="0" bIns="0" rtlCol="0"/>
          <a:lstStyle/>
          <a:p>
            <a:endParaRPr/>
          </a:p>
        </p:txBody>
      </p:sp>
      <p:sp>
        <p:nvSpPr>
          <p:cNvPr id="78" name="object 78"/>
          <p:cNvSpPr/>
          <p:nvPr/>
        </p:nvSpPr>
        <p:spPr>
          <a:xfrm>
            <a:off x="5067194" y="5160441"/>
            <a:ext cx="1317482" cy="1033173"/>
          </a:xfrm>
          <a:custGeom>
            <a:avLst/>
            <a:gdLst/>
            <a:ahLst/>
            <a:cxnLst/>
            <a:rect l="l" t="t" r="r" b="b"/>
            <a:pathLst>
              <a:path w="1195070" h="774700">
                <a:moveTo>
                  <a:pt x="1101852" y="0"/>
                </a:moveTo>
                <a:lnTo>
                  <a:pt x="91439" y="0"/>
                </a:lnTo>
                <a:lnTo>
                  <a:pt x="64007" y="4571"/>
                </a:lnTo>
                <a:lnTo>
                  <a:pt x="54863" y="7619"/>
                </a:lnTo>
                <a:lnTo>
                  <a:pt x="39624" y="16763"/>
                </a:lnTo>
                <a:lnTo>
                  <a:pt x="27431" y="25907"/>
                </a:lnTo>
                <a:lnTo>
                  <a:pt x="27431" y="27431"/>
                </a:lnTo>
                <a:lnTo>
                  <a:pt x="25907" y="27431"/>
                </a:lnTo>
                <a:lnTo>
                  <a:pt x="25907" y="28955"/>
                </a:lnTo>
                <a:lnTo>
                  <a:pt x="15239" y="42671"/>
                </a:lnTo>
                <a:lnTo>
                  <a:pt x="6095" y="57911"/>
                </a:lnTo>
                <a:lnTo>
                  <a:pt x="3048" y="67055"/>
                </a:lnTo>
                <a:lnTo>
                  <a:pt x="1524" y="74675"/>
                </a:lnTo>
                <a:lnTo>
                  <a:pt x="0" y="83819"/>
                </a:lnTo>
                <a:lnTo>
                  <a:pt x="0" y="691895"/>
                </a:lnTo>
                <a:lnTo>
                  <a:pt x="1524" y="701039"/>
                </a:lnTo>
                <a:lnTo>
                  <a:pt x="4571" y="708659"/>
                </a:lnTo>
                <a:lnTo>
                  <a:pt x="7619" y="717803"/>
                </a:lnTo>
                <a:lnTo>
                  <a:pt x="10667" y="725423"/>
                </a:lnTo>
                <a:lnTo>
                  <a:pt x="15239" y="731519"/>
                </a:lnTo>
                <a:lnTo>
                  <a:pt x="15239" y="733043"/>
                </a:lnTo>
                <a:lnTo>
                  <a:pt x="16763" y="734567"/>
                </a:lnTo>
                <a:lnTo>
                  <a:pt x="25907" y="745235"/>
                </a:lnTo>
                <a:lnTo>
                  <a:pt x="27431" y="746759"/>
                </a:lnTo>
                <a:lnTo>
                  <a:pt x="27431" y="748283"/>
                </a:lnTo>
                <a:lnTo>
                  <a:pt x="41148" y="757427"/>
                </a:lnTo>
                <a:lnTo>
                  <a:pt x="48767" y="763523"/>
                </a:lnTo>
                <a:lnTo>
                  <a:pt x="56387" y="766571"/>
                </a:lnTo>
                <a:lnTo>
                  <a:pt x="65531" y="769619"/>
                </a:lnTo>
                <a:lnTo>
                  <a:pt x="83819" y="772667"/>
                </a:lnTo>
                <a:lnTo>
                  <a:pt x="91439" y="774191"/>
                </a:lnTo>
                <a:lnTo>
                  <a:pt x="1103376" y="774191"/>
                </a:lnTo>
                <a:lnTo>
                  <a:pt x="1130807" y="769619"/>
                </a:lnTo>
                <a:lnTo>
                  <a:pt x="1138427" y="766571"/>
                </a:lnTo>
                <a:lnTo>
                  <a:pt x="1147571" y="761999"/>
                </a:lnTo>
                <a:lnTo>
                  <a:pt x="1155191" y="755903"/>
                </a:lnTo>
                <a:lnTo>
                  <a:pt x="1157325" y="754379"/>
                </a:lnTo>
                <a:lnTo>
                  <a:pt x="1112519" y="754379"/>
                </a:lnTo>
                <a:lnTo>
                  <a:pt x="82295" y="752855"/>
                </a:lnTo>
                <a:lnTo>
                  <a:pt x="53339" y="742187"/>
                </a:lnTo>
                <a:lnTo>
                  <a:pt x="50291" y="740663"/>
                </a:lnTo>
                <a:lnTo>
                  <a:pt x="47243" y="737615"/>
                </a:lnTo>
                <a:lnTo>
                  <a:pt x="44195" y="736091"/>
                </a:lnTo>
                <a:lnTo>
                  <a:pt x="38100" y="729995"/>
                </a:lnTo>
                <a:lnTo>
                  <a:pt x="36575" y="729995"/>
                </a:lnTo>
                <a:lnTo>
                  <a:pt x="36575" y="726947"/>
                </a:lnTo>
                <a:lnTo>
                  <a:pt x="32003" y="722375"/>
                </a:lnTo>
                <a:lnTo>
                  <a:pt x="30479" y="722375"/>
                </a:lnTo>
                <a:lnTo>
                  <a:pt x="30479" y="719327"/>
                </a:lnTo>
                <a:lnTo>
                  <a:pt x="28955" y="717803"/>
                </a:lnTo>
                <a:lnTo>
                  <a:pt x="27431" y="717803"/>
                </a:lnTo>
                <a:lnTo>
                  <a:pt x="27431" y="714755"/>
                </a:lnTo>
                <a:lnTo>
                  <a:pt x="25907" y="714755"/>
                </a:lnTo>
                <a:lnTo>
                  <a:pt x="25907" y="711707"/>
                </a:lnTo>
                <a:lnTo>
                  <a:pt x="24383" y="711707"/>
                </a:lnTo>
                <a:lnTo>
                  <a:pt x="24383" y="707135"/>
                </a:lnTo>
                <a:lnTo>
                  <a:pt x="22860" y="707135"/>
                </a:lnTo>
                <a:lnTo>
                  <a:pt x="22860" y="702563"/>
                </a:lnTo>
                <a:lnTo>
                  <a:pt x="21336" y="702563"/>
                </a:lnTo>
                <a:lnTo>
                  <a:pt x="21336" y="697991"/>
                </a:lnTo>
                <a:lnTo>
                  <a:pt x="19812" y="697991"/>
                </a:lnTo>
                <a:lnTo>
                  <a:pt x="19812" y="688847"/>
                </a:lnTo>
                <a:lnTo>
                  <a:pt x="18287" y="688847"/>
                </a:lnTo>
                <a:lnTo>
                  <a:pt x="18287" y="85343"/>
                </a:lnTo>
                <a:lnTo>
                  <a:pt x="19812" y="76199"/>
                </a:lnTo>
                <a:lnTo>
                  <a:pt x="24383" y="62483"/>
                </a:lnTo>
                <a:lnTo>
                  <a:pt x="27431" y="56387"/>
                </a:lnTo>
                <a:lnTo>
                  <a:pt x="28955" y="54863"/>
                </a:lnTo>
                <a:lnTo>
                  <a:pt x="30479" y="51815"/>
                </a:lnTo>
                <a:lnTo>
                  <a:pt x="33527" y="48767"/>
                </a:lnTo>
                <a:lnTo>
                  <a:pt x="35051" y="45719"/>
                </a:lnTo>
                <a:lnTo>
                  <a:pt x="44195" y="36575"/>
                </a:lnTo>
                <a:lnTo>
                  <a:pt x="47243" y="35051"/>
                </a:lnTo>
                <a:lnTo>
                  <a:pt x="50291" y="32003"/>
                </a:lnTo>
                <a:lnTo>
                  <a:pt x="53339" y="30479"/>
                </a:lnTo>
                <a:lnTo>
                  <a:pt x="54863" y="28955"/>
                </a:lnTo>
                <a:lnTo>
                  <a:pt x="64007" y="24383"/>
                </a:lnTo>
                <a:lnTo>
                  <a:pt x="73151" y="21335"/>
                </a:lnTo>
                <a:lnTo>
                  <a:pt x="80771" y="19811"/>
                </a:lnTo>
                <a:lnTo>
                  <a:pt x="1158893" y="19811"/>
                </a:lnTo>
                <a:lnTo>
                  <a:pt x="1153667" y="15239"/>
                </a:lnTo>
                <a:lnTo>
                  <a:pt x="1146048" y="10667"/>
                </a:lnTo>
                <a:lnTo>
                  <a:pt x="1136903" y="7619"/>
                </a:lnTo>
                <a:lnTo>
                  <a:pt x="1129283" y="4571"/>
                </a:lnTo>
                <a:lnTo>
                  <a:pt x="1120139" y="1523"/>
                </a:lnTo>
                <a:lnTo>
                  <a:pt x="1110995" y="1523"/>
                </a:lnTo>
                <a:lnTo>
                  <a:pt x="1101852" y="0"/>
                </a:lnTo>
                <a:close/>
              </a:path>
              <a:path w="1195070" h="774700">
                <a:moveTo>
                  <a:pt x="1158893" y="19811"/>
                </a:moveTo>
                <a:lnTo>
                  <a:pt x="1114043" y="19811"/>
                </a:lnTo>
                <a:lnTo>
                  <a:pt x="1126236" y="22859"/>
                </a:lnTo>
                <a:lnTo>
                  <a:pt x="1130807" y="24383"/>
                </a:lnTo>
                <a:lnTo>
                  <a:pt x="1139952" y="28955"/>
                </a:lnTo>
                <a:lnTo>
                  <a:pt x="1141476" y="30479"/>
                </a:lnTo>
                <a:lnTo>
                  <a:pt x="1144524" y="32003"/>
                </a:lnTo>
                <a:lnTo>
                  <a:pt x="1149095" y="36575"/>
                </a:lnTo>
                <a:lnTo>
                  <a:pt x="1152143" y="38099"/>
                </a:lnTo>
                <a:lnTo>
                  <a:pt x="1158239" y="44195"/>
                </a:lnTo>
                <a:lnTo>
                  <a:pt x="1158239" y="47243"/>
                </a:lnTo>
                <a:lnTo>
                  <a:pt x="1159764" y="47243"/>
                </a:lnTo>
                <a:lnTo>
                  <a:pt x="1164336" y="51815"/>
                </a:lnTo>
                <a:lnTo>
                  <a:pt x="1164336" y="54863"/>
                </a:lnTo>
                <a:lnTo>
                  <a:pt x="1165860" y="54863"/>
                </a:lnTo>
                <a:lnTo>
                  <a:pt x="1165860" y="57911"/>
                </a:lnTo>
                <a:lnTo>
                  <a:pt x="1167383" y="57911"/>
                </a:lnTo>
                <a:lnTo>
                  <a:pt x="1167383" y="60959"/>
                </a:lnTo>
                <a:lnTo>
                  <a:pt x="1168907" y="60959"/>
                </a:lnTo>
                <a:lnTo>
                  <a:pt x="1168907" y="64007"/>
                </a:lnTo>
                <a:lnTo>
                  <a:pt x="1170431" y="64007"/>
                </a:lnTo>
                <a:lnTo>
                  <a:pt x="1170431" y="67055"/>
                </a:lnTo>
                <a:lnTo>
                  <a:pt x="1171955" y="67055"/>
                </a:lnTo>
                <a:lnTo>
                  <a:pt x="1171955" y="71627"/>
                </a:lnTo>
                <a:lnTo>
                  <a:pt x="1173479" y="71627"/>
                </a:lnTo>
                <a:lnTo>
                  <a:pt x="1173479" y="77723"/>
                </a:lnTo>
                <a:lnTo>
                  <a:pt x="1175003" y="77723"/>
                </a:lnTo>
                <a:lnTo>
                  <a:pt x="1175003" y="89915"/>
                </a:lnTo>
                <a:lnTo>
                  <a:pt x="1176527" y="89915"/>
                </a:lnTo>
                <a:lnTo>
                  <a:pt x="1175003" y="684275"/>
                </a:lnTo>
                <a:lnTo>
                  <a:pt x="1162812" y="722375"/>
                </a:lnTo>
                <a:lnTo>
                  <a:pt x="1158239" y="726947"/>
                </a:lnTo>
                <a:lnTo>
                  <a:pt x="1156715" y="729995"/>
                </a:lnTo>
                <a:lnTo>
                  <a:pt x="1152143" y="734567"/>
                </a:lnTo>
                <a:lnTo>
                  <a:pt x="1149095" y="736091"/>
                </a:lnTo>
                <a:lnTo>
                  <a:pt x="1144524" y="740663"/>
                </a:lnTo>
                <a:lnTo>
                  <a:pt x="1141476" y="742187"/>
                </a:lnTo>
                <a:lnTo>
                  <a:pt x="1139952" y="743711"/>
                </a:lnTo>
                <a:lnTo>
                  <a:pt x="1133855" y="746759"/>
                </a:lnTo>
                <a:lnTo>
                  <a:pt x="1129283" y="748283"/>
                </a:lnTo>
                <a:lnTo>
                  <a:pt x="1126236" y="749807"/>
                </a:lnTo>
                <a:lnTo>
                  <a:pt x="1120139" y="751331"/>
                </a:lnTo>
                <a:lnTo>
                  <a:pt x="1112519" y="752855"/>
                </a:lnTo>
                <a:lnTo>
                  <a:pt x="1112519" y="754379"/>
                </a:lnTo>
                <a:lnTo>
                  <a:pt x="1157325" y="754379"/>
                </a:lnTo>
                <a:lnTo>
                  <a:pt x="1165860" y="748283"/>
                </a:lnTo>
                <a:lnTo>
                  <a:pt x="1168907" y="745235"/>
                </a:lnTo>
                <a:lnTo>
                  <a:pt x="1178052" y="734567"/>
                </a:lnTo>
                <a:lnTo>
                  <a:pt x="1178052" y="733043"/>
                </a:lnTo>
                <a:lnTo>
                  <a:pt x="1179576" y="733043"/>
                </a:lnTo>
                <a:lnTo>
                  <a:pt x="1179576" y="731519"/>
                </a:lnTo>
                <a:lnTo>
                  <a:pt x="1188719" y="716279"/>
                </a:lnTo>
                <a:lnTo>
                  <a:pt x="1191767" y="707135"/>
                </a:lnTo>
                <a:lnTo>
                  <a:pt x="1194815" y="688847"/>
                </a:lnTo>
                <a:lnTo>
                  <a:pt x="1194815" y="82295"/>
                </a:lnTo>
                <a:lnTo>
                  <a:pt x="1178052" y="39623"/>
                </a:lnTo>
                <a:lnTo>
                  <a:pt x="1168907" y="28955"/>
                </a:lnTo>
                <a:lnTo>
                  <a:pt x="1168907" y="27431"/>
                </a:lnTo>
                <a:lnTo>
                  <a:pt x="1167383" y="27431"/>
                </a:lnTo>
                <a:lnTo>
                  <a:pt x="1165860" y="25907"/>
                </a:lnTo>
                <a:lnTo>
                  <a:pt x="1158893" y="19811"/>
                </a:lnTo>
                <a:close/>
              </a:path>
            </a:pathLst>
          </a:custGeom>
          <a:solidFill>
            <a:srgbClr val="FFFFFF"/>
          </a:solidFill>
        </p:spPr>
        <p:txBody>
          <a:bodyPr wrap="square" lIns="0" tIns="0" rIns="0" bIns="0" rtlCol="0"/>
          <a:lstStyle/>
          <a:p>
            <a:endParaRPr/>
          </a:p>
        </p:txBody>
      </p:sp>
      <p:sp>
        <p:nvSpPr>
          <p:cNvPr id="79" name="object 79"/>
          <p:cNvSpPr/>
          <p:nvPr/>
        </p:nvSpPr>
        <p:spPr>
          <a:xfrm>
            <a:off x="5087354" y="5186864"/>
            <a:ext cx="1276879" cy="979820"/>
          </a:xfrm>
          <a:custGeom>
            <a:avLst/>
            <a:gdLst/>
            <a:ahLst/>
            <a:cxnLst/>
            <a:rect l="l" t="t" r="r" b="b"/>
            <a:pathLst>
              <a:path w="1158239" h="734695">
                <a:moveTo>
                  <a:pt x="1083564" y="0"/>
                </a:moveTo>
                <a:lnTo>
                  <a:pt x="73151" y="0"/>
                </a:lnTo>
                <a:lnTo>
                  <a:pt x="45005" y="5643"/>
                </a:lnTo>
                <a:lnTo>
                  <a:pt x="21716" y="21145"/>
                </a:lnTo>
                <a:lnTo>
                  <a:pt x="5857" y="44362"/>
                </a:lnTo>
                <a:lnTo>
                  <a:pt x="0" y="73152"/>
                </a:lnTo>
                <a:lnTo>
                  <a:pt x="0" y="661416"/>
                </a:lnTo>
                <a:lnTo>
                  <a:pt x="5857" y="689562"/>
                </a:lnTo>
                <a:lnTo>
                  <a:pt x="21716" y="712851"/>
                </a:lnTo>
                <a:lnTo>
                  <a:pt x="45005" y="728710"/>
                </a:lnTo>
                <a:lnTo>
                  <a:pt x="73151" y="734568"/>
                </a:lnTo>
                <a:lnTo>
                  <a:pt x="1083564" y="734568"/>
                </a:lnTo>
                <a:lnTo>
                  <a:pt x="1112591" y="728710"/>
                </a:lnTo>
                <a:lnTo>
                  <a:pt x="1136332" y="712851"/>
                </a:lnTo>
                <a:lnTo>
                  <a:pt x="1152358" y="689562"/>
                </a:lnTo>
                <a:lnTo>
                  <a:pt x="1158239" y="661416"/>
                </a:lnTo>
                <a:lnTo>
                  <a:pt x="1158239" y="73152"/>
                </a:lnTo>
                <a:lnTo>
                  <a:pt x="1152358" y="44362"/>
                </a:lnTo>
                <a:lnTo>
                  <a:pt x="1136332" y="21145"/>
                </a:lnTo>
                <a:lnTo>
                  <a:pt x="1112591" y="5643"/>
                </a:lnTo>
                <a:lnTo>
                  <a:pt x="1083564" y="0"/>
                </a:lnTo>
                <a:close/>
              </a:path>
            </a:pathLst>
          </a:custGeom>
          <a:solidFill>
            <a:srgbClr val="4F81BD"/>
          </a:solidFill>
        </p:spPr>
        <p:txBody>
          <a:bodyPr wrap="square" lIns="0" tIns="0" rIns="0" bIns="0" rtlCol="0"/>
          <a:lstStyle/>
          <a:p>
            <a:endParaRPr/>
          </a:p>
        </p:txBody>
      </p:sp>
      <p:sp>
        <p:nvSpPr>
          <p:cNvPr id="80" name="object 80"/>
          <p:cNvSpPr/>
          <p:nvPr/>
        </p:nvSpPr>
        <p:spPr>
          <a:xfrm>
            <a:off x="5067194" y="5160441"/>
            <a:ext cx="1317482" cy="1033173"/>
          </a:xfrm>
          <a:custGeom>
            <a:avLst/>
            <a:gdLst/>
            <a:ahLst/>
            <a:cxnLst/>
            <a:rect l="l" t="t" r="r" b="b"/>
            <a:pathLst>
              <a:path w="1195070" h="774700">
                <a:moveTo>
                  <a:pt x="1168907" y="27431"/>
                </a:moveTo>
                <a:lnTo>
                  <a:pt x="25907" y="27431"/>
                </a:lnTo>
                <a:lnTo>
                  <a:pt x="25907" y="28955"/>
                </a:lnTo>
                <a:lnTo>
                  <a:pt x="15239" y="42671"/>
                </a:lnTo>
                <a:lnTo>
                  <a:pt x="6095" y="57911"/>
                </a:lnTo>
                <a:lnTo>
                  <a:pt x="3048" y="67055"/>
                </a:lnTo>
                <a:lnTo>
                  <a:pt x="1524" y="74675"/>
                </a:lnTo>
                <a:lnTo>
                  <a:pt x="0" y="83819"/>
                </a:lnTo>
                <a:lnTo>
                  <a:pt x="0" y="691895"/>
                </a:lnTo>
                <a:lnTo>
                  <a:pt x="1524" y="701039"/>
                </a:lnTo>
                <a:lnTo>
                  <a:pt x="4571" y="708659"/>
                </a:lnTo>
                <a:lnTo>
                  <a:pt x="7619" y="717803"/>
                </a:lnTo>
                <a:lnTo>
                  <a:pt x="10667" y="725423"/>
                </a:lnTo>
                <a:lnTo>
                  <a:pt x="15239" y="731519"/>
                </a:lnTo>
                <a:lnTo>
                  <a:pt x="15239" y="733043"/>
                </a:lnTo>
                <a:lnTo>
                  <a:pt x="16763" y="734567"/>
                </a:lnTo>
                <a:lnTo>
                  <a:pt x="25907" y="745235"/>
                </a:lnTo>
                <a:lnTo>
                  <a:pt x="27431" y="746759"/>
                </a:lnTo>
                <a:lnTo>
                  <a:pt x="27431" y="748283"/>
                </a:lnTo>
                <a:lnTo>
                  <a:pt x="41148" y="757427"/>
                </a:lnTo>
                <a:lnTo>
                  <a:pt x="48767" y="763523"/>
                </a:lnTo>
                <a:lnTo>
                  <a:pt x="56387" y="766571"/>
                </a:lnTo>
                <a:lnTo>
                  <a:pt x="65531" y="769619"/>
                </a:lnTo>
                <a:lnTo>
                  <a:pt x="83819" y="772667"/>
                </a:lnTo>
                <a:lnTo>
                  <a:pt x="91439" y="774191"/>
                </a:lnTo>
                <a:lnTo>
                  <a:pt x="1103376" y="774191"/>
                </a:lnTo>
                <a:lnTo>
                  <a:pt x="1130807" y="769619"/>
                </a:lnTo>
                <a:lnTo>
                  <a:pt x="1138427" y="766571"/>
                </a:lnTo>
                <a:lnTo>
                  <a:pt x="1147571" y="761999"/>
                </a:lnTo>
                <a:lnTo>
                  <a:pt x="1155191" y="755903"/>
                </a:lnTo>
                <a:lnTo>
                  <a:pt x="1165860" y="748283"/>
                </a:lnTo>
                <a:lnTo>
                  <a:pt x="1168907" y="745235"/>
                </a:lnTo>
                <a:lnTo>
                  <a:pt x="1176745" y="736091"/>
                </a:lnTo>
                <a:lnTo>
                  <a:pt x="91439" y="736091"/>
                </a:lnTo>
                <a:lnTo>
                  <a:pt x="85343" y="734567"/>
                </a:lnTo>
                <a:lnTo>
                  <a:pt x="80771" y="734567"/>
                </a:lnTo>
                <a:lnTo>
                  <a:pt x="74675" y="733043"/>
                </a:lnTo>
                <a:lnTo>
                  <a:pt x="70103" y="729995"/>
                </a:lnTo>
                <a:lnTo>
                  <a:pt x="65531" y="728471"/>
                </a:lnTo>
                <a:lnTo>
                  <a:pt x="60960" y="725423"/>
                </a:lnTo>
                <a:lnTo>
                  <a:pt x="55473" y="720851"/>
                </a:lnTo>
                <a:lnTo>
                  <a:pt x="54863" y="720851"/>
                </a:lnTo>
                <a:lnTo>
                  <a:pt x="51815" y="717803"/>
                </a:lnTo>
                <a:lnTo>
                  <a:pt x="52251" y="717803"/>
                </a:lnTo>
                <a:lnTo>
                  <a:pt x="45719" y="710183"/>
                </a:lnTo>
                <a:lnTo>
                  <a:pt x="46481" y="710183"/>
                </a:lnTo>
                <a:lnTo>
                  <a:pt x="44195" y="705611"/>
                </a:lnTo>
                <a:lnTo>
                  <a:pt x="41148" y="701039"/>
                </a:lnTo>
                <a:lnTo>
                  <a:pt x="39624" y="696467"/>
                </a:lnTo>
                <a:lnTo>
                  <a:pt x="38100" y="690371"/>
                </a:lnTo>
                <a:lnTo>
                  <a:pt x="38100" y="86867"/>
                </a:lnTo>
                <a:lnTo>
                  <a:pt x="39624" y="80771"/>
                </a:lnTo>
                <a:lnTo>
                  <a:pt x="42671" y="71627"/>
                </a:lnTo>
                <a:lnTo>
                  <a:pt x="44195" y="65531"/>
                </a:lnTo>
                <a:lnTo>
                  <a:pt x="47243" y="62483"/>
                </a:lnTo>
                <a:lnTo>
                  <a:pt x="52324" y="56387"/>
                </a:lnTo>
                <a:lnTo>
                  <a:pt x="51815" y="56387"/>
                </a:lnTo>
                <a:lnTo>
                  <a:pt x="54863" y="53339"/>
                </a:lnTo>
                <a:lnTo>
                  <a:pt x="55371" y="53339"/>
                </a:lnTo>
                <a:lnTo>
                  <a:pt x="62483" y="47243"/>
                </a:lnTo>
                <a:lnTo>
                  <a:pt x="67055" y="44195"/>
                </a:lnTo>
                <a:lnTo>
                  <a:pt x="76200" y="41147"/>
                </a:lnTo>
                <a:lnTo>
                  <a:pt x="82295" y="39623"/>
                </a:lnTo>
                <a:lnTo>
                  <a:pt x="86867" y="38099"/>
                </a:lnTo>
                <a:lnTo>
                  <a:pt x="1176745" y="38099"/>
                </a:lnTo>
                <a:lnTo>
                  <a:pt x="1168907" y="28955"/>
                </a:lnTo>
                <a:lnTo>
                  <a:pt x="1168907" y="27431"/>
                </a:lnTo>
                <a:close/>
              </a:path>
              <a:path w="1195070" h="774700">
                <a:moveTo>
                  <a:pt x="1141780" y="718718"/>
                </a:moveTo>
                <a:lnTo>
                  <a:pt x="1130807" y="726947"/>
                </a:lnTo>
                <a:lnTo>
                  <a:pt x="1127760" y="729995"/>
                </a:lnTo>
                <a:lnTo>
                  <a:pt x="1123188" y="731519"/>
                </a:lnTo>
                <a:lnTo>
                  <a:pt x="1117091" y="733043"/>
                </a:lnTo>
                <a:lnTo>
                  <a:pt x="1112519" y="734567"/>
                </a:lnTo>
                <a:lnTo>
                  <a:pt x="1106424" y="734567"/>
                </a:lnTo>
                <a:lnTo>
                  <a:pt x="1101852" y="736091"/>
                </a:lnTo>
                <a:lnTo>
                  <a:pt x="1176745" y="736091"/>
                </a:lnTo>
                <a:lnTo>
                  <a:pt x="1178052" y="734567"/>
                </a:lnTo>
                <a:lnTo>
                  <a:pt x="1178052" y="733043"/>
                </a:lnTo>
                <a:lnTo>
                  <a:pt x="1179576" y="733043"/>
                </a:lnTo>
                <a:lnTo>
                  <a:pt x="1179576" y="731519"/>
                </a:lnTo>
                <a:lnTo>
                  <a:pt x="1185976" y="720851"/>
                </a:lnTo>
                <a:lnTo>
                  <a:pt x="1139952" y="720851"/>
                </a:lnTo>
                <a:lnTo>
                  <a:pt x="1141780" y="718718"/>
                </a:lnTo>
                <a:close/>
              </a:path>
              <a:path w="1195070" h="774700">
                <a:moveTo>
                  <a:pt x="51815" y="717803"/>
                </a:moveTo>
                <a:lnTo>
                  <a:pt x="54863" y="720851"/>
                </a:lnTo>
                <a:lnTo>
                  <a:pt x="53339" y="719073"/>
                </a:lnTo>
                <a:lnTo>
                  <a:pt x="51815" y="717803"/>
                </a:lnTo>
                <a:close/>
              </a:path>
              <a:path w="1195070" h="774700">
                <a:moveTo>
                  <a:pt x="53339" y="719073"/>
                </a:moveTo>
                <a:lnTo>
                  <a:pt x="54863" y="720851"/>
                </a:lnTo>
                <a:lnTo>
                  <a:pt x="55473" y="720851"/>
                </a:lnTo>
                <a:lnTo>
                  <a:pt x="53339" y="719073"/>
                </a:lnTo>
                <a:close/>
              </a:path>
              <a:path w="1195070" h="774700">
                <a:moveTo>
                  <a:pt x="1143000" y="717803"/>
                </a:moveTo>
                <a:lnTo>
                  <a:pt x="1141780" y="718718"/>
                </a:lnTo>
                <a:lnTo>
                  <a:pt x="1139952" y="720851"/>
                </a:lnTo>
                <a:lnTo>
                  <a:pt x="1143000" y="717803"/>
                </a:lnTo>
                <a:close/>
              </a:path>
              <a:path w="1195070" h="774700">
                <a:moveTo>
                  <a:pt x="1187805" y="717803"/>
                </a:moveTo>
                <a:lnTo>
                  <a:pt x="1143000" y="717803"/>
                </a:lnTo>
                <a:lnTo>
                  <a:pt x="1139952" y="720851"/>
                </a:lnTo>
                <a:lnTo>
                  <a:pt x="1185976" y="720851"/>
                </a:lnTo>
                <a:lnTo>
                  <a:pt x="1187805" y="717803"/>
                </a:lnTo>
                <a:close/>
              </a:path>
              <a:path w="1195070" h="774700">
                <a:moveTo>
                  <a:pt x="52251" y="717803"/>
                </a:moveTo>
                <a:lnTo>
                  <a:pt x="51815" y="717803"/>
                </a:lnTo>
                <a:lnTo>
                  <a:pt x="53339" y="719073"/>
                </a:lnTo>
                <a:lnTo>
                  <a:pt x="52251" y="717803"/>
                </a:lnTo>
                <a:close/>
              </a:path>
              <a:path w="1195070" h="774700">
                <a:moveTo>
                  <a:pt x="1190752" y="710183"/>
                </a:moveTo>
                <a:lnTo>
                  <a:pt x="1149095" y="710183"/>
                </a:lnTo>
                <a:lnTo>
                  <a:pt x="1141780" y="718718"/>
                </a:lnTo>
                <a:lnTo>
                  <a:pt x="1143000" y="717803"/>
                </a:lnTo>
                <a:lnTo>
                  <a:pt x="1187805" y="717803"/>
                </a:lnTo>
                <a:lnTo>
                  <a:pt x="1188719" y="716279"/>
                </a:lnTo>
                <a:lnTo>
                  <a:pt x="1190752" y="710183"/>
                </a:lnTo>
                <a:close/>
              </a:path>
              <a:path w="1195070" h="774700">
                <a:moveTo>
                  <a:pt x="46481" y="710183"/>
                </a:moveTo>
                <a:lnTo>
                  <a:pt x="45719" y="710183"/>
                </a:lnTo>
                <a:lnTo>
                  <a:pt x="47243" y="711707"/>
                </a:lnTo>
                <a:lnTo>
                  <a:pt x="46481" y="710183"/>
                </a:lnTo>
                <a:close/>
              </a:path>
              <a:path w="1195070" h="774700">
                <a:moveTo>
                  <a:pt x="1141475" y="55117"/>
                </a:moveTo>
                <a:lnTo>
                  <a:pt x="1149095" y="64007"/>
                </a:lnTo>
                <a:lnTo>
                  <a:pt x="1152143" y="73151"/>
                </a:lnTo>
                <a:lnTo>
                  <a:pt x="1155191" y="77723"/>
                </a:lnTo>
                <a:lnTo>
                  <a:pt x="1155191" y="82295"/>
                </a:lnTo>
                <a:lnTo>
                  <a:pt x="1156715" y="88391"/>
                </a:lnTo>
                <a:lnTo>
                  <a:pt x="1156715" y="687323"/>
                </a:lnTo>
                <a:lnTo>
                  <a:pt x="1155191" y="693419"/>
                </a:lnTo>
                <a:lnTo>
                  <a:pt x="1150619" y="707135"/>
                </a:lnTo>
                <a:lnTo>
                  <a:pt x="1147571" y="711707"/>
                </a:lnTo>
                <a:lnTo>
                  <a:pt x="1149095" y="710183"/>
                </a:lnTo>
                <a:lnTo>
                  <a:pt x="1190752" y="710183"/>
                </a:lnTo>
                <a:lnTo>
                  <a:pt x="1191767" y="707135"/>
                </a:lnTo>
                <a:lnTo>
                  <a:pt x="1194815" y="688847"/>
                </a:lnTo>
                <a:lnTo>
                  <a:pt x="1194815" y="82295"/>
                </a:lnTo>
                <a:lnTo>
                  <a:pt x="1193291" y="73151"/>
                </a:lnTo>
                <a:lnTo>
                  <a:pt x="1190243" y="64007"/>
                </a:lnTo>
                <a:lnTo>
                  <a:pt x="1187195" y="56387"/>
                </a:lnTo>
                <a:lnTo>
                  <a:pt x="1143000" y="56387"/>
                </a:lnTo>
                <a:lnTo>
                  <a:pt x="1141475" y="55117"/>
                </a:lnTo>
                <a:close/>
              </a:path>
              <a:path w="1195070" h="774700">
                <a:moveTo>
                  <a:pt x="54863" y="53339"/>
                </a:moveTo>
                <a:lnTo>
                  <a:pt x="51815" y="56387"/>
                </a:lnTo>
                <a:lnTo>
                  <a:pt x="53594" y="54863"/>
                </a:lnTo>
                <a:lnTo>
                  <a:pt x="54863" y="53339"/>
                </a:lnTo>
                <a:close/>
              </a:path>
              <a:path w="1195070" h="774700">
                <a:moveTo>
                  <a:pt x="53594" y="54863"/>
                </a:moveTo>
                <a:lnTo>
                  <a:pt x="51815" y="56387"/>
                </a:lnTo>
                <a:lnTo>
                  <a:pt x="52324" y="56387"/>
                </a:lnTo>
                <a:lnTo>
                  <a:pt x="53594" y="54863"/>
                </a:lnTo>
                <a:close/>
              </a:path>
              <a:path w="1195070" h="774700">
                <a:moveTo>
                  <a:pt x="1139952" y="53339"/>
                </a:moveTo>
                <a:lnTo>
                  <a:pt x="1141475" y="55117"/>
                </a:lnTo>
                <a:lnTo>
                  <a:pt x="1143000" y="56387"/>
                </a:lnTo>
                <a:lnTo>
                  <a:pt x="1139952" y="53339"/>
                </a:lnTo>
                <a:close/>
              </a:path>
              <a:path w="1195070" h="774700">
                <a:moveTo>
                  <a:pt x="1185671" y="53339"/>
                </a:moveTo>
                <a:lnTo>
                  <a:pt x="1139952" y="53339"/>
                </a:lnTo>
                <a:lnTo>
                  <a:pt x="1143000" y="56387"/>
                </a:lnTo>
                <a:lnTo>
                  <a:pt x="1187195" y="56387"/>
                </a:lnTo>
                <a:lnTo>
                  <a:pt x="1185671" y="53339"/>
                </a:lnTo>
                <a:close/>
              </a:path>
              <a:path w="1195070" h="774700">
                <a:moveTo>
                  <a:pt x="1176745" y="38099"/>
                </a:moveTo>
                <a:lnTo>
                  <a:pt x="1101852" y="38099"/>
                </a:lnTo>
                <a:lnTo>
                  <a:pt x="1109471" y="39623"/>
                </a:lnTo>
                <a:lnTo>
                  <a:pt x="1114043" y="39623"/>
                </a:lnTo>
                <a:lnTo>
                  <a:pt x="1120139" y="41147"/>
                </a:lnTo>
                <a:lnTo>
                  <a:pt x="1124712" y="42671"/>
                </a:lnTo>
                <a:lnTo>
                  <a:pt x="1133855" y="48767"/>
                </a:lnTo>
                <a:lnTo>
                  <a:pt x="1141475" y="55117"/>
                </a:lnTo>
                <a:lnTo>
                  <a:pt x="1139952" y="53339"/>
                </a:lnTo>
                <a:lnTo>
                  <a:pt x="1185671" y="53339"/>
                </a:lnTo>
                <a:lnTo>
                  <a:pt x="1182624" y="47243"/>
                </a:lnTo>
                <a:lnTo>
                  <a:pt x="1178052" y="39623"/>
                </a:lnTo>
                <a:lnTo>
                  <a:pt x="1176745" y="38099"/>
                </a:lnTo>
                <a:close/>
              </a:path>
              <a:path w="1195070" h="774700">
                <a:moveTo>
                  <a:pt x="55371" y="53339"/>
                </a:moveTo>
                <a:lnTo>
                  <a:pt x="54863" y="53339"/>
                </a:lnTo>
                <a:lnTo>
                  <a:pt x="53594" y="54863"/>
                </a:lnTo>
                <a:lnTo>
                  <a:pt x="55371" y="53339"/>
                </a:lnTo>
                <a:close/>
              </a:path>
              <a:path w="1195070" h="774700">
                <a:moveTo>
                  <a:pt x="1101852" y="0"/>
                </a:moveTo>
                <a:lnTo>
                  <a:pt x="91439" y="0"/>
                </a:lnTo>
                <a:lnTo>
                  <a:pt x="64007" y="4571"/>
                </a:lnTo>
                <a:lnTo>
                  <a:pt x="54863" y="7619"/>
                </a:lnTo>
                <a:lnTo>
                  <a:pt x="39624" y="16763"/>
                </a:lnTo>
                <a:lnTo>
                  <a:pt x="27431" y="25907"/>
                </a:lnTo>
                <a:lnTo>
                  <a:pt x="27431" y="27431"/>
                </a:lnTo>
                <a:lnTo>
                  <a:pt x="1167383" y="27431"/>
                </a:lnTo>
                <a:lnTo>
                  <a:pt x="1165860" y="25907"/>
                </a:lnTo>
                <a:lnTo>
                  <a:pt x="1153667" y="15239"/>
                </a:lnTo>
                <a:lnTo>
                  <a:pt x="1146048" y="10667"/>
                </a:lnTo>
                <a:lnTo>
                  <a:pt x="1136903" y="7619"/>
                </a:lnTo>
                <a:lnTo>
                  <a:pt x="1129283" y="4571"/>
                </a:lnTo>
                <a:lnTo>
                  <a:pt x="1120139" y="1523"/>
                </a:lnTo>
                <a:lnTo>
                  <a:pt x="1110995" y="1523"/>
                </a:lnTo>
                <a:lnTo>
                  <a:pt x="1101852" y="0"/>
                </a:lnTo>
                <a:close/>
              </a:path>
            </a:pathLst>
          </a:custGeom>
          <a:solidFill>
            <a:srgbClr val="FFFFFF"/>
          </a:solidFill>
        </p:spPr>
        <p:txBody>
          <a:bodyPr wrap="square" lIns="0" tIns="0" rIns="0" bIns="0" rtlCol="0"/>
          <a:lstStyle/>
          <a:p>
            <a:endParaRPr/>
          </a:p>
        </p:txBody>
      </p:sp>
      <p:sp>
        <p:nvSpPr>
          <p:cNvPr id="81" name="object 81"/>
          <p:cNvSpPr/>
          <p:nvPr/>
        </p:nvSpPr>
        <p:spPr>
          <a:xfrm>
            <a:off x="5230164" y="5349461"/>
            <a:ext cx="1275198" cy="979651"/>
          </a:xfrm>
          <a:prstGeom prst="rect">
            <a:avLst/>
          </a:prstGeom>
          <a:blipFill>
            <a:blip r:embed="rId10" cstate="print"/>
            <a:stretch>
              <a:fillRect/>
            </a:stretch>
          </a:blipFill>
        </p:spPr>
        <p:txBody>
          <a:bodyPr wrap="square" lIns="0" tIns="0" rIns="0" bIns="0" rtlCol="0"/>
          <a:lstStyle/>
          <a:p>
            <a:endParaRPr/>
          </a:p>
        </p:txBody>
      </p:sp>
      <p:sp>
        <p:nvSpPr>
          <p:cNvPr id="82" name="object 82"/>
          <p:cNvSpPr/>
          <p:nvPr/>
        </p:nvSpPr>
        <p:spPr>
          <a:xfrm>
            <a:off x="5215044" y="5333201"/>
            <a:ext cx="1304181" cy="1012848"/>
          </a:xfrm>
          <a:custGeom>
            <a:avLst/>
            <a:gdLst/>
            <a:ahLst/>
            <a:cxnLst/>
            <a:rect l="l" t="t" r="r" b="b"/>
            <a:pathLst>
              <a:path w="1183004" h="759460">
                <a:moveTo>
                  <a:pt x="1104900" y="0"/>
                </a:moveTo>
                <a:lnTo>
                  <a:pt x="77724" y="0"/>
                </a:lnTo>
                <a:lnTo>
                  <a:pt x="68579" y="1523"/>
                </a:lnTo>
                <a:lnTo>
                  <a:pt x="25907" y="24383"/>
                </a:lnTo>
                <a:lnTo>
                  <a:pt x="1524" y="68579"/>
                </a:lnTo>
                <a:lnTo>
                  <a:pt x="1524" y="77723"/>
                </a:lnTo>
                <a:lnTo>
                  <a:pt x="0" y="85343"/>
                </a:lnTo>
                <a:lnTo>
                  <a:pt x="0" y="673607"/>
                </a:lnTo>
                <a:lnTo>
                  <a:pt x="3048" y="691895"/>
                </a:lnTo>
                <a:lnTo>
                  <a:pt x="24383" y="733043"/>
                </a:lnTo>
                <a:lnTo>
                  <a:pt x="60959" y="755903"/>
                </a:lnTo>
                <a:lnTo>
                  <a:pt x="70103" y="757427"/>
                </a:lnTo>
                <a:lnTo>
                  <a:pt x="77724" y="758951"/>
                </a:lnTo>
                <a:lnTo>
                  <a:pt x="1106424" y="758951"/>
                </a:lnTo>
                <a:lnTo>
                  <a:pt x="1114043" y="757427"/>
                </a:lnTo>
                <a:lnTo>
                  <a:pt x="1123188" y="755903"/>
                </a:lnTo>
                <a:lnTo>
                  <a:pt x="1130807" y="752855"/>
                </a:lnTo>
                <a:lnTo>
                  <a:pt x="1146048" y="743711"/>
                </a:lnTo>
                <a:lnTo>
                  <a:pt x="1156715" y="734567"/>
                </a:lnTo>
                <a:lnTo>
                  <a:pt x="79248" y="734567"/>
                </a:lnTo>
                <a:lnTo>
                  <a:pt x="73151" y="733043"/>
                </a:lnTo>
                <a:lnTo>
                  <a:pt x="68579" y="731519"/>
                </a:lnTo>
                <a:lnTo>
                  <a:pt x="62483" y="729995"/>
                </a:lnTo>
                <a:lnTo>
                  <a:pt x="56387" y="726947"/>
                </a:lnTo>
                <a:lnTo>
                  <a:pt x="51815" y="723899"/>
                </a:lnTo>
                <a:lnTo>
                  <a:pt x="44500" y="717803"/>
                </a:lnTo>
                <a:lnTo>
                  <a:pt x="44195" y="717803"/>
                </a:lnTo>
                <a:lnTo>
                  <a:pt x="42671" y="716279"/>
                </a:lnTo>
                <a:lnTo>
                  <a:pt x="42889" y="716279"/>
                </a:lnTo>
                <a:lnTo>
                  <a:pt x="35051" y="707135"/>
                </a:lnTo>
                <a:lnTo>
                  <a:pt x="32003" y="702563"/>
                </a:lnTo>
                <a:lnTo>
                  <a:pt x="28955" y="690371"/>
                </a:lnTo>
                <a:lnTo>
                  <a:pt x="27431" y="685799"/>
                </a:lnTo>
                <a:lnTo>
                  <a:pt x="25907" y="679703"/>
                </a:lnTo>
                <a:lnTo>
                  <a:pt x="25907" y="79247"/>
                </a:lnTo>
                <a:lnTo>
                  <a:pt x="30479" y="60959"/>
                </a:lnTo>
                <a:lnTo>
                  <a:pt x="36575" y="51815"/>
                </a:lnTo>
                <a:lnTo>
                  <a:pt x="44195" y="41147"/>
                </a:lnTo>
                <a:lnTo>
                  <a:pt x="46227" y="41147"/>
                </a:lnTo>
                <a:lnTo>
                  <a:pt x="53339" y="35051"/>
                </a:lnTo>
                <a:lnTo>
                  <a:pt x="57912" y="32003"/>
                </a:lnTo>
                <a:lnTo>
                  <a:pt x="64007" y="28955"/>
                </a:lnTo>
                <a:lnTo>
                  <a:pt x="68579" y="27431"/>
                </a:lnTo>
                <a:lnTo>
                  <a:pt x="80771" y="24383"/>
                </a:lnTo>
                <a:lnTo>
                  <a:pt x="1156715" y="24383"/>
                </a:lnTo>
                <a:lnTo>
                  <a:pt x="1144524" y="13715"/>
                </a:lnTo>
                <a:lnTo>
                  <a:pt x="1136903" y="9143"/>
                </a:lnTo>
                <a:lnTo>
                  <a:pt x="1121664" y="3047"/>
                </a:lnTo>
                <a:lnTo>
                  <a:pt x="1114043" y="1523"/>
                </a:lnTo>
                <a:lnTo>
                  <a:pt x="1104900" y="0"/>
                </a:lnTo>
                <a:close/>
              </a:path>
              <a:path w="1183004" h="759460">
                <a:moveTo>
                  <a:pt x="1172336" y="716279"/>
                </a:moveTo>
                <a:lnTo>
                  <a:pt x="1141476" y="716279"/>
                </a:lnTo>
                <a:lnTo>
                  <a:pt x="1129283" y="723899"/>
                </a:lnTo>
                <a:lnTo>
                  <a:pt x="1120139" y="729995"/>
                </a:lnTo>
                <a:lnTo>
                  <a:pt x="1101852" y="734567"/>
                </a:lnTo>
                <a:lnTo>
                  <a:pt x="1158239" y="734567"/>
                </a:lnTo>
                <a:lnTo>
                  <a:pt x="1158239" y="733043"/>
                </a:lnTo>
                <a:lnTo>
                  <a:pt x="1168907" y="720851"/>
                </a:lnTo>
                <a:lnTo>
                  <a:pt x="1172336" y="716279"/>
                </a:lnTo>
                <a:close/>
              </a:path>
              <a:path w="1183004" h="759460">
                <a:moveTo>
                  <a:pt x="42671" y="716279"/>
                </a:moveTo>
                <a:lnTo>
                  <a:pt x="44195" y="717803"/>
                </a:lnTo>
                <a:lnTo>
                  <a:pt x="43433" y="716915"/>
                </a:lnTo>
                <a:lnTo>
                  <a:pt x="42671" y="716279"/>
                </a:lnTo>
                <a:close/>
              </a:path>
              <a:path w="1183004" h="759460">
                <a:moveTo>
                  <a:pt x="43433" y="716915"/>
                </a:moveTo>
                <a:lnTo>
                  <a:pt x="44195" y="717803"/>
                </a:lnTo>
                <a:lnTo>
                  <a:pt x="44500" y="717803"/>
                </a:lnTo>
                <a:lnTo>
                  <a:pt x="43433" y="716915"/>
                </a:lnTo>
                <a:close/>
              </a:path>
              <a:path w="1183004" h="759460">
                <a:moveTo>
                  <a:pt x="1139342" y="42367"/>
                </a:moveTo>
                <a:lnTo>
                  <a:pt x="1147571" y="53339"/>
                </a:lnTo>
                <a:lnTo>
                  <a:pt x="1153667" y="62483"/>
                </a:lnTo>
                <a:lnTo>
                  <a:pt x="1156715" y="74675"/>
                </a:lnTo>
                <a:lnTo>
                  <a:pt x="1156715" y="80771"/>
                </a:lnTo>
                <a:lnTo>
                  <a:pt x="1158239" y="86867"/>
                </a:lnTo>
                <a:lnTo>
                  <a:pt x="1158239" y="673607"/>
                </a:lnTo>
                <a:lnTo>
                  <a:pt x="1156715" y="679703"/>
                </a:lnTo>
                <a:lnTo>
                  <a:pt x="1156715" y="685799"/>
                </a:lnTo>
                <a:lnTo>
                  <a:pt x="1155191" y="691895"/>
                </a:lnTo>
                <a:lnTo>
                  <a:pt x="1152143" y="697991"/>
                </a:lnTo>
                <a:lnTo>
                  <a:pt x="1150619" y="702563"/>
                </a:lnTo>
                <a:lnTo>
                  <a:pt x="1147571" y="708659"/>
                </a:lnTo>
                <a:lnTo>
                  <a:pt x="1138427" y="717803"/>
                </a:lnTo>
                <a:lnTo>
                  <a:pt x="1141476" y="716279"/>
                </a:lnTo>
                <a:lnTo>
                  <a:pt x="1172336" y="716279"/>
                </a:lnTo>
                <a:lnTo>
                  <a:pt x="1173479" y="714755"/>
                </a:lnTo>
                <a:lnTo>
                  <a:pt x="1176527" y="707135"/>
                </a:lnTo>
                <a:lnTo>
                  <a:pt x="1179576" y="697991"/>
                </a:lnTo>
                <a:lnTo>
                  <a:pt x="1181100" y="690371"/>
                </a:lnTo>
                <a:lnTo>
                  <a:pt x="1182624" y="681227"/>
                </a:lnTo>
                <a:lnTo>
                  <a:pt x="1182624" y="76199"/>
                </a:lnTo>
                <a:lnTo>
                  <a:pt x="1181100" y="67055"/>
                </a:lnTo>
                <a:lnTo>
                  <a:pt x="1179576" y="59435"/>
                </a:lnTo>
                <a:lnTo>
                  <a:pt x="1176527" y="51815"/>
                </a:lnTo>
                <a:lnTo>
                  <a:pt x="1171955" y="44195"/>
                </a:lnTo>
                <a:lnTo>
                  <a:pt x="1141476" y="44195"/>
                </a:lnTo>
                <a:lnTo>
                  <a:pt x="1139342" y="42367"/>
                </a:lnTo>
                <a:close/>
              </a:path>
              <a:path w="1183004" h="759460">
                <a:moveTo>
                  <a:pt x="42889" y="716279"/>
                </a:moveTo>
                <a:lnTo>
                  <a:pt x="42671" y="716279"/>
                </a:lnTo>
                <a:lnTo>
                  <a:pt x="43433" y="716915"/>
                </a:lnTo>
                <a:lnTo>
                  <a:pt x="42889" y="716279"/>
                </a:lnTo>
                <a:close/>
              </a:path>
              <a:path w="1183004" h="759460">
                <a:moveTo>
                  <a:pt x="46227" y="41147"/>
                </a:moveTo>
                <a:lnTo>
                  <a:pt x="44195" y="41147"/>
                </a:lnTo>
                <a:lnTo>
                  <a:pt x="42671" y="44195"/>
                </a:lnTo>
                <a:lnTo>
                  <a:pt x="46227" y="41147"/>
                </a:lnTo>
                <a:close/>
              </a:path>
              <a:path w="1183004" h="759460">
                <a:moveTo>
                  <a:pt x="1138427" y="41147"/>
                </a:moveTo>
                <a:lnTo>
                  <a:pt x="1139342" y="42367"/>
                </a:lnTo>
                <a:lnTo>
                  <a:pt x="1141476" y="44195"/>
                </a:lnTo>
                <a:lnTo>
                  <a:pt x="1138427" y="41147"/>
                </a:lnTo>
                <a:close/>
              </a:path>
              <a:path w="1183004" h="759460">
                <a:moveTo>
                  <a:pt x="1170127" y="41147"/>
                </a:moveTo>
                <a:lnTo>
                  <a:pt x="1138427" y="41147"/>
                </a:lnTo>
                <a:lnTo>
                  <a:pt x="1141476" y="44195"/>
                </a:lnTo>
                <a:lnTo>
                  <a:pt x="1171955" y="44195"/>
                </a:lnTo>
                <a:lnTo>
                  <a:pt x="1170127" y="41147"/>
                </a:lnTo>
                <a:close/>
              </a:path>
              <a:path w="1183004" h="759460">
                <a:moveTo>
                  <a:pt x="1158239" y="24383"/>
                </a:moveTo>
                <a:lnTo>
                  <a:pt x="1097279" y="24383"/>
                </a:lnTo>
                <a:lnTo>
                  <a:pt x="1103376" y="25907"/>
                </a:lnTo>
                <a:lnTo>
                  <a:pt x="1109471" y="25907"/>
                </a:lnTo>
                <a:lnTo>
                  <a:pt x="1115567" y="27431"/>
                </a:lnTo>
                <a:lnTo>
                  <a:pt x="1121664" y="30479"/>
                </a:lnTo>
                <a:lnTo>
                  <a:pt x="1126236" y="32003"/>
                </a:lnTo>
                <a:lnTo>
                  <a:pt x="1130807" y="35051"/>
                </a:lnTo>
                <a:lnTo>
                  <a:pt x="1139342" y="42367"/>
                </a:lnTo>
                <a:lnTo>
                  <a:pt x="1138427" y="41147"/>
                </a:lnTo>
                <a:lnTo>
                  <a:pt x="1170127" y="41147"/>
                </a:lnTo>
                <a:lnTo>
                  <a:pt x="1167383" y="36575"/>
                </a:lnTo>
                <a:lnTo>
                  <a:pt x="1158239" y="25907"/>
                </a:lnTo>
                <a:lnTo>
                  <a:pt x="1158239" y="24383"/>
                </a:lnTo>
                <a:close/>
              </a:path>
            </a:pathLst>
          </a:custGeom>
          <a:solidFill>
            <a:srgbClr val="4F81BD"/>
          </a:solidFill>
        </p:spPr>
        <p:txBody>
          <a:bodyPr wrap="square" lIns="0" tIns="0" rIns="0" bIns="0" rtlCol="0"/>
          <a:lstStyle/>
          <a:p>
            <a:endParaRPr/>
          </a:p>
        </p:txBody>
      </p:sp>
      <p:sp>
        <p:nvSpPr>
          <p:cNvPr id="83" name="object 83"/>
          <p:cNvSpPr txBox="1"/>
          <p:nvPr/>
        </p:nvSpPr>
        <p:spPr>
          <a:xfrm>
            <a:off x="5382494" y="5584543"/>
            <a:ext cx="968860" cy="574339"/>
          </a:xfrm>
          <a:prstGeom prst="rect">
            <a:avLst/>
          </a:prstGeom>
        </p:spPr>
        <p:txBody>
          <a:bodyPr vert="horz" wrap="square" lIns="0" tIns="35384" rIns="0" bIns="0" rtlCol="0">
            <a:spAutoFit/>
          </a:bodyPr>
          <a:lstStyle/>
          <a:p>
            <a:pPr marL="106906" marR="6023" indent="-92601">
              <a:lnSpc>
                <a:spcPts val="1435"/>
              </a:lnSpc>
              <a:spcBef>
                <a:spcPts val="279"/>
              </a:spcBef>
            </a:pPr>
            <a:r>
              <a:rPr lang="tr-TR" sz="1400" spc="-160" dirty="0">
                <a:latin typeface="Arial"/>
                <a:cs typeface="Arial"/>
              </a:rPr>
              <a:t>    BAP </a:t>
            </a:r>
            <a:r>
              <a:rPr lang="tr-TR" sz="1400" spc="-59" dirty="0">
                <a:latin typeface="Arial"/>
                <a:cs typeface="Arial"/>
              </a:rPr>
              <a:t>Otomasyon  </a:t>
            </a:r>
            <a:r>
              <a:rPr lang="tr-TR" sz="1400" spc="-36" dirty="0">
                <a:latin typeface="Arial"/>
                <a:cs typeface="Arial"/>
              </a:rPr>
              <a:t>İşleri</a:t>
            </a:r>
            <a:endParaRPr sz="1300" dirty="0">
              <a:latin typeface="Arial"/>
              <a:cs typeface="Arial"/>
            </a:endParaRPr>
          </a:p>
        </p:txBody>
      </p:sp>
      <p:sp>
        <p:nvSpPr>
          <p:cNvPr id="84" name="object 84"/>
          <p:cNvSpPr/>
          <p:nvPr/>
        </p:nvSpPr>
        <p:spPr>
          <a:xfrm>
            <a:off x="6647194" y="5225002"/>
            <a:ext cx="1276179" cy="941711"/>
          </a:xfrm>
          <a:custGeom>
            <a:avLst/>
            <a:gdLst/>
            <a:ahLst/>
            <a:cxnLst/>
            <a:rect l="l" t="t" r="r" b="b"/>
            <a:pathLst>
              <a:path w="1157604" h="706120">
                <a:moveTo>
                  <a:pt x="5719" y="15077"/>
                </a:moveTo>
                <a:lnTo>
                  <a:pt x="5244" y="15765"/>
                </a:lnTo>
                <a:lnTo>
                  <a:pt x="5154" y="16208"/>
                </a:lnTo>
                <a:lnTo>
                  <a:pt x="5719" y="15077"/>
                </a:lnTo>
                <a:close/>
              </a:path>
              <a:path w="1157604" h="706120">
                <a:moveTo>
                  <a:pt x="66510" y="704451"/>
                </a:moveTo>
                <a:lnTo>
                  <a:pt x="74039" y="705970"/>
                </a:lnTo>
                <a:lnTo>
                  <a:pt x="1082927" y="705970"/>
                </a:lnTo>
                <a:lnTo>
                  <a:pt x="66510" y="704451"/>
                </a:lnTo>
                <a:close/>
              </a:path>
              <a:path w="1157604" h="706120">
                <a:moveTo>
                  <a:pt x="43381" y="699024"/>
                </a:moveTo>
                <a:lnTo>
                  <a:pt x="45011" y="700113"/>
                </a:lnTo>
                <a:lnTo>
                  <a:pt x="47003" y="700514"/>
                </a:lnTo>
                <a:lnTo>
                  <a:pt x="45083" y="699874"/>
                </a:lnTo>
                <a:lnTo>
                  <a:pt x="43381" y="699024"/>
                </a:lnTo>
                <a:close/>
              </a:path>
              <a:path w="1157604" h="706120">
                <a:moveTo>
                  <a:pt x="25239" y="686904"/>
                </a:moveTo>
                <a:lnTo>
                  <a:pt x="27582" y="688470"/>
                </a:lnTo>
                <a:lnTo>
                  <a:pt x="26795" y="687682"/>
                </a:lnTo>
                <a:lnTo>
                  <a:pt x="25239" y="686904"/>
                </a:lnTo>
                <a:close/>
              </a:path>
              <a:path w="1157604" h="706120">
                <a:moveTo>
                  <a:pt x="20009" y="682421"/>
                </a:moveTo>
                <a:lnTo>
                  <a:pt x="21270" y="684253"/>
                </a:lnTo>
                <a:lnTo>
                  <a:pt x="22991" y="685403"/>
                </a:lnTo>
                <a:lnTo>
                  <a:pt x="20009" y="682421"/>
                </a:lnTo>
                <a:close/>
              </a:path>
              <a:path w="1157604" h="706120">
                <a:moveTo>
                  <a:pt x="16646" y="677534"/>
                </a:moveTo>
                <a:lnTo>
                  <a:pt x="17651" y="678994"/>
                </a:lnTo>
                <a:lnTo>
                  <a:pt x="17651" y="678538"/>
                </a:lnTo>
                <a:lnTo>
                  <a:pt x="16646" y="677534"/>
                </a:lnTo>
                <a:close/>
              </a:path>
              <a:path w="1157604" h="706120">
                <a:moveTo>
                  <a:pt x="10031" y="667870"/>
                </a:moveTo>
                <a:close/>
              </a:path>
              <a:path w="1157604" h="706120">
                <a:moveTo>
                  <a:pt x="8507" y="664822"/>
                </a:moveTo>
                <a:lnTo>
                  <a:pt x="7899" y="664822"/>
                </a:lnTo>
                <a:lnTo>
                  <a:pt x="8507" y="665706"/>
                </a:lnTo>
                <a:lnTo>
                  <a:pt x="8507" y="664822"/>
                </a:lnTo>
                <a:close/>
              </a:path>
              <a:path w="1157604" h="706120">
                <a:moveTo>
                  <a:pt x="6983" y="661774"/>
                </a:moveTo>
                <a:lnTo>
                  <a:pt x="5801" y="661774"/>
                </a:lnTo>
                <a:lnTo>
                  <a:pt x="6983" y="663491"/>
                </a:lnTo>
                <a:lnTo>
                  <a:pt x="6983" y="661774"/>
                </a:lnTo>
                <a:close/>
              </a:path>
              <a:path w="1157604" h="706120">
                <a:moveTo>
                  <a:pt x="5459" y="658726"/>
                </a:moveTo>
                <a:lnTo>
                  <a:pt x="4777" y="658726"/>
                </a:lnTo>
                <a:lnTo>
                  <a:pt x="5244" y="660965"/>
                </a:lnTo>
                <a:lnTo>
                  <a:pt x="5459" y="661276"/>
                </a:lnTo>
                <a:lnTo>
                  <a:pt x="5459" y="658726"/>
                </a:lnTo>
                <a:close/>
              </a:path>
              <a:path w="1157604" h="706120">
                <a:moveTo>
                  <a:pt x="3935" y="654154"/>
                </a:moveTo>
                <a:lnTo>
                  <a:pt x="3935" y="654697"/>
                </a:lnTo>
                <a:lnTo>
                  <a:pt x="3935" y="654154"/>
                </a:lnTo>
                <a:close/>
              </a:path>
              <a:path w="1157604" h="706120">
                <a:moveTo>
                  <a:pt x="887" y="635866"/>
                </a:moveTo>
                <a:lnTo>
                  <a:pt x="0" y="635866"/>
                </a:lnTo>
                <a:lnTo>
                  <a:pt x="887" y="640111"/>
                </a:lnTo>
                <a:lnTo>
                  <a:pt x="887" y="635866"/>
                </a:lnTo>
                <a:close/>
              </a:path>
              <a:path w="1157604" h="706120">
                <a:moveTo>
                  <a:pt x="1140839" y="0"/>
                </a:moveTo>
                <a:lnTo>
                  <a:pt x="1140839" y="358"/>
                </a:lnTo>
                <a:lnTo>
                  <a:pt x="1141086" y="358"/>
                </a:lnTo>
                <a:lnTo>
                  <a:pt x="1140839" y="0"/>
                </a:lnTo>
                <a:close/>
              </a:path>
              <a:path w="1157604" h="706120">
                <a:moveTo>
                  <a:pt x="1149983" y="13247"/>
                </a:moveTo>
                <a:lnTo>
                  <a:pt x="1149983" y="14074"/>
                </a:lnTo>
                <a:lnTo>
                  <a:pt x="1150554" y="14074"/>
                </a:lnTo>
                <a:lnTo>
                  <a:pt x="1149983" y="13247"/>
                </a:lnTo>
                <a:close/>
              </a:path>
              <a:path w="1157604" h="706120">
                <a:moveTo>
                  <a:pt x="1151507" y="15455"/>
                </a:moveTo>
                <a:lnTo>
                  <a:pt x="1151507" y="18646"/>
                </a:lnTo>
                <a:lnTo>
                  <a:pt x="1152310" y="18646"/>
                </a:lnTo>
                <a:lnTo>
                  <a:pt x="1151721" y="15765"/>
                </a:lnTo>
                <a:lnTo>
                  <a:pt x="1151507" y="15455"/>
                </a:lnTo>
                <a:close/>
              </a:path>
              <a:path w="1157604" h="706120">
                <a:moveTo>
                  <a:pt x="1153031" y="22176"/>
                </a:moveTo>
                <a:lnTo>
                  <a:pt x="1153031" y="23218"/>
                </a:lnTo>
                <a:lnTo>
                  <a:pt x="1153244" y="23218"/>
                </a:lnTo>
                <a:lnTo>
                  <a:pt x="1153031" y="22176"/>
                </a:lnTo>
                <a:close/>
              </a:path>
              <a:path w="1157604" h="706120">
                <a:moveTo>
                  <a:pt x="1157584" y="44461"/>
                </a:moveTo>
                <a:lnTo>
                  <a:pt x="1156079" y="640107"/>
                </a:lnTo>
                <a:lnTo>
                  <a:pt x="1157603" y="632818"/>
                </a:lnTo>
                <a:lnTo>
                  <a:pt x="1157584" y="44461"/>
                </a:lnTo>
                <a:close/>
              </a:path>
              <a:path w="1157604" h="706120">
                <a:moveTo>
                  <a:pt x="1153335" y="653242"/>
                </a:moveTo>
                <a:lnTo>
                  <a:pt x="1149983" y="663298"/>
                </a:lnTo>
                <a:lnTo>
                  <a:pt x="1149631" y="664002"/>
                </a:lnTo>
                <a:lnTo>
                  <a:pt x="1151721" y="660965"/>
                </a:lnTo>
                <a:lnTo>
                  <a:pt x="1153335" y="653242"/>
                </a:lnTo>
                <a:close/>
              </a:path>
              <a:path w="1157604" h="706120">
                <a:moveTo>
                  <a:pt x="1140319" y="677534"/>
                </a:moveTo>
                <a:lnTo>
                  <a:pt x="1139315" y="678538"/>
                </a:lnTo>
                <a:lnTo>
                  <a:pt x="1138482" y="680203"/>
                </a:lnTo>
                <a:lnTo>
                  <a:pt x="1140319" y="677534"/>
                </a:lnTo>
                <a:close/>
              </a:path>
              <a:path w="1157604" h="706120">
                <a:moveTo>
                  <a:pt x="1136956" y="682421"/>
                </a:moveTo>
                <a:lnTo>
                  <a:pt x="1133974" y="685403"/>
                </a:lnTo>
                <a:lnTo>
                  <a:pt x="1135695" y="684253"/>
                </a:lnTo>
                <a:lnTo>
                  <a:pt x="1136956" y="682421"/>
                </a:lnTo>
                <a:close/>
              </a:path>
              <a:path w="1157604" h="706120">
                <a:moveTo>
                  <a:pt x="1131726" y="686904"/>
                </a:moveTo>
                <a:lnTo>
                  <a:pt x="1130171" y="687682"/>
                </a:lnTo>
                <a:lnTo>
                  <a:pt x="1129383" y="688470"/>
                </a:lnTo>
                <a:lnTo>
                  <a:pt x="1131726" y="686904"/>
                </a:lnTo>
                <a:close/>
              </a:path>
              <a:path w="1157604" h="706120">
                <a:moveTo>
                  <a:pt x="1113584" y="699024"/>
                </a:moveTo>
                <a:lnTo>
                  <a:pt x="1111883" y="699874"/>
                </a:lnTo>
                <a:lnTo>
                  <a:pt x="1109963" y="700514"/>
                </a:lnTo>
                <a:lnTo>
                  <a:pt x="1111954" y="700113"/>
                </a:lnTo>
                <a:lnTo>
                  <a:pt x="1113584" y="699024"/>
                </a:lnTo>
                <a:close/>
              </a:path>
            </a:pathLst>
          </a:custGeom>
          <a:solidFill>
            <a:srgbClr val="4F81BD"/>
          </a:solidFill>
        </p:spPr>
        <p:txBody>
          <a:bodyPr wrap="square" lIns="0" tIns="0" rIns="0" bIns="0" rtlCol="0"/>
          <a:lstStyle/>
          <a:p>
            <a:endParaRPr/>
          </a:p>
        </p:txBody>
      </p:sp>
      <p:sp>
        <p:nvSpPr>
          <p:cNvPr id="85" name="object 85"/>
          <p:cNvSpPr/>
          <p:nvPr/>
        </p:nvSpPr>
        <p:spPr>
          <a:xfrm>
            <a:off x="6626330" y="5160441"/>
            <a:ext cx="1317482" cy="1033173"/>
          </a:xfrm>
          <a:custGeom>
            <a:avLst/>
            <a:gdLst/>
            <a:ahLst/>
            <a:cxnLst/>
            <a:rect l="l" t="t" r="r" b="b"/>
            <a:pathLst>
              <a:path w="1195070" h="774700">
                <a:moveTo>
                  <a:pt x="1101852" y="0"/>
                </a:moveTo>
                <a:lnTo>
                  <a:pt x="91440" y="0"/>
                </a:lnTo>
                <a:lnTo>
                  <a:pt x="64008" y="4571"/>
                </a:lnTo>
                <a:lnTo>
                  <a:pt x="54864" y="7619"/>
                </a:lnTo>
                <a:lnTo>
                  <a:pt x="39624" y="16763"/>
                </a:lnTo>
                <a:lnTo>
                  <a:pt x="28956" y="25907"/>
                </a:lnTo>
                <a:lnTo>
                  <a:pt x="27432" y="27431"/>
                </a:lnTo>
                <a:lnTo>
                  <a:pt x="25908" y="27431"/>
                </a:lnTo>
                <a:lnTo>
                  <a:pt x="25908" y="28955"/>
                </a:lnTo>
                <a:lnTo>
                  <a:pt x="15240" y="42671"/>
                </a:lnTo>
                <a:lnTo>
                  <a:pt x="6096" y="57911"/>
                </a:lnTo>
                <a:lnTo>
                  <a:pt x="3048" y="67055"/>
                </a:lnTo>
                <a:lnTo>
                  <a:pt x="1524" y="74675"/>
                </a:lnTo>
                <a:lnTo>
                  <a:pt x="0" y="83819"/>
                </a:lnTo>
                <a:lnTo>
                  <a:pt x="0" y="691895"/>
                </a:lnTo>
                <a:lnTo>
                  <a:pt x="1524" y="701039"/>
                </a:lnTo>
                <a:lnTo>
                  <a:pt x="4572" y="708659"/>
                </a:lnTo>
                <a:lnTo>
                  <a:pt x="7620" y="717803"/>
                </a:lnTo>
                <a:lnTo>
                  <a:pt x="10668" y="725423"/>
                </a:lnTo>
                <a:lnTo>
                  <a:pt x="15240" y="731519"/>
                </a:lnTo>
                <a:lnTo>
                  <a:pt x="15240" y="733043"/>
                </a:lnTo>
                <a:lnTo>
                  <a:pt x="16764" y="733043"/>
                </a:lnTo>
                <a:lnTo>
                  <a:pt x="16764" y="734567"/>
                </a:lnTo>
                <a:lnTo>
                  <a:pt x="25908" y="745235"/>
                </a:lnTo>
                <a:lnTo>
                  <a:pt x="28956" y="748283"/>
                </a:lnTo>
                <a:lnTo>
                  <a:pt x="41148" y="757427"/>
                </a:lnTo>
                <a:lnTo>
                  <a:pt x="48768" y="763523"/>
                </a:lnTo>
                <a:lnTo>
                  <a:pt x="56388" y="766571"/>
                </a:lnTo>
                <a:lnTo>
                  <a:pt x="65532" y="769619"/>
                </a:lnTo>
                <a:lnTo>
                  <a:pt x="92964" y="774191"/>
                </a:lnTo>
                <a:lnTo>
                  <a:pt x="1103376" y="774191"/>
                </a:lnTo>
                <a:lnTo>
                  <a:pt x="1130808" y="769619"/>
                </a:lnTo>
                <a:lnTo>
                  <a:pt x="1139952" y="766571"/>
                </a:lnTo>
                <a:lnTo>
                  <a:pt x="1147572" y="761999"/>
                </a:lnTo>
                <a:lnTo>
                  <a:pt x="1155192" y="755903"/>
                </a:lnTo>
                <a:lnTo>
                  <a:pt x="1157630" y="754379"/>
                </a:lnTo>
                <a:lnTo>
                  <a:pt x="1112520" y="754379"/>
                </a:lnTo>
                <a:lnTo>
                  <a:pt x="82296" y="752855"/>
                </a:lnTo>
                <a:lnTo>
                  <a:pt x="53340" y="742187"/>
                </a:lnTo>
                <a:lnTo>
                  <a:pt x="50292" y="740663"/>
                </a:lnTo>
                <a:lnTo>
                  <a:pt x="45720" y="736091"/>
                </a:lnTo>
                <a:lnTo>
                  <a:pt x="42672" y="734567"/>
                </a:lnTo>
                <a:lnTo>
                  <a:pt x="38100" y="729995"/>
                </a:lnTo>
                <a:lnTo>
                  <a:pt x="36576" y="729995"/>
                </a:lnTo>
                <a:lnTo>
                  <a:pt x="36576" y="726947"/>
                </a:lnTo>
                <a:lnTo>
                  <a:pt x="32004" y="722375"/>
                </a:lnTo>
                <a:lnTo>
                  <a:pt x="30480" y="722375"/>
                </a:lnTo>
                <a:lnTo>
                  <a:pt x="30480" y="719327"/>
                </a:lnTo>
                <a:lnTo>
                  <a:pt x="28956" y="719327"/>
                </a:lnTo>
                <a:lnTo>
                  <a:pt x="28956" y="716279"/>
                </a:lnTo>
                <a:lnTo>
                  <a:pt x="27432" y="716279"/>
                </a:lnTo>
                <a:lnTo>
                  <a:pt x="27432" y="713231"/>
                </a:lnTo>
                <a:lnTo>
                  <a:pt x="25908" y="713231"/>
                </a:lnTo>
                <a:lnTo>
                  <a:pt x="25908" y="710183"/>
                </a:lnTo>
                <a:lnTo>
                  <a:pt x="24384" y="710183"/>
                </a:lnTo>
                <a:lnTo>
                  <a:pt x="24384" y="707135"/>
                </a:lnTo>
                <a:lnTo>
                  <a:pt x="22860" y="707135"/>
                </a:lnTo>
                <a:lnTo>
                  <a:pt x="22860" y="702563"/>
                </a:lnTo>
                <a:lnTo>
                  <a:pt x="21336" y="702563"/>
                </a:lnTo>
                <a:lnTo>
                  <a:pt x="21336" y="696467"/>
                </a:lnTo>
                <a:lnTo>
                  <a:pt x="19812" y="696467"/>
                </a:lnTo>
                <a:lnTo>
                  <a:pt x="19812" y="684275"/>
                </a:lnTo>
                <a:lnTo>
                  <a:pt x="18288" y="684275"/>
                </a:lnTo>
                <a:lnTo>
                  <a:pt x="18288" y="89915"/>
                </a:lnTo>
                <a:lnTo>
                  <a:pt x="30480" y="51815"/>
                </a:lnTo>
                <a:lnTo>
                  <a:pt x="35052" y="47243"/>
                </a:lnTo>
                <a:lnTo>
                  <a:pt x="36576" y="44195"/>
                </a:lnTo>
                <a:lnTo>
                  <a:pt x="42672" y="38099"/>
                </a:lnTo>
                <a:lnTo>
                  <a:pt x="45720" y="36575"/>
                </a:lnTo>
                <a:lnTo>
                  <a:pt x="50292" y="32003"/>
                </a:lnTo>
                <a:lnTo>
                  <a:pt x="53340" y="30479"/>
                </a:lnTo>
                <a:lnTo>
                  <a:pt x="54864" y="28955"/>
                </a:lnTo>
                <a:lnTo>
                  <a:pt x="64008" y="24383"/>
                </a:lnTo>
                <a:lnTo>
                  <a:pt x="73152" y="21335"/>
                </a:lnTo>
                <a:lnTo>
                  <a:pt x="80772" y="19811"/>
                </a:lnTo>
                <a:lnTo>
                  <a:pt x="1159546" y="19811"/>
                </a:lnTo>
                <a:lnTo>
                  <a:pt x="1153668" y="15239"/>
                </a:lnTo>
                <a:lnTo>
                  <a:pt x="1146048" y="10667"/>
                </a:lnTo>
                <a:lnTo>
                  <a:pt x="1138427" y="7619"/>
                </a:lnTo>
                <a:lnTo>
                  <a:pt x="1120140" y="1523"/>
                </a:lnTo>
                <a:lnTo>
                  <a:pt x="1110996" y="1523"/>
                </a:lnTo>
                <a:lnTo>
                  <a:pt x="1101852" y="0"/>
                </a:lnTo>
                <a:close/>
              </a:path>
              <a:path w="1195070" h="774700">
                <a:moveTo>
                  <a:pt x="1159546" y="19811"/>
                </a:moveTo>
                <a:lnTo>
                  <a:pt x="1114044" y="19811"/>
                </a:lnTo>
                <a:lnTo>
                  <a:pt x="1121664" y="21335"/>
                </a:lnTo>
                <a:lnTo>
                  <a:pt x="1130808" y="24383"/>
                </a:lnTo>
                <a:lnTo>
                  <a:pt x="1139952" y="28955"/>
                </a:lnTo>
                <a:lnTo>
                  <a:pt x="1141476" y="30479"/>
                </a:lnTo>
                <a:lnTo>
                  <a:pt x="1144524" y="32003"/>
                </a:lnTo>
                <a:lnTo>
                  <a:pt x="1147572" y="35051"/>
                </a:lnTo>
                <a:lnTo>
                  <a:pt x="1150620" y="36575"/>
                </a:lnTo>
                <a:lnTo>
                  <a:pt x="1159764" y="45719"/>
                </a:lnTo>
                <a:lnTo>
                  <a:pt x="1159764" y="48767"/>
                </a:lnTo>
                <a:lnTo>
                  <a:pt x="1161288" y="48767"/>
                </a:lnTo>
                <a:lnTo>
                  <a:pt x="1164336" y="51815"/>
                </a:lnTo>
                <a:lnTo>
                  <a:pt x="1164336" y="54863"/>
                </a:lnTo>
                <a:lnTo>
                  <a:pt x="1165860" y="54863"/>
                </a:lnTo>
                <a:lnTo>
                  <a:pt x="1167384" y="56387"/>
                </a:lnTo>
                <a:lnTo>
                  <a:pt x="1167384" y="59435"/>
                </a:lnTo>
                <a:lnTo>
                  <a:pt x="1168908" y="59435"/>
                </a:lnTo>
                <a:lnTo>
                  <a:pt x="1168908" y="62483"/>
                </a:lnTo>
                <a:lnTo>
                  <a:pt x="1170432" y="62483"/>
                </a:lnTo>
                <a:lnTo>
                  <a:pt x="1170432" y="67055"/>
                </a:lnTo>
                <a:lnTo>
                  <a:pt x="1171955" y="67055"/>
                </a:lnTo>
                <a:lnTo>
                  <a:pt x="1171955" y="71627"/>
                </a:lnTo>
                <a:lnTo>
                  <a:pt x="1173479" y="71627"/>
                </a:lnTo>
                <a:lnTo>
                  <a:pt x="1173479" y="76199"/>
                </a:lnTo>
                <a:lnTo>
                  <a:pt x="1175003" y="76199"/>
                </a:lnTo>
                <a:lnTo>
                  <a:pt x="1175003" y="85343"/>
                </a:lnTo>
                <a:lnTo>
                  <a:pt x="1176527" y="85343"/>
                </a:lnTo>
                <a:lnTo>
                  <a:pt x="1175003" y="688847"/>
                </a:lnTo>
                <a:lnTo>
                  <a:pt x="1164336" y="719327"/>
                </a:lnTo>
                <a:lnTo>
                  <a:pt x="1162812" y="722375"/>
                </a:lnTo>
                <a:lnTo>
                  <a:pt x="1158240" y="726947"/>
                </a:lnTo>
                <a:lnTo>
                  <a:pt x="1156716" y="729995"/>
                </a:lnTo>
                <a:lnTo>
                  <a:pt x="1152144" y="734567"/>
                </a:lnTo>
                <a:lnTo>
                  <a:pt x="1149096" y="736091"/>
                </a:lnTo>
                <a:lnTo>
                  <a:pt x="1144524" y="740663"/>
                </a:lnTo>
                <a:lnTo>
                  <a:pt x="1141476" y="742187"/>
                </a:lnTo>
                <a:lnTo>
                  <a:pt x="1112520" y="752855"/>
                </a:lnTo>
                <a:lnTo>
                  <a:pt x="1112520" y="754379"/>
                </a:lnTo>
                <a:lnTo>
                  <a:pt x="1157630" y="754379"/>
                </a:lnTo>
                <a:lnTo>
                  <a:pt x="1167384" y="748283"/>
                </a:lnTo>
                <a:lnTo>
                  <a:pt x="1167384" y="746759"/>
                </a:lnTo>
                <a:lnTo>
                  <a:pt x="1168908" y="745235"/>
                </a:lnTo>
                <a:lnTo>
                  <a:pt x="1178052" y="734567"/>
                </a:lnTo>
                <a:lnTo>
                  <a:pt x="1178052" y="733043"/>
                </a:lnTo>
                <a:lnTo>
                  <a:pt x="1179576" y="733043"/>
                </a:lnTo>
                <a:lnTo>
                  <a:pt x="1179576" y="731519"/>
                </a:lnTo>
                <a:lnTo>
                  <a:pt x="1188720" y="716279"/>
                </a:lnTo>
                <a:lnTo>
                  <a:pt x="1191768" y="707135"/>
                </a:lnTo>
                <a:lnTo>
                  <a:pt x="1194816" y="688847"/>
                </a:lnTo>
                <a:lnTo>
                  <a:pt x="1194816" y="82295"/>
                </a:lnTo>
                <a:lnTo>
                  <a:pt x="1193292" y="73151"/>
                </a:lnTo>
                <a:lnTo>
                  <a:pt x="1190244" y="64007"/>
                </a:lnTo>
                <a:lnTo>
                  <a:pt x="1187196" y="56387"/>
                </a:lnTo>
                <a:lnTo>
                  <a:pt x="1184148" y="47243"/>
                </a:lnTo>
                <a:lnTo>
                  <a:pt x="1178052" y="39623"/>
                </a:lnTo>
                <a:lnTo>
                  <a:pt x="1168908" y="28955"/>
                </a:lnTo>
                <a:lnTo>
                  <a:pt x="1168908" y="27431"/>
                </a:lnTo>
                <a:lnTo>
                  <a:pt x="1167384" y="27431"/>
                </a:lnTo>
                <a:lnTo>
                  <a:pt x="1167384" y="25907"/>
                </a:lnTo>
                <a:lnTo>
                  <a:pt x="1159546" y="19811"/>
                </a:lnTo>
                <a:close/>
              </a:path>
            </a:pathLst>
          </a:custGeom>
          <a:solidFill>
            <a:srgbClr val="FFFFFF"/>
          </a:solidFill>
        </p:spPr>
        <p:txBody>
          <a:bodyPr wrap="square" lIns="0" tIns="0" rIns="0" bIns="0" rtlCol="0"/>
          <a:lstStyle/>
          <a:p>
            <a:endParaRPr/>
          </a:p>
        </p:txBody>
      </p:sp>
      <p:sp>
        <p:nvSpPr>
          <p:cNvPr id="86" name="object 86"/>
          <p:cNvSpPr/>
          <p:nvPr/>
        </p:nvSpPr>
        <p:spPr>
          <a:xfrm>
            <a:off x="6646492" y="5186864"/>
            <a:ext cx="1276879" cy="979820"/>
          </a:xfrm>
          <a:custGeom>
            <a:avLst/>
            <a:gdLst/>
            <a:ahLst/>
            <a:cxnLst/>
            <a:rect l="l" t="t" r="r" b="b"/>
            <a:pathLst>
              <a:path w="1158240" h="734695">
                <a:moveTo>
                  <a:pt x="1083563" y="0"/>
                </a:moveTo>
                <a:lnTo>
                  <a:pt x="74675" y="0"/>
                </a:lnTo>
                <a:lnTo>
                  <a:pt x="45648" y="5643"/>
                </a:lnTo>
                <a:lnTo>
                  <a:pt x="21907" y="21145"/>
                </a:lnTo>
                <a:lnTo>
                  <a:pt x="5881" y="44362"/>
                </a:lnTo>
                <a:lnTo>
                  <a:pt x="0" y="73152"/>
                </a:lnTo>
                <a:lnTo>
                  <a:pt x="0" y="661416"/>
                </a:lnTo>
                <a:lnTo>
                  <a:pt x="5881" y="689562"/>
                </a:lnTo>
                <a:lnTo>
                  <a:pt x="21907" y="712851"/>
                </a:lnTo>
                <a:lnTo>
                  <a:pt x="45648" y="728710"/>
                </a:lnTo>
                <a:lnTo>
                  <a:pt x="74675" y="734568"/>
                </a:lnTo>
                <a:lnTo>
                  <a:pt x="1083563" y="734568"/>
                </a:lnTo>
                <a:lnTo>
                  <a:pt x="1112591" y="728710"/>
                </a:lnTo>
                <a:lnTo>
                  <a:pt x="1136332" y="712851"/>
                </a:lnTo>
                <a:lnTo>
                  <a:pt x="1152358" y="689562"/>
                </a:lnTo>
                <a:lnTo>
                  <a:pt x="1158239" y="661416"/>
                </a:lnTo>
                <a:lnTo>
                  <a:pt x="1158239" y="73152"/>
                </a:lnTo>
                <a:lnTo>
                  <a:pt x="1152358" y="44362"/>
                </a:lnTo>
                <a:lnTo>
                  <a:pt x="1136332" y="21145"/>
                </a:lnTo>
                <a:lnTo>
                  <a:pt x="1112591" y="5643"/>
                </a:lnTo>
                <a:lnTo>
                  <a:pt x="1083563" y="0"/>
                </a:lnTo>
                <a:close/>
              </a:path>
            </a:pathLst>
          </a:custGeom>
          <a:solidFill>
            <a:srgbClr val="4F81BD"/>
          </a:solidFill>
        </p:spPr>
        <p:txBody>
          <a:bodyPr wrap="square" lIns="0" tIns="0" rIns="0" bIns="0" rtlCol="0"/>
          <a:lstStyle/>
          <a:p>
            <a:endParaRPr/>
          </a:p>
        </p:txBody>
      </p:sp>
      <p:sp>
        <p:nvSpPr>
          <p:cNvPr id="87" name="object 87"/>
          <p:cNvSpPr/>
          <p:nvPr/>
        </p:nvSpPr>
        <p:spPr>
          <a:xfrm>
            <a:off x="6626330" y="5160441"/>
            <a:ext cx="1317482" cy="1033173"/>
          </a:xfrm>
          <a:custGeom>
            <a:avLst/>
            <a:gdLst/>
            <a:ahLst/>
            <a:cxnLst/>
            <a:rect l="l" t="t" r="r" b="b"/>
            <a:pathLst>
              <a:path w="1195070" h="774700">
                <a:moveTo>
                  <a:pt x="1168908" y="27431"/>
                </a:moveTo>
                <a:lnTo>
                  <a:pt x="25908" y="27431"/>
                </a:lnTo>
                <a:lnTo>
                  <a:pt x="25908" y="28955"/>
                </a:lnTo>
                <a:lnTo>
                  <a:pt x="15240" y="42671"/>
                </a:lnTo>
                <a:lnTo>
                  <a:pt x="6096" y="57911"/>
                </a:lnTo>
                <a:lnTo>
                  <a:pt x="3048" y="67055"/>
                </a:lnTo>
                <a:lnTo>
                  <a:pt x="1524" y="74675"/>
                </a:lnTo>
                <a:lnTo>
                  <a:pt x="0" y="83819"/>
                </a:lnTo>
                <a:lnTo>
                  <a:pt x="0" y="691895"/>
                </a:lnTo>
                <a:lnTo>
                  <a:pt x="1524" y="701039"/>
                </a:lnTo>
                <a:lnTo>
                  <a:pt x="4572" y="708659"/>
                </a:lnTo>
                <a:lnTo>
                  <a:pt x="7620" y="717803"/>
                </a:lnTo>
                <a:lnTo>
                  <a:pt x="10668" y="725423"/>
                </a:lnTo>
                <a:lnTo>
                  <a:pt x="15240" y="731519"/>
                </a:lnTo>
                <a:lnTo>
                  <a:pt x="15240" y="733043"/>
                </a:lnTo>
                <a:lnTo>
                  <a:pt x="16764" y="733043"/>
                </a:lnTo>
                <a:lnTo>
                  <a:pt x="16764" y="734567"/>
                </a:lnTo>
                <a:lnTo>
                  <a:pt x="25908" y="745235"/>
                </a:lnTo>
                <a:lnTo>
                  <a:pt x="28956" y="748283"/>
                </a:lnTo>
                <a:lnTo>
                  <a:pt x="41148" y="757427"/>
                </a:lnTo>
                <a:lnTo>
                  <a:pt x="48768" y="763523"/>
                </a:lnTo>
                <a:lnTo>
                  <a:pt x="56388" y="766571"/>
                </a:lnTo>
                <a:lnTo>
                  <a:pt x="65532" y="769619"/>
                </a:lnTo>
                <a:lnTo>
                  <a:pt x="92964" y="774191"/>
                </a:lnTo>
                <a:lnTo>
                  <a:pt x="1103376" y="774191"/>
                </a:lnTo>
                <a:lnTo>
                  <a:pt x="1130808" y="769619"/>
                </a:lnTo>
                <a:lnTo>
                  <a:pt x="1139952" y="766571"/>
                </a:lnTo>
                <a:lnTo>
                  <a:pt x="1147572" y="761999"/>
                </a:lnTo>
                <a:lnTo>
                  <a:pt x="1155192" y="755903"/>
                </a:lnTo>
                <a:lnTo>
                  <a:pt x="1167384" y="748283"/>
                </a:lnTo>
                <a:lnTo>
                  <a:pt x="1167384" y="746759"/>
                </a:lnTo>
                <a:lnTo>
                  <a:pt x="1168908" y="745235"/>
                </a:lnTo>
                <a:lnTo>
                  <a:pt x="1176745" y="736091"/>
                </a:lnTo>
                <a:lnTo>
                  <a:pt x="92964" y="736091"/>
                </a:lnTo>
                <a:lnTo>
                  <a:pt x="85344" y="734567"/>
                </a:lnTo>
                <a:lnTo>
                  <a:pt x="80772" y="734567"/>
                </a:lnTo>
                <a:lnTo>
                  <a:pt x="74676" y="733043"/>
                </a:lnTo>
                <a:lnTo>
                  <a:pt x="70104" y="729995"/>
                </a:lnTo>
                <a:lnTo>
                  <a:pt x="65532" y="728471"/>
                </a:lnTo>
                <a:lnTo>
                  <a:pt x="60960" y="725423"/>
                </a:lnTo>
                <a:lnTo>
                  <a:pt x="55473" y="720851"/>
                </a:lnTo>
                <a:lnTo>
                  <a:pt x="54864" y="720851"/>
                </a:lnTo>
                <a:lnTo>
                  <a:pt x="51816" y="717803"/>
                </a:lnTo>
                <a:lnTo>
                  <a:pt x="52251" y="717803"/>
                </a:lnTo>
                <a:lnTo>
                  <a:pt x="45720" y="710183"/>
                </a:lnTo>
                <a:lnTo>
                  <a:pt x="46482" y="710183"/>
                </a:lnTo>
                <a:lnTo>
                  <a:pt x="44196" y="705611"/>
                </a:lnTo>
                <a:lnTo>
                  <a:pt x="41148" y="701039"/>
                </a:lnTo>
                <a:lnTo>
                  <a:pt x="39624" y="696467"/>
                </a:lnTo>
                <a:lnTo>
                  <a:pt x="38100" y="690371"/>
                </a:lnTo>
                <a:lnTo>
                  <a:pt x="38100" y="86867"/>
                </a:lnTo>
                <a:lnTo>
                  <a:pt x="39624" y="80771"/>
                </a:lnTo>
                <a:lnTo>
                  <a:pt x="42672" y="71627"/>
                </a:lnTo>
                <a:lnTo>
                  <a:pt x="44196" y="65531"/>
                </a:lnTo>
                <a:lnTo>
                  <a:pt x="47244" y="62483"/>
                </a:lnTo>
                <a:lnTo>
                  <a:pt x="52324" y="56387"/>
                </a:lnTo>
                <a:lnTo>
                  <a:pt x="51816" y="56387"/>
                </a:lnTo>
                <a:lnTo>
                  <a:pt x="54864" y="53339"/>
                </a:lnTo>
                <a:lnTo>
                  <a:pt x="55880" y="53339"/>
                </a:lnTo>
                <a:lnTo>
                  <a:pt x="64008" y="47243"/>
                </a:lnTo>
                <a:lnTo>
                  <a:pt x="67056" y="44195"/>
                </a:lnTo>
                <a:lnTo>
                  <a:pt x="71628" y="42671"/>
                </a:lnTo>
                <a:lnTo>
                  <a:pt x="77724" y="41147"/>
                </a:lnTo>
                <a:lnTo>
                  <a:pt x="82296" y="39623"/>
                </a:lnTo>
                <a:lnTo>
                  <a:pt x="88392" y="38099"/>
                </a:lnTo>
                <a:lnTo>
                  <a:pt x="1176745" y="38099"/>
                </a:lnTo>
                <a:lnTo>
                  <a:pt x="1168908" y="28955"/>
                </a:lnTo>
                <a:lnTo>
                  <a:pt x="1168908" y="27431"/>
                </a:lnTo>
                <a:close/>
              </a:path>
              <a:path w="1195070" h="774700">
                <a:moveTo>
                  <a:pt x="1141780" y="718718"/>
                </a:moveTo>
                <a:lnTo>
                  <a:pt x="1130808" y="726947"/>
                </a:lnTo>
                <a:lnTo>
                  <a:pt x="1127760" y="729995"/>
                </a:lnTo>
                <a:lnTo>
                  <a:pt x="1123188" y="731519"/>
                </a:lnTo>
                <a:lnTo>
                  <a:pt x="1117092" y="733043"/>
                </a:lnTo>
                <a:lnTo>
                  <a:pt x="1112520" y="734567"/>
                </a:lnTo>
                <a:lnTo>
                  <a:pt x="1106424" y="734567"/>
                </a:lnTo>
                <a:lnTo>
                  <a:pt x="1101852" y="736091"/>
                </a:lnTo>
                <a:lnTo>
                  <a:pt x="1176745" y="736091"/>
                </a:lnTo>
                <a:lnTo>
                  <a:pt x="1178052" y="734567"/>
                </a:lnTo>
                <a:lnTo>
                  <a:pt x="1178052" y="733043"/>
                </a:lnTo>
                <a:lnTo>
                  <a:pt x="1179576" y="733043"/>
                </a:lnTo>
                <a:lnTo>
                  <a:pt x="1179576" y="731519"/>
                </a:lnTo>
                <a:lnTo>
                  <a:pt x="1185976" y="720851"/>
                </a:lnTo>
                <a:lnTo>
                  <a:pt x="1139952" y="720851"/>
                </a:lnTo>
                <a:lnTo>
                  <a:pt x="1141780" y="718718"/>
                </a:lnTo>
                <a:close/>
              </a:path>
              <a:path w="1195070" h="774700">
                <a:moveTo>
                  <a:pt x="51816" y="717803"/>
                </a:moveTo>
                <a:lnTo>
                  <a:pt x="54864" y="720851"/>
                </a:lnTo>
                <a:lnTo>
                  <a:pt x="53340" y="719073"/>
                </a:lnTo>
                <a:lnTo>
                  <a:pt x="51816" y="717803"/>
                </a:lnTo>
                <a:close/>
              </a:path>
              <a:path w="1195070" h="774700">
                <a:moveTo>
                  <a:pt x="53340" y="719073"/>
                </a:moveTo>
                <a:lnTo>
                  <a:pt x="54864" y="720851"/>
                </a:lnTo>
                <a:lnTo>
                  <a:pt x="55473" y="720851"/>
                </a:lnTo>
                <a:lnTo>
                  <a:pt x="53340" y="719073"/>
                </a:lnTo>
                <a:close/>
              </a:path>
              <a:path w="1195070" h="774700">
                <a:moveTo>
                  <a:pt x="1143000" y="717803"/>
                </a:moveTo>
                <a:lnTo>
                  <a:pt x="1141780" y="718718"/>
                </a:lnTo>
                <a:lnTo>
                  <a:pt x="1139952" y="720851"/>
                </a:lnTo>
                <a:lnTo>
                  <a:pt x="1143000" y="717803"/>
                </a:lnTo>
                <a:close/>
              </a:path>
              <a:path w="1195070" h="774700">
                <a:moveTo>
                  <a:pt x="1187805" y="717803"/>
                </a:moveTo>
                <a:lnTo>
                  <a:pt x="1143000" y="717803"/>
                </a:lnTo>
                <a:lnTo>
                  <a:pt x="1139952" y="720851"/>
                </a:lnTo>
                <a:lnTo>
                  <a:pt x="1185976" y="720851"/>
                </a:lnTo>
                <a:lnTo>
                  <a:pt x="1187805" y="717803"/>
                </a:lnTo>
                <a:close/>
              </a:path>
              <a:path w="1195070" h="774700">
                <a:moveTo>
                  <a:pt x="52251" y="717803"/>
                </a:moveTo>
                <a:lnTo>
                  <a:pt x="51816" y="717803"/>
                </a:lnTo>
                <a:lnTo>
                  <a:pt x="53340" y="719073"/>
                </a:lnTo>
                <a:lnTo>
                  <a:pt x="52251" y="717803"/>
                </a:lnTo>
                <a:close/>
              </a:path>
              <a:path w="1195070" h="774700">
                <a:moveTo>
                  <a:pt x="1190752" y="710183"/>
                </a:moveTo>
                <a:lnTo>
                  <a:pt x="1149096" y="710183"/>
                </a:lnTo>
                <a:lnTo>
                  <a:pt x="1141780" y="718718"/>
                </a:lnTo>
                <a:lnTo>
                  <a:pt x="1143000" y="717803"/>
                </a:lnTo>
                <a:lnTo>
                  <a:pt x="1187805" y="717803"/>
                </a:lnTo>
                <a:lnTo>
                  <a:pt x="1188720" y="716279"/>
                </a:lnTo>
                <a:lnTo>
                  <a:pt x="1190752" y="710183"/>
                </a:lnTo>
                <a:close/>
              </a:path>
              <a:path w="1195070" h="774700">
                <a:moveTo>
                  <a:pt x="46482" y="710183"/>
                </a:moveTo>
                <a:lnTo>
                  <a:pt x="45720" y="710183"/>
                </a:lnTo>
                <a:lnTo>
                  <a:pt x="47244" y="711707"/>
                </a:lnTo>
                <a:lnTo>
                  <a:pt x="46482" y="710183"/>
                </a:lnTo>
                <a:close/>
              </a:path>
              <a:path w="1195070" h="774700">
                <a:moveTo>
                  <a:pt x="1141476" y="55117"/>
                </a:moveTo>
                <a:lnTo>
                  <a:pt x="1149096" y="64007"/>
                </a:lnTo>
                <a:lnTo>
                  <a:pt x="1150620" y="68579"/>
                </a:lnTo>
                <a:lnTo>
                  <a:pt x="1153668" y="73151"/>
                </a:lnTo>
                <a:lnTo>
                  <a:pt x="1156716" y="82295"/>
                </a:lnTo>
                <a:lnTo>
                  <a:pt x="1156716" y="687323"/>
                </a:lnTo>
                <a:lnTo>
                  <a:pt x="1155192" y="693419"/>
                </a:lnTo>
                <a:lnTo>
                  <a:pt x="1150620" y="707135"/>
                </a:lnTo>
                <a:lnTo>
                  <a:pt x="1147572" y="711707"/>
                </a:lnTo>
                <a:lnTo>
                  <a:pt x="1149096" y="710183"/>
                </a:lnTo>
                <a:lnTo>
                  <a:pt x="1190752" y="710183"/>
                </a:lnTo>
                <a:lnTo>
                  <a:pt x="1191768" y="707135"/>
                </a:lnTo>
                <a:lnTo>
                  <a:pt x="1194816" y="688847"/>
                </a:lnTo>
                <a:lnTo>
                  <a:pt x="1194816" y="82295"/>
                </a:lnTo>
                <a:lnTo>
                  <a:pt x="1193292" y="73151"/>
                </a:lnTo>
                <a:lnTo>
                  <a:pt x="1190244" y="64007"/>
                </a:lnTo>
                <a:lnTo>
                  <a:pt x="1187196" y="56387"/>
                </a:lnTo>
                <a:lnTo>
                  <a:pt x="1143000" y="56387"/>
                </a:lnTo>
                <a:lnTo>
                  <a:pt x="1141476" y="55117"/>
                </a:lnTo>
                <a:close/>
              </a:path>
              <a:path w="1195070" h="774700">
                <a:moveTo>
                  <a:pt x="54864" y="53339"/>
                </a:moveTo>
                <a:lnTo>
                  <a:pt x="51816" y="56387"/>
                </a:lnTo>
                <a:lnTo>
                  <a:pt x="53170" y="55371"/>
                </a:lnTo>
                <a:lnTo>
                  <a:pt x="54864" y="53339"/>
                </a:lnTo>
                <a:close/>
              </a:path>
              <a:path w="1195070" h="774700">
                <a:moveTo>
                  <a:pt x="53170" y="55371"/>
                </a:moveTo>
                <a:lnTo>
                  <a:pt x="51816" y="56387"/>
                </a:lnTo>
                <a:lnTo>
                  <a:pt x="52324" y="56387"/>
                </a:lnTo>
                <a:lnTo>
                  <a:pt x="53170" y="55371"/>
                </a:lnTo>
                <a:close/>
              </a:path>
              <a:path w="1195070" h="774700">
                <a:moveTo>
                  <a:pt x="1139952" y="53339"/>
                </a:moveTo>
                <a:lnTo>
                  <a:pt x="1141476" y="55117"/>
                </a:lnTo>
                <a:lnTo>
                  <a:pt x="1143000" y="56387"/>
                </a:lnTo>
                <a:lnTo>
                  <a:pt x="1139952" y="53339"/>
                </a:lnTo>
                <a:close/>
              </a:path>
              <a:path w="1195070" h="774700">
                <a:moveTo>
                  <a:pt x="1186179" y="53339"/>
                </a:moveTo>
                <a:lnTo>
                  <a:pt x="1139952" y="53339"/>
                </a:lnTo>
                <a:lnTo>
                  <a:pt x="1143000" y="56387"/>
                </a:lnTo>
                <a:lnTo>
                  <a:pt x="1187196" y="56387"/>
                </a:lnTo>
                <a:lnTo>
                  <a:pt x="1186179" y="53339"/>
                </a:lnTo>
                <a:close/>
              </a:path>
              <a:path w="1195070" h="774700">
                <a:moveTo>
                  <a:pt x="55880" y="53339"/>
                </a:moveTo>
                <a:lnTo>
                  <a:pt x="54864" y="53339"/>
                </a:lnTo>
                <a:lnTo>
                  <a:pt x="53170" y="55371"/>
                </a:lnTo>
                <a:lnTo>
                  <a:pt x="55880" y="53339"/>
                </a:lnTo>
                <a:close/>
              </a:path>
              <a:path w="1195070" h="774700">
                <a:moveTo>
                  <a:pt x="1176745" y="38099"/>
                </a:moveTo>
                <a:lnTo>
                  <a:pt x="1101852" y="38099"/>
                </a:lnTo>
                <a:lnTo>
                  <a:pt x="1109472" y="39623"/>
                </a:lnTo>
                <a:lnTo>
                  <a:pt x="1114044" y="39623"/>
                </a:lnTo>
                <a:lnTo>
                  <a:pt x="1120140" y="41147"/>
                </a:lnTo>
                <a:lnTo>
                  <a:pt x="1124712" y="42671"/>
                </a:lnTo>
                <a:lnTo>
                  <a:pt x="1133855" y="48767"/>
                </a:lnTo>
                <a:lnTo>
                  <a:pt x="1141476" y="55117"/>
                </a:lnTo>
                <a:lnTo>
                  <a:pt x="1139952" y="53339"/>
                </a:lnTo>
                <a:lnTo>
                  <a:pt x="1186179" y="53339"/>
                </a:lnTo>
                <a:lnTo>
                  <a:pt x="1184148" y="47243"/>
                </a:lnTo>
                <a:lnTo>
                  <a:pt x="1178052" y="39623"/>
                </a:lnTo>
                <a:lnTo>
                  <a:pt x="1176745" y="38099"/>
                </a:lnTo>
                <a:close/>
              </a:path>
              <a:path w="1195070" h="774700">
                <a:moveTo>
                  <a:pt x="1101852" y="0"/>
                </a:moveTo>
                <a:lnTo>
                  <a:pt x="91440" y="0"/>
                </a:lnTo>
                <a:lnTo>
                  <a:pt x="64008" y="4571"/>
                </a:lnTo>
                <a:lnTo>
                  <a:pt x="54864" y="7619"/>
                </a:lnTo>
                <a:lnTo>
                  <a:pt x="39624" y="16763"/>
                </a:lnTo>
                <a:lnTo>
                  <a:pt x="28956" y="25907"/>
                </a:lnTo>
                <a:lnTo>
                  <a:pt x="27432" y="27431"/>
                </a:lnTo>
                <a:lnTo>
                  <a:pt x="1167384" y="27431"/>
                </a:lnTo>
                <a:lnTo>
                  <a:pt x="1167384" y="25907"/>
                </a:lnTo>
                <a:lnTo>
                  <a:pt x="1153668" y="15239"/>
                </a:lnTo>
                <a:lnTo>
                  <a:pt x="1146048" y="10667"/>
                </a:lnTo>
                <a:lnTo>
                  <a:pt x="1138427" y="7619"/>
                </a:lnTo>
                <a:lnTo>
                  <a:pt x="1120140" y="1523"/>
                </a:lnTo>
                <a:lnTo>
                  <a:pt x="1110996" y="1523"/>
                </a:lnTo>
                <a:lnTo>
                  <a:pt x="1101852" y="0"/>
                </a:lnTo>
                <a:close/>
              </a:path>
            </a:pathLst>
          </a:custGeom>
          <a:solidFill>
            <a:srgbClr val="FFFFFF"/>
          </a:solidFill>
        </p:spPr>
        <p:txBody>
          <a:bodyPr wrap="square" lIns="0" tIns="0" rIns="0" bIns="0" rtlCol="0"/>
          <a:lstStyle/>
          <a:p>
            <a:endParaRPr/>
          </a:p>
        </p:txBody>
      </p:sp>
      <p:sp>
        <p:nvSpPr>
          <p:cNvPr id="88" name="object 88"/>
          <p:cNvSpPr/>
          <p:nvPr/>
        </p:nvSpPr>
        <p:spPr>
          <a:xfrm>
            <a:off x="6834906" y="5366398"/>
            <a:ext cx="1275198" cy="979651"/>
          </a:xfrm>
          <a:prstGeom prst="rect">
            <a:avLst/>
          </a:prstGeom>
          <a:blipFill>
            <a:blip r:embed="rId11" cstate="print"/>
            <a:stretch>
              <a:fillRect/>
            </a:stretch>
          </a:blipFill>
        </p:spPr>
        <p:txBody>
          <a:bodyPr wrap="square" lIns="0" tIns="0" rIns="0" bIns="0" rtlCol="0"/>
          <a:lstStyle/>
          <a:p>
            <a:endParaRPr/>
          </a:p>
        </p:txBody>
      </p:sp>
      <p:sp>
        <p:nvSpPr>
          <p:cNvPr id="89" name="object 89"/>
          <p:cNvSpPr/>
          <p:nvPr/>
        </p:nvSpPr>
        <p:spPr>
          <a:xfrm>
            <a:off x="6774179" y="5333201"/>
            <a:ext cx="1304181" cy="1012848"/>
          </a:xfrm>
          <a:custGeom>
            <a:avLst/>
            <a:gdLst/>
            <a:ahLst/>
            <a:cxnLst/>
            <a:rect l="l" t="t" r="r" b="b"/>
            <a:pathLst>
              <a:path w="1183004" h="759460">
                <a:moveTo>
                  <a:pt x="1156715" y="734567"/>
                </a:moveTo>
                <a:lnTo>
                  <a:pt x="27432" y="734567"/>
                </a:lnTo>
                <a:lnTo>
                  <a:pt x="39624" y="745235"/>
                </a:lnTo>
                <a:lnTo>
                  <a:pt x="79248" y="758951"/>
                </a:lnTo>
                <a:lnTo>
                  <a:pt x="1106424" y="758951"/>
                </a:lnTo>
                <a:lnTo>
                  <a:pt x="1146048" y="743711"/>
                </a:lnTo>
                <a:lnTo>
                  <a:pt x="1156715" y="734567"/>
                </a:lnTo>
                <a:close/>
              </a:path>
              <a:path w="1183004" h="759460">
                <a:moveTo>
                  <a:pt x="80772" y="24383"/>
                </a:moveTo>
                <a:lnTo>
                  <a:pt x="25908" y="24383"/>
                </a:lnTo>
                <a:lnTo>
                  <a:pt x="24384" y="25907"/>
                </a:lnTo>
                <a:lnTo>
                  <a:pt x="15240" y="38099"/>
                </a:lnTo>
                <a:lnTo>
                  <a:pt x="10668" y="45719"/>
                </a:lnTo>
                <a:lnTo>
                  <a:pt x="1524" y="68579"/>
                </a:lnTo>
                <a:lnTo>
                  <a:pt x="1524" y="77723"/>
                </a:lnTo>
                <a:lnTo>
                  <a:pt x="0" y="85343"/>
                </a:lnTo>
                <a:lnTo>
                  <a:pt x="0" y="673607"/>
                </a:lnTo>
                <a:lnTo>
                  <a:pt x="3048" y="691895"/>
                </a:lnTo>
                <a:lnTo>
                  <a:pt x="4572" y="699515"/>
                </a:lnTo>
                <a:lnTo>
                  <a:pt x="10668" y="714755"/>
                </a:lnTo>
                <a:lnTo>
                  <a:pt x="16764" y="722375"/>
                </a:lnTo>
                <a:lnTo>
                  <a:pt x="24384" y="733043"/>
                </a:lnTo>
                <a:lnTo>
                  <a:pt x="25908" y="734567"/>
                </a:lnTo>
                <a:lnTo>
                  <a:pt x="79248" y="734567"/>
                </a:lnTo>
                <a:lnTo>
                  <a:pt x="74676" y="733043"/>
                </a:lnTo>
                <a:lnTo>
                  <a:pt x="62484" y="729995"/>
                </a:lnTo>
                <a:lnTo>
                  <a:pt x="56387" y="726947"/>
                </a:lnTo>
                <a:lnTo>
                  <a:pt x="51816" y="723899"/>
                </a:lnTo>
                <a:lnTo>
                  <a:pt x="44500" y="717803"/>
                </a:lnTo>
                <a:lnTo>
                  <a:pt x="44196" y="717803"/>
                </a:lnTo>
                <a:lnTo>
                  <a:pt x="42672" y="716279"/>
                </a:lnTo>
                <a:lnTo>
                  <a:pt x="42889" y="716279"/>
                </a:lnTo>
                <a:lnTo>
                  <a:pt x="35052" y="707135"/>
                </a:lnTo>
                <a:lnTo>
                  <a:pt x="33528" y="702563"/>
                </a:lnTo>
                <a:lnTo>
                  <a:pt x="30480" y="696467"/>
                </a:lnTo>
                <a:lnTo>
                  <a:pt x="28956" y="690371"/>
                </a:lnTo>
                <a:lnTo>
                  <a:pt x="27432" y="685799"/>
                </a:lnTo>
                <a:lnTo>
                  <a:pt x="25908" y="679703"/>
                </a:lnTo>
                <a:lnTo>
                  <a:pt x="25908" y="79247"/>
                </a:lnTo>
                <a:lnTo>
                  <a:pt x="30480" y="60959"/>
                </a:lnTo>
                <a:lnTo>
                  <a:pt x="36576" y="51815"/>
                </a:lnTo>
                <a:lnTo>
                  <a:pt x="44196" y="41147"/>
                </a:lnTo>
                <a:lnTo>
                  <a:pt x="46228" y="41147"/>
                </a:lnTo>
                <a:lnTo>
                  <a:pt x="53340" y="35051"/>
                </a:lnTo>
                <a:lnTo>
                  <a:pt x="57912" y="32003"/>
                </a:lnTo>
                <a:lnTo>
                  <a:pt x="64008" y="28955"/>
                </a:lnTo>
                <a:lnTo>
                  <a:pt x="68580" y="27431"/>
                </a:lnTo>
                <a:lnTo>
                  <a:pt x="80772" y="24383"/>
                </a:lnTo>
                <a:close/>
              </a:path>
              <a:path w="1183004" h="759460">
                <a:moveTo>
                  <a:pt x="1140848" y="716728"/>
                </a:moveTo>
                <a:lnTo>
                  <a:pt x="1130808" y="723899"/>
                </a:lnTo>
                <a:lnTo>
                  <a:pt x="1124712" y="726947"/>
                </a:lnTo>
                <a:lnTo>
                  <a:pt x="1120139" y="729995"/>
                </a:lnTo>
                <a:lnTo>
                  <a:pt x="1101852" y="734567"/>
                </a:lnTo>
                <a:lnTo>
                  <a:pt x="1158239" y="734567"/>
                </a:lnTo>
                <a:lnTo>
                  <a:pt x="1158239" y="733043"/>
                </a:lnTo>
                <a:lnTo>
                  <a:pt x="1168908" y="720851"/>
                </a:lnTo>
                <a:lnTo>
                  <a:pt x="1171193" y="717803"/>
                </a:lnTo>
                <a:lnTo>
                  <a:pt x="1139952" y="717803"/>
                </a:lnTo>
                <a:lnTo>
                  <a:pt x="1140848" y="716728"/>
                </a:lnTo>
                <a:close/>
              </a:path>
              <a:path w="1183004" h="759460">
                <a:moveTo>
                  <a:pt x="42672" y="716279"/>
                </a:moveTo>
                <a:lnTo>
                  <a:pt x="44196" y="717803"/>
                </a:lnTo>
                <a:lnTo>
                  <a:pt x="43434" y="716915"/>
                </a:lnTo>
                <a:lnTo>
                  <a:pt x="42672" y="716279"/>
                </a:lnTo>
                <a:close/>
              </a:path>
              <a:path w="1183004" h="759460">
                <a:moveTo>
                  <a:pt x="43434" y="716915"/>
                </a:moveTo>
                <a:lnTo>
                  <a:pt x="44196" y="717803"/>
                </a:lnTo>
                <a:lnTo>
                  <a:pt x="44500" y="717803"/>
                </a:lnTo>
                <a:lnTo>
                  <a:pt x="43434" y="716915"/>
                </a:lnTo>
                <a:close/>
              </a:path>
              <a:path w="1183004" h="759460">
                <a:moveTo>
                  <a:pt x="1141476" y="716279"/>
                </a:moveTo>
                <a:lnTo>
                  <a:pt x="1140848" y="716728"/>
                </a:lnTo>
                <a:lnTo>
                  <a:pt x="1139952" y="717803"/>
                </a:lnTo>
                <a:lnTo>
                  <a:pt x="1141476" y="716279"/>
                </a:lnTo>
                <a:close/>
              </a:path>
              <a:path w="1183004" h="759460">
                <a:moveTo>
                  <a:pt x="1172337" y="716279"/>
                </a:moveTo>
                <a:lnTo>
                  <a:pt x="1141476" y="716279"/>
                </a:lnTo>
                <a:lnTo>
                  <a:pt x="1139952" y="717803"/>
                </a:lnTo>
                <a:lnTo>
                  <a:pt x="1171193" y="717803"/>
                </a:lnTo>
                <a:lnTo>
                  <a:pt x="1172337" y="716279"/>
                </a:lnTo>
                <a:close/>
              </a:path>
              <a:path w="1183004" h="759460">
                <a:moveTo>
                  <a:pt x="42889" y="716279"/>
                </a:moveTo>
                <a:lnTo>
                  <a:pt x="42672" y="716279"/>
                </a:lnTo>
                <a:lnTo>
                  <a:pt x="43434" y="716915"/>
                </a:lnTo>
                <a:lnTo>
                  <a:pt x="42889" y="716279"/>
                </a:lnTo>
                <a:close/>
              </a:path>
              <a:path w="1183004" h="759460">
                <a:moveTo>
                  <a:pt x="1170127" y="41147"/>
                </a:moveTo>
                <a:lnTo>
                  <a:pt x="1139952" y="41147"/>
                </a:lnTo>
                <a:lnTo>
                  <a:pt x="1147572" y="53339"/>
                </a:lnTo>
                <a:lnTo>
                  <a:pt x="1153667" y="62483"/>
                </a:lnTo>
                <a:lnTo>
                  <a:pt x="1158239" y="80771"/>
                </a:lnTo>
                <a:lnTo>
                  <a:pt x="1158239" y="679703"/>
                </a:lnTo>
                <a:lnTo>
                  <a:pt x="1155191" y="691895"/>
                </a:lnTo>
                <a:lnTo>
                  <a:pt x="1152143" y="697991"/>
                </a:lnTo>
                <a:lnTo>
                  <a:pt x="1150620" y="702563"/>
                </a:lnTo>
                <a:lnTo>
                  <a:pt x="1147572" y="708659"/>
                </a:lnTo>
                <a:lnTo>
                  <a:pt x="1140848" y="716728"/>
                </a:lnTo>
                <a:lnTo>
                  <a:pt x="1141476" y="716279"/>
                </a:lnTo>
                <a:lnTo>
                  <a:pt x="1172337" y="716279"/>
                </a:lnTo>
                <a:lnTo>
                  <a:pt x="1173480" y="714755"/>
                </a:lnTo>
                <a:lnTo>
                  <a:pt x="1176528" y="707135"/>
                </a:lnTo>
                <a:lnTo>
                  <a:pt x="1179576" y="697991"/>
                </a:lnTo>
                <a:lnTo>
                  <a:pt x="1181100" y="690371"/>
                </a:lnTo>
                <a:lnTo>
                  <a:pt x="1182624" y="681227"/>
                </a:lnTo>
                <a:lnTo>
                  <a:pt x="1182624" y="76199"/>
                </a:lnTo>
                <a:lnTo>
                  <a:pt x="1181100" y="67055"/>
                </a:lnTo>
                <a:lnTo>
                  <a:pt x="1179576" y="59435"/>
                </a:lnTo>
                <a:lnTo>
                  <a:pt x="1176528" y="51815"/>
                </a:lnTo>
                <a:lnTo>
                  <a:pt x="1170127" y="41147"/>
                </a:lnTo>
                <a:close/>
              </a:path>
              <a:path w="1183004" h="759460">
                <a:moveTo>
                  <a:pt x="46228" y="41147"/>
                </a:moveTo>
                <a:lnTo>
                  <a:pt x="44196" y="41147"/>
                </a:lnTo>
                <a:lnTo>
                  <a:pt x="42672" y="44195"/>
                </a:lnTo>
                <a:lnTo>
                  <a:pt x="46228" y="41147"/>
                </a:lnTo>
                <a:close/>
              </a:path>
              <a:path w="1183004" h="759460">
                <a:moveTo>
                  <a:pt x="1158239" y="24383"/>
                </a:moveTo>
                <a:lnTo>
                  <a:pt x="1097280" y="24383"/>
                </a:lnTo>
                <a:lnTo>
                  <a:pt x="1103376" y="25907"/>
                </a:lnTo>
                <a:lnTo>
                  <a:pt x="1109472" y="25907"/>
                </a:lnTo>
                <a:lnTo>
                  <a:pt x="1115567" y="27431"/>
                </a:lnTo>
                <a:lnTo>
                  <a:pt x="1121664" y="30479"/>
                </a:lnTo>
                <a:lnTo>
                  <a:pt x="1126236" y="32003"/>
                </a:lnTo>
                <a:lnTo>
                  <a:pt x="1130808" y="35051"/>
                </a:lnTo>
                <a:lnTo>
                  <a:pt x="1141476" y="44195"/>
                </a:lnTo>
                <a:lnTo>
                  <a:pt x="1139952" y="41147"/>
                </a:lnTo>
                <a:lnTo>
                  <a:pt x="1170127" y="41147"/>
                </a:lnTo>
                <a:lnTo>
                  <a:pt x="1167384" y="36575"/>
                </a:lnTo>
                <a:lnTo>
                  <a:pt x="1158239" y="25907"/>
                </a:lnTo>
                <a:lnTo>
                  <a:pt x="1158239" y="24383"/>
                </a:lnTo>
                <a:close/>
              </a:path>
              <a:path w="1183004" h="759460">
                <a:moveTo>
                  <a:pt x="1104900" y="0"/>
                </a:moveTo>
                <a:lnTo>
                  <a:pt x="77724" y="0"/>
                </a:lnTo>
                <a:lnTo>
                  <a:pt x="68580" y="1523"/>
                </a:lnTo>
                <a:lnTo>
                  <a:pt x="60960" y="3047"/>
                </a:lnTo>
                <a:lnTo>
                  <a:pt x="53340" y="6095"/>
                </a:lnTo>
                <a:lnTo>
                  <a:pt x="38100" y="15239"/>
                </a:lnTo>
                <a:lnTo>
                  <a:pt x="27432" y="24383"/>
                </a:lnTo>
                <a:lnTo>
                  <a:pt x="1156715" y="24383"/>
                </a:lnTo>
                <a:lnTo>
                  <a:pt x="1121664" y="3047"/>
                </a:lnTo>
                <a:lnTo>
                  <a:pt x="1104900" y="0"/>
                </a:lnTo>
                <a:close/>
              </a:path>
            </a:pathLst>
          </a:custGeom>
          <a:solidFill>
            <a:srgbClr val="4F81BD"/>
          </a:solidFill>
        </p:spPr>
        <p:txBody>
          <a:bodyPr wrap="square" lIns="0" tIns="0" rIns="0" bIns="0" rtlCol="0"/>
          <a:lstStyle/>
          <a:p>
            <a:endParaRPr/>
          </a:p>
        </p:txBody>
      </p:sp>
      <p:sp>
        <p:nvSpPr>
          <p:cNvPr id="90" name="object 90"/>
          <p:cNvSpPr txBox="1"/>
          <p:nvPr/>
        </p:nvSpPr>
        <p:spPr>
          <a:xfrm>
            <a:off x="6849196" y="5584543"/>
            <a:ext cx="1074176" cy="394802"/>
          </a:xfrm>
          <a:prstGeom prst="rect">
            <a:avLst/>
          </a:prstGeom>
        </p:spPr>
        <p:txBody>
          <a:bodyPr vert="horz" wrap="square" lIns="0" tIns="35384" rIns="0" bIns="0" rtlCol="0">
            <a:spAutoFit/>
          </a:bodyPr>
          <a:lstStyle/>
          <a:p>
            <a:pPr marL="15057" marR="6023" indent="167887">
              <a:lnSpc>
                <a:spcPts val="1435"/>
              </a:lnSpc>
              <a:spcBef>
                <a:spcPts val="279"/>
              </a:spcBef>
            </a:pPr>
            <a:r>
              <a:rPr sz="1300" spc="-53" dirty="0">
                <a:latin typeface="Arial"/>
                <a:cs typeface="Arial"/>
              </a:rPr>
              <a:t>T</a:t>
            </a:r>
            <a:r>
              <a:rPr lang="tr-TR" sz="1300" spc="-53" dirty="0" smtClean="0">
                <a:latin typeface="Arial"/>
                <a:cs typeface="Arial"/>
              </a:rPr>
              <a:t>ÜBİTAK </a:t>
            </a:r>
            <a:r>
              <a:rPr sz="1300" spc="-65" dirty="0" smtClean="0">
                <a:latin typeface="Arial"/>
                <a:cs typeface="Arial"/>
              </a:rPr>
              <a:t> </a:t>
            </a:r>
            <a:r>
              <a:rPr lang="tr-TR" sz="1300" spc="-65" dirty="0" smtClean="0">
                <a:latin typeface="Arial"/>
                <a:cs typeface="Arial"/>
              </a:rPr>
              <a:t>         </a:t>
            </a:r>
            <a:r>
              <a:rPr lang="tr-TR" sz="1300" spc="-59" dirty="0" smtClean="0">
                <a:latin typeface="Arial"/>
                <a:cs typeface="Arial"/>
              </a:rPr>
              <a:t>       Proje İ</a:t>
            </a:r>
            <a:r>
              <a:rPr sz="1300" spc="-59" dirty="0" err="1" smtClean="0">
                <a:latin typeface="Arial"/>
                <a:cs typeface="Arial"/>
              </a:rPr>
              <a:t>şlem</a:t>
            </a:r>
            <a:r>
              <a:rPr lang="tr-TR" sz="1300" spc="-59" dirty="0" err="1" smtClean="0">
                <a:latin typeface="Arial"/>
                <a:cs typeface="Arial"/>
              </a:rPr>
              <a:t>leri</a:t>
            </a:r>
            <a:endParaRPr sz="1300" dirty="0">
              <a:latin typeface="Arial"/>
              <a:cs typeface="Arial"/>
            </a:endParaRPr>
          </a:p>
        </p:txBody>
      </p:sp>
      <p:sp>
        <p:nvSpPr>
          <p:cNvPr id="91" name="object 91"/>
          <p:cNvSpPr/>
          <p:nvPr/>
        </p:nvSpPr>
        <p:spPr>
          <a:xfrm>
            <a:off x="8205629" y="5224736"/>
            <a:ext cx="1276879" cy="942558"/>
          </a:xfrm>
          <a:custGeom>
            <a:avLst/>
            <a:gdLst/>
            <a:ahLst/>
            <a:cxnLst/>
            <a:rect l="l" t="t" r="r" b="b"/>
            <a:pathLst>
              <a:path w="1158240" h="706754">
                <a:moveTo>
                  <a:pt x="6356" y="15277"/>
                </a:moveTo>
                <a:lnTo>
                  <a:pt x="5881" y="15966"/>
                </a:lnTo>
                <a:lnTo>
                  <a:pt x="5630" y="17196"/>
                </a:lnTo>
                <a:lnTo>
                  <a:pt x="6095" y="15799"/>
                </a:lnTo>
                <a:lnTo>
                  <a:pt x="6356" y="15277"/>
                </a:lnTo>
                <a:close/>
              </a:path>
              <a:path w="1158240" h="706754">
                <a:moveTo>
                  <a:pt x="67147" y="704652"/>
                </a:moveTo>
                <a:lnTo>
                  <a:pt x="74675" y="706171"/>
                </a:lnTo>
                <a:lnTo>
                  <a:pt x="1085087" y="706171"/>
                </a:lnTo>
                <a:lnTo>
                  <a:pt x="67147" y="704652"/>
                </a:lnTo>
                <a:close/>
              </a:path>
              <a:path w="1158240" h="706754">
                <a:moveTo>
                  <a:pt x="43347" y="698776"/>
                </a:moveTo>
                <a:lnTo>
                  <a:pt x="45648" y="700313"/>
                </a:lnTo>
                <a:lnTo>
                  <a:pt x="49122" y="701014"/>
                </a:lnTo>
                <a:lnTo>
                  <a:pt x="47243" y="700075"/>
                </a:lnTo>
                <a:lnTo>
                  <a:pt x="43347" y="698776"/>
                </a:lnTo>
                <a:close/>
              </a:path>
              <a:path w="1158240" h="706754">
                <a:moveTo>
                  <a:pt x="21335" y="683311"/>
                </a:moveTo>
                <a:lnTo>
                  <a:pt x="21120" y="683311"/>
                </a:lnTo>
                <a:lnTo>
                  <a:pt x="21907" y="684454"/>
                </a:lnTo>
                <a:lnTo>
                  <a:pt x="28219" y="688670"/>
                </a:lnTo>
                <a:lnTo>
                  <a:pt x="25907" y="686359"/>
                </a:lnTo>
                <a:lnTo>
                  <a:pt x="22859" y="684835"/>
                </a:lnTo>
                <a:lnTo>
                  <a:pt x="21335" y="683311"/>
                </a:lnTo>
                <a:close/>
              </a:path>
              <a:path w="1158240" h="706754">
                <a:moveTo>
                  <a:pt x="17283" y="677735"/>
                </a:moveTo>
                <a:lnTo>
                  <a:pt x="19811" y="681409"/>
                </a:lnTo>
                <a:lnTo>
                  <a:pt x="19811" y="680263"/>
                </a:lnTo>
                <a:lnTo>
                  <a:pt x="17283" y="677735"/>
                </a:lnTo>
                <a:close/>
              </a:path>
              <a:path w="1158240" h="706754">
                <a:moveTo>
                  <a:pt x="10667" y="668071"/>
                </a:moveTo>
                <a:close/>
              </a:path>
              <a:path w="1158240" h="706754">
                <a:moveTo>
                  <a:pt x="9143" y="665023"/>
                </a:moveTo>
                <a:lnTo>
                  <a:pt x="8536" y="665023"/>
                </a:lnTo>
                <a:lnTo>
                  <a:pt x="9143" y="665906"/>
                </a:lnTo>
                <a:lnTo>
                  <a:pt x="9143" y="665023"/>
                </a:lnTo>
                <a:close/>
              </a:path>
              <a:path w="1158240" h="706754">
                <a:moveTo>
                  <a:pt x="7619" y="661975"/>
                </a:moveTo>
                <a:lnTo>
                  <a:pt x="6438" y="661975"/>
                </a:lnTo>
                <a:lnTo>
                  <a:pt x="7619" y="663691"/>
                </a:lnTo>
                <a:lnTo>
                  <a:pt x="7619" y="661975"/>
                </a:lnTo>
                <a:close/>
              </a:path>
              <a:path w="1158240" h="706754">
                <a:moveTo>
                  <a:pt x="6095" y="657403"/>
                </a:moveTo>
                <a:lnTo>
                  <a:pt x="5095" y="657403"/>
                </a:lnTo>
                <a:lnTo>
                  <a:pt x="5881" y="661165"/>
                </a:lnTo>
                <a:lnTo>
                  <a:pt x="6095" y="661477"/>
                </a:lnTo>
                <a:lnTo>
                  <a:pt x="6095" y="657403"/>
                </a:lnTo>
                <a:close/>
              </a:path>
              <a:path w="1158240" h="706754">
                <a:moveTo>
                  <a:pt x="4572" y="652831"/>
                </a:moveTo>
                <a:lnTo>
                  <a:pt x="4140" y="652831"/>
                </a:lnTo>
                <a:lnTo>
                  <a:pt x="4572" y="654898"/>
                </a:lnTo>
                <a:lnTo>
                  <a:pt x="4572" y="652831"/>
                </a:lnTo>
                <a:close/>
              </a:path>
              <a:path w="1158240" h="706754">
                <a:moveTo>
                  <a:pt x="1524" y="633019"/>
                </a:moveTo>
                <a:lnTo>
                  <a:pt x="0" y="633019"/>
                </a:lnTo>
                <a:lnTo>
                  <a:pt x="1524" y="640312"/>
                </a:lnTo>
                <a:lnTo>
                  <a:pt x="1524" y="633019"/>
                </a:lnTo>
                <a:close/>
              </a:path>
              <a:path w="1158240" h="706754">
                <a:moveTo>
                  <a:pt x="1141476" y="0"/>
                </a:moveTo>
                <a:lnTo>
                  <a:pt x="1141476" y="559"/>
                </a:lnTo>
                <a:lnTo>
                  <a:pt x="1141858" y="559"/>
                </a:lnTo>
                <a:lnTo>
                  <a:pt x="1141476" y="0"/>
                </a:lnTo>
                <a:close/>
              </a:path>
              <a:path w="1158240" h="706754">
                <a:moveTo>
                  <a:pt x="1149095" y="11155"/>
                </a:moveTo>
                <a:close/>
              </a:path>
              <a:path w="1158240" h="706754">
                <a:moveTo>
                  <a:pt x="1150619" y="13386"/>
                </a:moveTo>
                <a:lnTo>
                  <a:pt x="1150619" y="14275"/>
                </a:lnTo>
                <a:lnTo>
                  <a:pt x="1151227" y="14275"/>
                </a:lnTo>
                <a:lnTo>
                  <a:pt x="1150619" y="13386"/>
                </a:lnTo>
                <a:close/>
              </a:path>
              <a:path w="1158240" h="706754">
                <a:moveTo>
                  <a:pt x="1152143" y="15617"/>
                </a:moveTo>
                <a:lnTo>
                  <a:pt x="1152143" y="18847"/>
                </a:lnTo>
                <a:lnTo>
                  <a:pt x="1152968" y="18847"/>
                </a:lnTo>
                <a:lnTo>
                  <a:pt x="1152382" y="15966"/>
                </a:lnTo>
                <a:lnTo>
                  <a:pt x="1152143" y="15617"/>
                </a:lnTo>
                <a:close/>
              </a:path>
              <a:path w="1158240" h="706754">
                <a:moveTo>
                  <a:pt x="1158217" y="44643"/>
                </a:moveTo>
                <a:lnTo>
                  <a:pt x="1156720" y="640319"/>
                </a:lnTo>
                <a:lnTo>
                  <a:pt x="1158239" y="633019"/>
                </a:lnTo>
                <a:lnTo>
                  <a:pt x="1158217" y="44643"/>
                </a:lnTo>
                <a:close/>
              </a:path>
              <a:path w="1158240" h="706754">
                <a:moveTo>
                  <a:pt x="1153349" y="656515"/>
                </a:moveTo>
                <a:lnTo>
                  <a:pt x="1152143" y="658927"/>
                </a:lnTo>
                <a:lnTo>
                  <a:pt x="1150619" y="663499"/>
                </a:lnTo>
                <a:lnTo>
                  <a:pt x="1150142" y="664455"/>
                </a:lnTo>
                <a:lnTo>
                  <a:pt x="1152382" y="661165"/>
                </a:lnTo>
                <a:lnTo>
                  <a:pt x="1153349" y="656515"/>
                </a:lnTo>
                <a:close/>
              </a:path>
              <a:path w="1158240" h="706754">
                <a:moveTo>
                  <a:pt x="1138149" y="682065"/>
                </a:moveTo>
                <a:lnTo>
                  <a:pt x="1134134" y="686081"/>
                </a:lnTo>
                <a:lnTo>
                  <a:pt x="1136523" y="684454"/>
                </a:lnTo>
                <a:lnTo>
                  <a:pt x="1138149" y="682065"/>
                </a:lnTo>
                <a:close/>
              </a:path>
              <a:path w="1158240" h="706754">
                <a:moveTo>
                  <a:pt x="1116523" y="698073"/>
                </a:moveTo>
                <a:lnTo>
                  <a:pt x="1112519" y="700075"/>
                </a:lnTo>
                <a:lnTo>
                  <a:pt x="1109430" y="701105"/>
                </a:lnTo>
                <a:lnTo>
                  <a:pt x="1113234" y="700313"/>
                </a:lnTo>
                <a:lnTo>
                  <a:pt x="1116523" y="698073"/>
                </a:lnTo>
                <a:close/>
              </a:path>
            </a:pathLst>
          </a:custGeom>
          <a:solidFill>
            <a:srgbClr val="4F81BD"/>
          </a:solidFill>
        </p:spPr>
        <p:txBody>
          <a:bodyPr wrap="square" lIns="0" tIns="0" rIns="0" bIns="0" rtlCol="0"/>
          <a:lstStyle/>
          <a:p>
            <a:endParaRPr/>
          </a:p>
        </p:txBody>
      </p:sp>
      <p:sp>
        <p:nvSpPr>
          <p:cNvPr id="92" name="object 92"/>
          <p:cNvSpPr/>
          <p:nvPr/>
        </p:nvSpPr>
        <p:spPr>
          <a:xfrm>
            <a:off x="8185467" y="5160441"/>
            <a:ext cx="1317482" cy="1033173"/>
          </a:xfrm>
          <a:custGeom>
            <a:avLst/>
            <a:gdLst/>
            <a:ahLst/>
            <a:cxnLst/>
            <a:rect l="l" t="t" r="r" b="b"/>
            <a:pathLst>
              <a:path w="1195070" h="774700">
                <a:moveTo>
                  <a:pt x="1103376" y="0"/>
                </a:moveTo>
                <a:lnTo>
                  <a:pt x="91440" y="0"/>
                </a:lnTo>
                <a:lnTo>
                  <a:pt x="64007" y="4571"/>
                </a:lnTo>
                <a:lnTo>
                  <a:pt x="28955" y="25907"/>
                </a:lnTo>
                <a:lnTo>
                  <a:pt x="27431" y="27431"/>
                </a:lnTo>
                <a:lnTo>
                  <a:pt x="25907" y="27431"/>
                </a:lnTo>
                <a:lnTo>
                  <a:pt x="25907" y="28955"/>
                </a:lnTo>
                <a:lnTo>
                  <a:pt x="15240" y="42671"/>
                </a:lnTo>
                <a:lnTo>
                  <a:pt x="10668" y="50291"/>
                </a:lnTo>
                <a:lnTo>
                  <a:pt x="7620" y="57911"/>
                </a:lnTo>
                <a:lnTo>
                  <a:pt x="4572" y="67055"/>
                </a:lnTo>
                <a:lnTo>
                  <a:pt x="1524" y="74675"/>
                </a:lnTo>
                <a:lnTo>
                  <a:pt x="0" y="83819"/>
                </a:lnTo>
                <a:lnTo>
                  <a:pt x="0" y="691895"/>
                </a:lnTo>
                <a:lnTo>
                  <a:pt x="1524" y="701039"/>
                </a:lnTo>
                <a:lnTo>
                  <a:pt x="4572" y="708659"/>
                </a:lnTo>
                <a:lnTo>
                  <a:pt x="7620" y="717803"/>
                </a:lnTo>
                <a:lnTo>
                  <a:pt x="12192" y="725423"/>
                </a:lnTo>
                <a:lnTo>
                  <a:pt x="15240" y="731519"/>
                </a:lnTo>
                <a:lnTo>
                  <a:pt x="15240" y="733043"/>
                </a:lnTo>
                <a:lnTo>
                  <a:pt x="16764" y="733043"/>
                </a:lnTo>
                <a:lnTo>
                  <a:pt x="16764" y="734567"/>
                </a:lnTo>
                <a:lnTo>
                  <a:pt x="25907" y="745235"/>
                </a:lnTo>
                <a:lnTo>
                  <a:pt x="28955" y="748283"/>
                </a:lnTo>
                <a:lnTo>
                  <a:pt x="41148" y="757427"/>
                </a:lnTo>
                <a:lnTo>
                  <a:pt x="48768" y="763523"/>
                </a:lnTo>
                <a:lnTo>
                  <a:pt x="57912" y="766571"/>
                </a:lnTo>
                <a:lnTo>
                  <a:pt x="65531" y="769619"/>
                </a:lnTo>
                <a:lnTo>
                  <a:pt x="92964" y="774191"/>
                </a:lnTo>
                <a:lnTo>
                  <a:pt x="1103376" y="774191"/>
                </a:lnTo>
                <a:lnTo>
                  <a:pt x="1130807" y="769619"/>
                </a:lnTo>
                <a:lnTo>
                  <a:pt x="1139952" y="766571"/>
                </a:lnTo>
                <a:lnTo>
                  <a:pt x="1147572" y="761999"/>
                </a:lnTo>
                <a:lnTo>
                  <a:pt x="1155192" y="755903"/>
                </a:lnTo>
                <a:lnTo>
                  <a:pt x="1157630" y="754379"/>
                </a:lnTo>
                <a:lnTo>
                  <a:pt x="1114044" y="754379"/>
                </a:lnTo>
                <a:lnTo>
                  <a:pt x="82296" y="752855"/>
                </a:lnTo>
                <a:lnTo>
                  <a:pt x="74675" y="751331"/>
                </a:lnTo>
                <a:lnTo>
                  <a:pt x="68579" y="749807"/>
                </a:lnTo>
                <a:lnTo>
                  <a:pt x="65531" y="748283"/>
                </a:lnTo>
                <a:lnTo>
                  <a:pt x="60960" y="746759"/>
                </a:lnTo>
                <a:lnTo>
                  <a:pt x="54864" y="743711"/>
                </a:lnTo>
                <a:lnTo>
                  <a:pt x="53340" y="742187"/>
                </a:lnTo>
                <a:lnTo>
                  <a:pt x="50292" y="740663"/>
                </a:lnTo>
                <a:lnTo>
                  <a:pt x="44196" y="734567"/>
                </a:lnTo>
                <a:lnTo>
                  <a:pt x="41148" y="733043"/>
                </a:lnTo>
                <a:lnTo>
                  <a:pt x="39624" y="731519"/>
                </a:lnTo>
                <a:lnTo>
                  <a:pt x="38100" y="731519"/>
                </a:lnTo>
                <a:lnTo>
                  <a:pt x="38100" y="728471"/>
                </a:lnTo>
                <a:lnTo>
                  <a:pt x="33527" y="723899"/>
                </a:lnTo>
                <a:lnTo>
                  <a:pt x="32003" y="723899"/>
                </a:lnTo>
                <a:lnTo>
                  <a:pt x="32003" y="720851"/>
                </a:lnTo>
                <a:lnTo>
                  <a:pt x="30479" y="719327"/>
                </a:lnTo>
                <a:lnTo>
                  <a:pt x="28955" y="719327"/>
                </a:lnTo>
                <a:lnTo>
                  <a:pt x="28955" y="716279"/>
                </a:lnTo>
                <a:lnTo>
                  <a:pt x="27431" y="716279"/>
                </a:lnTo>
                <a:lnTo>
                  <a:pt x="27431" y="713231"/>
                </a:lnTo>
                <a:lnTo>
                  <a:pt x="25907" y="713231"/>
                </a:lnTo>
                <a:lnTo>
                  <a:pt x="25907" y="710183"/>
                </a:lnTo>
                <a:lnTo>
                  <a:pt x="24383" y="710183"/>
                </a:lnTo>
                <a:lnTo>
                  <a:pt x="24383" y="705611"/>
                </a:lnTo>
                <a:lnTo>
                  <a:pt x="22860" y="705611"/>
                </a:lnTo>
                <a:lnTo>
                  <a:pt x="22860" y="701039"/>
                </a:lnTo>
                <a:lnTo>
                  <a:pt x="21336" y="701039"/>
                </a:lnTo>
                <a:lnTo>
                  <a:pt x="21336" y="696467"/>
                </a:lnTo>
                <a:lnTo>
                  <a:pt x="19812" y="696467"/>
                </a:lnTo>
                <a:lnTo>
                  <a:pt x="19812" y="681227"/>
                </a:lnTo>
                <a:lnTo>
                  <a:pt x="18288" y="681227"/>
                </a:lnTo>
                <a:lnTo>
                  <a:pt x="18288" y="92963"/>
                </a:lnTo>
                <a:lnTo>
                  <a:pt x="19812" y="77723"/>
                </a:lnTo>
                <a:lnTo>
                  <a:pt x="21336" y="71627"/>
                </a:lnTo>
                <a:lnTo>
                  <a:pt x="22860" y="68579"/>
                </a:lnTo>
                <a:lnTo>
                  <a:pt x="24383" y="64007"/>
                </a:lnTo>
                <a:lnTo>
                  <a:pt x="28955" y="54863"/>
                </a:lnTo>
                <a:lnTo>
                  <a:pt x="30479" y="53339"/>
                </a:lnTo>
                <a:lnTo>
                  <a:pt x="32003" y="50291"/>
                </a:lnTo>
                <a:lnTo>
                  <a:pt x="36575" y="45719"/>
                </a:lnTo>
                <a:lnTo>
                  <a:pt x="38100" y="42671"/>
                </a:lnTo>
                <a:lnTo>
                  <a:pt x="42672" y="38099"/>
                </a:lnTo>
                <a:lnTo>
                  <a:pt x="45720" y="36575"/>
                </a:lnTo>
                <a:lnTo>
                  <a:pt x="50292" y="32003"/>
                </a:lnTo>
                <a:lnTo>
                  <a:pt x="53340" y="30479"/>
                </a:lnTo>
                <a:lnTo>
                  <a:pt x="54864" y="28955"/>
                </a:lnTo>
                <a:lnTo>
                  <a:pt x="64007" y="24383"/>
                </a:lnTo>
                <a:lnTo>
                  <a:pt x="68579" y="22859"/>
                </a:lnTo>
                <a:lnTo>
                  <a:pt x="80772" y="19811"/>
                </a:lnTo>
                <a:lnTo>
                  <a:pt x="1159546" y="19811"/>
                </a:lnTo>
                <a:lnTo>
                  <a:pt x="1153668" y="15239"/>
                </a:lnTo>
                <a:lnTo>
                  <a:pt x="1146048" y="10667"/>
                </a:lnTo>
                <a:lnTo>
                  <a:pt x="1138427" y="7619"/>
                </a:lnTo>
                <a:lnTo>
                  <a:pt x="1120140" y="1523"/>
                </a:lnTo>
                <a:lnTo>
                  <a:pt x="1110996" y="1523"/>
                </a:lnTo>
                <a:lnTo>
                  <a:pt x="1103376" y="0"/>
                </a:lnTo>
                <a:close/>
              </a:path>
              <a:path w="1195070" h="774700">
                <a:moveTo>
                  <a:pt x="1159546" y="19811"/>
                </a:moveTo>
                <a:lnTo>
                  <a:pt x="1114044" y="19811"/>
                </a:lnTo>
                <a:lnTo>
                  <a:pt x="1121664" y="21335"/>
                </a:lnTo>
                <a:lnTo>
                  <a:pt x="1130807" y="24383"/>
                </a:lnTo>
                <a:lnTo>
                  <a:pt x="1143000" y="30479"/>
                </a:lnTo>
                <a:lnTo>
                  <a:pt x="1147572" y="35051"/>
                </a:lnTo>
                <a:lnTo>
                  <a:pt x="1150620" y="36575"/>
                </a:lnTo>
                <a:lnTo>
                  <a:pt x="1159764" y="45719"/>
                </a:lnTo>
                <a:lnTo>
                  <a:pt x="1159764" y="48767"/>
                </a:lnTo>
                <a:lnTo>
                  <a:pt x="1161288" y="48767"/>
                </a:lnTo>
                <a:lnTo>
                  <a:pt x="1164336" y="51815"/>
                </a:lnTo>
                <a:lnTo>
                  <a:pt x="1164336" y="54863"/>
                </a:lnTo>
                <a:lnTo>
                  <a:pt x="1165860" y="54863"/>
                </a:lnTo>
                <a:lnTo>
                  <a:pt x="1167383" y="56387"/>
                </a:lnTo>
                <a:lnTo>
                  <a:pt x="1167383" y="59435"/>
                </a:lnTo>
                <a:lnTo>
                  <a:pt x="1168907" y="59435"/>
                </a:lnTo>
                <a:lnTo>
                  <a:pt x="1168907" y="62483"/>
                </a:lnTo>
                <a:lnTo>
                  <a:pt x="1170431" y="62483"/>
                </a:lnTo>
                <a:lnTo>
                  <a:pt x="1170431" y="67055"/>
                </a:lnTo>
                <a:lnTo>
                  <a:pt x="1171955" y="67055"/>
                </a:lnTo>
                <a:lnTo>
                  <a:pt x="1171955" y="70103"/>
                </a:lnTo>
                <a:lnTo>
                  <a:pt x="1173479" y="70103"/>
                </a:lnTo>
                <a:lnTo>
                  <a:pt x="1173479" y="76199"/>
                </a:lnTo>
                <a:lnTo>
                  <a:pt x="1175003" y="76199"/>
                </a:lnTo>
                <a:lnTo>
                  <a:pt x="1175003" y="83819"/>
                </a:lnTo>
                <a:lnTo>
                  <a:pt x="1176527" y="83819"/>
                </a:lnTo>
                <a:lnTo>
                  <a:pt x="1175003" y="690371"/>
                </a:lnTo>
                <a:lnTo>
                  <a:pt x="1173479" y="697991"/>
                </a:lnTo>
                <a:lnTo>
                  <a:pt x="1171955" y="704087"/>
                </a:lnTo>
                <a:lnTo>
                  <a:pt x="1170431" y="707135"/>
                </a:lnTo>
                <a:lnTo>
                  <a:pt x="1168907" y="711707"/>
                </a:lnTo>
                <a:lnTo>
                  <a:pt x="1165860" y="717803"/>
                </a:lnTo>
                <a:lnTo>
                  <a:pt x="1164336" y="719327"/>
                </a:lnTo>
                <a:lnTo>
                  <a:pt x="1162812" y="722375"/>
                </a:lnTo>
                <a:lnTo>
                  <a:pt x="1159764" y="725423"/>
                </a:lnTo>
                <a:lnTo>
                  <a:pt x="1158240" y="728471"/>
                </a:lnTo>
                <a:lnTo>
                  <a:pt x="1150620" y="736091"/>
                </a:lnTo>
                <a:lnTo>
                  <a:pt x="1147572" y="737615"/>
                </a:lnTo>
                <a:lnTo>
                  <a:pt x="1144524" y="740663"/>
                </a:lnTo>
                <a:lnTo>
                  <a:pt x="1141476" y="742187"/>
                </a:lnTo>
                <a:lnTo>
                  <a:pt x="1139952" y="743711"/>
                </a:lnTo>
                <a:lnTo>
                  <a:pt x="1130807" y="748283"/>
                </a:lnTo>
                <a:lnTo>
                  <a:pt x="1121664" y="751331"/>
                </a:lnTo>
                <a:lnTo>
                  <a:pt x="1114044" y="752855"/>
                </a:lnTo>
                <a:lnTo>
                  <a:pt x="1114044" y="754379"/>
                </a:lnTo>
                <a:lnTo>
                  <a:pt x="1157630" y="754379"/>
                </a:lnTo>
                <a:lnTo>
                  <a:pt x="1167383" y="748283"/>
                </a:lnTo>
                <a:lnTo>
                  <a:pt x="1167383" y="746759"/>
                </a:lnTo>
                <a:lnTo>
                  <a:pt x="1168907" y="745235"/>
                </a:lnTo>
                <a:lnTo>
                  <a:pt x="1178052" y="734567"/>
                </a:lnTo>
                <a:lnTo>
                  <a:pt x="1179576" y="733043"/>
                </a:lnTo>
                <a:lnTo>
                  <a:pt x="1179576" y="731519"/>
                </a:lnTo>
                <a:lnTo>
                  <a:pt x="1188720" y="716279"/>
                </a:lnTo>
                <a:lnTo>
                  <a:pt x="1191768" y="707135"/>
                </a:lnTo>
                <a:lnTo>
                  <a:pt x="1194816" y="688847"/>
                </a:lnTo>
                <a:lnTo>
                  <a:pt x="1194816" y="82295"/>
                </a:lnTo>
                <a:lnTo>
                  <a:pt x="1193292" y="73151"/>
                </a:lnTo>
                <a:lnTo>
                  <a:pt x="1190244" y="64007"/>
                </a:lnTo>
                <a:lnTo>
                  <a:pt x="1187196" y="56387"/>
                </a:lnTo>
                <a:lnTo>
                  <a:pt x="1184148" y="47243"/>
                </a:lnTo>
                <a:lnTo>
                  <a:pt x="1178052" y="39623"/>
                </a:lnTo>
                <a:lnTo>
                  <a:pt x="1168907" y="28955"/>
                </a:lnTo>
                <a:lnTo>
                  <a:pt x="1168907" y="27431"/>
                </a:lnTo>
                <a:lnTo>
                  <a:pt x="1167383" y="27431"/>
                </a:lnTo>
                <a:lnTo>
                  <a:pt x="1167383" y="25907"/>
                </a:lnTo>
                <a:lnTo>
                  <a:pt x="1159546" y="19811"/>
                </a:lnTo>
                <a:close/>
              </a:path>
            </a:pathLst>
          </a:custGeom>
          <a:solidFill>
            <a:srgbClr val="FFFFFF"/>
          </a:solidFill>
        </p:spPr>
        <p:txBody>
          <a:bodyPr wrap="square" lIns="0" tIns="0" rIns="0" bIns="0" rtlCol="0"/>
          <a:lstStyle/>
          <a:p>
            <a:endParaRPr/>
          </a:p>
        </p:txBody>
      </p:sp>
      <p:sp>
        <p:nvSpPr>
          <p:cNvPr id="93" name="object 93"/>
          <p:cNvSpPr/>
          <p:nvPr/>
        </p:nvSpPr>
        <p:spPr>
          <a:xfrm>
            <a:off x="8205629" y="5186864"/>
            <a:ext cx="1276879" cy="979820"/>
          </a:xfrm>
          <a:custGeom>
            <a:avLst/>
            <a:gdLst/>
            <a:ahLst/>
            <a:cxnLst/>
            <a:rect l="l" t="t" r="r" b="b"/>
            <a:pathLst>
              <a:path w="1158240" h="734695">
                <a:moveTo>
                  <a:pt x="1085087" y="0"/>
                </a:moveTo>
                <a:lnTo>
                  <a:pt x="74675" y="0"/>
                </a:lnTo>
                <a:lnTo>
                  <a:pt x="45648" y="5643"/>
                </a:lnTo>
                <a:lnTo>
                  <a:pt x="21907" y="21145"/>
                </a:lnTo>
                <a:lnTo>
                  <a:pt x="5881" y="44362"/>
                </a:lnTo>
                <a:lnTo>
                  <a:pt x="0" y="73152"/>
                </a:lnTo>
                <a:lnTo>
                  <a:pt x="0" y="661416"/>
                </a:lnTo>
                <a:lnTo>
                  <a:pt x="5881" y="689562"/>
                </a:lnTo>
                <a:lnTo>
                  <a:pt x="21907" y="712851"/>
                </a:lnTo>
                <a:lnTo>
                  <a:pt x="45648" y="728710"/>
                </a:lnTo>
                <a:lnTo>
                  <a:pt x="74675" y="734568"/>
                </a:lnTo>
                <a:lnTo>
                  <a:pt x="1085087" y="734568"/>
                </a:lnTo>
                <a:lnTo>
                  <a:pt x="1113234" y="728710"/>
                </a:lnTo>
                <a:lnTo>
                  <a:pt x="1136523" y="712851"/>
                </a:lnTo>
                <a:lnTo>
                  <a:pt x="1152382" y="689562"/>
                </a:lnTo>
                <a:lnTo>
                  <a:pt x="1158239" y="661416"/>
                </a:lnTo>
                <a:lnTo>
                  <a:pt x="1158239" y="73152"/>
                </a:lnTo>
                <a:lnTo>
                  <a:pt x="1152382" y="44362"/>
                </a:lnTo>
                <a:lnTo>
                  <a:pt x="1136522" y="21145"/>
                </a:lnTo>
                <a:lnTo>
                  <a:pt x="1113234" y="5643"/>
                </a:lnTo>
                <a:lnTo>
                  <a:pt x="1085087" y="0"/>
                </a:lnTo>
                <a:close/>
              </a:path>
            </a:pathLst>
          </a:custGeom>
          <a:solidFill>
            <a:srgbClr val="4F81BD"/>
          </a:solidFill>
        </p:spPr>
        <p:txBody>
          <a:bodyPr wrap="square" lIns="0" tIns="0" rIns="0" bIns="0" rtlCol="0"/>
          <a:lstStyle/>
          <a:p>
            <a:endParaRPr/>
          </a:p>
        </p:txBody>
      </p:sp>
      <p:sp>
        <p:nvSpPr>
          <p:cNvPr id="94" name="object 94"/>
          <p:cNvSpPr/>
          <p:nvPr/>
        </p:nvSpPr>
        <p:spPr>
          <a:xfrm>
            <a:off x="8185467" y="5160441"/>
            <a:ext cx="1317482" cy="1033173"/>
          </a:xfrm>
          <a:custGeom>
            <a:avLst/>
            <a:gdLst/>
            <a:ahLst/>
            <a:cxnLst/>
            <a:rect l="l" t="t" r="r" b="b"/>
            <a:pathLst>
              <a:path w="1195070" h="774700">
                <a:moveTo>
                  <a:pt x="1168907" y="27431"/>
                </a:moveTo>
                <a:lnTo>
                  <a:pt x="25907" y="27431"/>
                </a:lnTo>
                <a:lnTo>
                  <a:pt x="25907" y="28955"/>
                </a:lnTo>
                <a:lnTo>
                  <a:pt x="15240" y="42671"/>
                </a:lnTo>
                <a:lnTo>
                  <a:pt x="10668" y="50291"/>
                </a:lnTo>
                <a:lnTo>
                  <a:pt x="7620" y="57911"/>
                </a:lnTo>
                <a:lnTo>
                  <a:pt x="4572" y="67055"/>
                </a:lnTo>
                <a:lnTo>
                  <a:pt x="1524" y="74675"/>
                </a:lnTo>
                <a:lnTo>
                  <a:pt x="0" y="83819"/>
                </a:lnTo>
                <a:lnTo>
                  <a:pt x="0" y="691895"/>
                </a:lnTo>
                <a:lnTo>
                  <a:pt x="1524" y="701039"/>
                </a:lnTo>
                <a:lnTo>
                  <a:pt x="4572" y="708659"/>
                </a:lnTo>
                <a:lnTo>
                  <a:pt x="7620" y="717803"/>
                </a:lnTo>
                <a:lnTo>
                  <a:pt x="12192" y="725423"/>
                </a:lnTo>
                <a:lnTo>
                  <a:pt x="15240" y="731519"/>
                </a:lnTo>
                <a:lnTo>
                  <a:pt x="15240" y="733043"/>
                </a:lnTo>
                <a:lnTo>
                  <a:pt x="16764" y="733043"/>
                </a:lnTo>
                <a:lnTo>
                  <a:pt x="16764" y="734567"/>
                </a:lnTo>
                <a:lnTo>
                  <a:pt x="25907" y="745235"/>
                </a:lnTo>
                <a:lnTo>
                  <a:pt x="28955" y="748283"/>
                </a:lnTo>
                <a:lnTo>
                  <a:pt x="41148" y="757427"/>
                </a:lnTo>
                <a:lnTo>
                  <a:pt x="48768" y="763523"/>
                </a:lnTo>
                <a:lnTo>
                  <a:pt x="57912" y="766571"/>
                </a:lnTo>
                <a:lnTo>
                  <a:pt x="65531" y="769619"/>
                </a:lnTo>
                <a:lnTo>
                  <a:pt x="92964" y="774191"/>
                </a:lnTo>
                <a:lnTo>
                  <a:pt x="1103376" y="774191"/>
                </a:lnTo>
                <a:lnTo>
                  <a:pt x="1130807" y="769619"/>
                </a:lnTo>
                <a:lnTo>
                  <a:pt x="1139952" y="766571"/>
                </a:lnTo>
                <a:lnTo>
                  <a:pt x="1147572" y="761999"/>
                </a:lnTo>
                <a:lnTo>
                  <a:pt x="1155192" y="755903"/>
                </a:lnTo>
                <a:lnTo>
                  <a:pt x="1167383" y="748283"/>
                </a:lnTo>
                <a:lnTo>
                  <a:pt x="1167383" y="746759"/>
                </a:lnTo>
                <a:lnTo>
                  <a:pt x="1168907" y="745235"/>
                </a:lnTo>
                <a:lnTo>
                  <a:pt x="1176745" y="736091"/>
                </a:lnTo>
                <a:lnTo>
                  <a:pt x="92964" y="736091"/>
                </a:lnTo>
                <a:lnTo>
                  <a:pt x="85344" y="734567"/>
                </a:lnTo>
                <a:lnTo>
                  <a:pt x="80772" y="734567"/>
                </a:lnTo>
                <a:lnTo>
                  <a:pt x="74675" y="733043"/>
                </a:lnTo>
                <a:lnTo>
                  <a:pt x="70103" y="729995"/>
                </a:lnTo>
                <a:lnTo>
                  <a:pt x="65531" y="728471"/>
                </a:lnTo>
                <a:lnTo>
                  <a:pt x="60960" y="725423"/>
                </a:lnTo>
                <a:lnTo>
                  <a:pt x="56388" y="720851"/>
                </a:lnTo>
                <a:lnTo>
                  <a:pt x="54864" y="720851"/>
                </a:lnTo>
                <a:lnTo>
                  <a:pt x="45720" y="710183"/>
                </a:lnTo>
                <a:lnTo>
                  <a:pt x="46482" y="710183"/>
                </a:lnTo>
                <a:lnTo>
                  <a:pt x="44196" y="705611"/>
                </a:lnTo>
                <a:lnTo>
                  <a:pt x="42672" y="701039"/>
                </a:lnTo>
                <a:lnTo>
                  <a:pt x="39624" y="696467"/>
                </a:lnTo>
                <a:lnTo>
                  <a:pt x="39624" y="690371"/>
                </a:lnTo>
                <a:lnTo>
                  <a:pt x="38100" y="685799"/>
                </a:lnTo>
                <a:lnTo>
                  <a:pt x="38100" y="86867"/>
                </a:lnTo>
                <a:lnTo>
                  <a:pt x="39624" y="80771"/>
                </a:lnTo>
                <a:lnTo>
                  <a:pt x="42672" y="71627"/>
                </a:lnTo>
                <a:lnTo>
                  <a:pt x="47244" y="62483"/>
                </a:lnTo>
                <a:lnTo>
                  <a:pt x="54864" y="53339"/>
                </a:lnTo>
                <a:lnTo>
                  <a:pt x="56896" y="53339"/>
                </a:lnTo>
                <a:lnTo>
                  <a:pt x="64007" y="47243"/>
                </a:lnTo>
                <a:lnTo>
                  <a:pt x="67055" y="44195"/>
                </a:lnTo>
                <a:lnTo>
                  <a:pt x="71627" y="42671"/>
                </a:lnTo>
                <a:lnTo>
                  <a:pt x="77724" y="41147"/>
                </a:lnTo>
                <a:lnTo>
                  <a:pt x="82296" y="39623"/>
                </a:lnTo>
                <a:lnTo>
                  <a:pt x="88392" y="38099"/>
                </a:lnTo>
                <a:lnTo>
                  <a:pt x="1176745" y="38099"/>
                </a:lnTo>
                <a:lnTo>
                  <a:pt x="1168907" y="28955"/>
                </a:lnTo>
                <a:lnTo>
                  <a:pt x="1168907" y="27431"/>
                </a:lnTo>
                <a:close/>
              </a:path>
              <a:path w="1195070" h="774700">
                <a:moveTo>
                  <a:pt x="1141358" y="719210"/>
                </a:moveTo>
                <a:lnTo>
                  <a:pt x="1132331" y="726947"/>
                </a:lnTo>
                <a:lnTo>
                  <a:pt x="1127760" y="729995"/>
                </a:lnTo>
                <a:lnTo>
                  <a:pt x="1118616" y="733043"/>
                </a:lnTo>
                <a:lnTo>
                  <a:pt x="1112520" y="734567"/>
                </a:lnTo>
                <a:lnTo>
                  <a:pt x="1107948" y="734567"/>
                </a:lnTo>
                <a:lnTo>
                  <a:pt x="1101852" y="736091"/>
                </a:lnTo>
                <a:lnTo>
                  <a:pt x="1176745" y="736091"/>
                </a:lnTo>
                <a:lnTo>
                  <a:pt x="1178052" y="734567"/>
                </a:lnTo>
                <a:lnTo>
                  <a:pt x="1179576" y="733043"/>
                </a:lnTo>
                <a:lnTo>
                  <a:pt x="1179576" y="731519"/>
                </a:lnTo>
                <a:lnTo>
                  <a:pt x="1185976" y="720851"/>
                </a:lnTo>
                <a:lnTo>
                  <a:pt x="1139952" y="720851"/>
                </a:lnTo>
                <a:lnTo>
                  <a:pt x="1141358" y="719210"/>
                </a:lnTo>
                <a:close/>
              </a:path>
              <a:path w="1195070" h="774700">
                <a:moveTo>
                  <a:pt x="53340" y="717803"/>
                </a:moveTo>
                <a:lnTo>
                  <a:pt x="54864" y="720851"/>
                </a:lnTo>
                <a:lnTo>
                  <a:pt x="56388" y="720851"/>
                </a:lnTo>
                <a:lnTo>
                  <a:pt x="53340" y="717803"/>
                </a:lnTo>
                <a:close/>
              </a:path>
              <a:path w="1195070" h="774700">
                <a:moveTo>
                  <a:pt x="1143000" y="717803"/>
                </a:moveTo>
                <a:lnTo>
                  <a:pt x="1141358" y="719210"/>
                </a:lnTo>
                <a:lnTo>
                  <a:pt x="1139952" y="720851"/>
                </a:lnTo>
                <a:lnTo>
                  <a:pt x="1143000" y="717803"/>
                </a:lnTo>
                <a:close/>
              </a:path>
              <a:path w="1195070" h="774700">
                <a:moveTo>
                  <a:pt x="1187805" y="717803"/>
                </a:moveTo>
                <a:lnTo>
                  <a:pt x="1143000" y="717803"/>
                </a:lnTo>
                <a:lnTo>
                  <a:pt x="1139952" y="720851"/>
                </a:lnTo>
                <a:lnTo>
                  <a:pt x="1185976" y="720851"/>
                </a:lnTo>
                <a:lnTo>
                  <a:pt x="1187805" y="717803"/>
                </a:lnTo>
                <a:close/>
              </a:path>
              <a:path w="1195070" h="774700">
                <a:moveTo>
                  <a:pt x="1190752" y="710183"/>
                </a:moveTo>
                <a:lnTo>
                  <a:pt x="1149096" y="710183"/>
                </a:lnTo>
                <a:lnTo>
                  <a:pt x="1141358" y="719210"/>
                </a:lnTo>
                <a:lnTo>
                  <a:pt x="1143000" y="717803"/>
                </a:lnTo>
                <a:lnTo>
                  <a:pt x="1187805" y="717803"/>
                </a:lnTo>
                <a:lnTo>
                  <a:pt x="1188720" y="716279"/>
                </a:lnTo>
                <a:lnTo>
                  <a:pt x="1190752" y="710183"/>
                </a:lnTo>
                <a:close/>
              </a:path>
              <a:path w="1195070" h="774700">
                <a:moveTo>
                  <a:pt x="46482" y="710183"/>
                </a:moveTo>
                <a:lnTo>
                  <a:pt x="45720" y="710183"/>
                </a:lnTo>
                <a:lnTo>
                  <a:pt x="47244" y="711707"/>
                </a:lnTo>
                <a:lnTo>
                  <a:pt x="46482" y="710183"/>
                </a:lnTo>
                <a:close/>
              </a:path>
              <a:path w="1195070" h="774700">
                <a:moveTo>
                  <a:pt x="1141476" y="55117"/>
                </a:moveTo>
                <a:lnTo>
                  <a:pt x="1149096" y="64007"/>
                </a:lnTo>
                <a:lnTo>
                  <a:pt x="1150620" y="68579"/>
                </a:lnTo>
                <a:lnTo>
                  <a:pt x="1153668" y="73151"/>
                </a:lnTo>
                <a:lnTo>
                  <a:pt x="1156716" y="82295"/>
                </a:lnTo>
                <a:lnTo>
                  <a:pt x="1156716" y="687323"/>
                </a:lnTo>
                <a:lnTo>
                  <a:pt x="1155192" y="693419"/>
                </a:lnTo>
                <a:lnTo>
                  <a:pt x="1155192" y="697991"/>
                </a:lnTo>
                <a:lnTo>
                  <a:pt x="1152144" y="702563"/>
                </a:lnTo>
                <a:lnTo>
                  <a:pt x="1150620" y="707135"/>
                </a:lnTo>
                <a:lnTo>
                  <a:pt x="1147572" y="711707"/>
                </a:lnTo>
                <a:lnTo>
                  <a:pt x="1149096" y="710183"/>
                </a:lnTo>
                <a:lnTo>
                  <a:pt x="1190752" y="710183"/>
                </a:lnTo>
                <a:lnTo>
                  <a:pt x="1191768" y="707135"/>
                </a:lnTo>
                <a:lnTo>
                  <a:pt x="1194816" y="688847"/>
                </a:lnTo>
                <a:lnTo>
                  <a:pt x="1194816" y="82295"/>
                </a:lnTo>
                <a:lnTo>
                  <a:pt x="1193292" y="73151"/>
                </a:lnTo>
                <a:lnTo>
                  <a:pt x="1190244" y="64007"/>
                </a:lnTo>
                <a:lnTo>
                  <a:pt x="1187196" y="56387"/>
                </a:lnTo>
                <a:lnTo>
                  <a:pt x="1143000" y="56387"/>
                </a:lnTo>
                <a:lnTo>
                  <a:pt x="1141476" y="55117"/>
                </a:lnTo>
                <a:close/>
              </a:path>
              <a:path w="1195070" h="774700">
                <a:moveTo>
                  <a:pt x="56896" y="53339"/>
                </a:moveTo>
                <a:lnTo>
                  <a:pt x="54864" y="53339"/>
                </a:lnTo>
                <a:lnTo>
                  <a:pt x="53340" y="56387"/>
                </a:lnTo>
                <a:lnTo>
                  <a:pt x="56896" y="53339"/>
                </a:lnTo>
                <a:close/>
              </a:path>
              <a:path w="1195070" h="774700">
                <a:moveTo>
                  <a:pt x="1139952" y="53339"/>
                </a:moveTo>
                <a:lnTo>
                  <a:pt x="1141476" y="55117"/>
                </a:lnTo>
                <a:lnTo>
                  <a:pt x="1143000" y="56387"/>
                </a:lnTo>
                <a:lnTo>
                  <a:pt x="1139952" y="53339"/>
                </a:lnTo>
                <a:close/>
              </a:path>
              <a:path w="1195070" h="774700">
                <a:moveTo>
                  <a:pt x="1186179" y="53339"/>
                </a:moveTo>
                <a:lnTo>
                  <a:pt x="1139952" y="53339"/>
                </a:lnTo>
                <a:lnTo>
                  <a:pt x="1143000" y="56387"/>
                </a:lnTo>
                <a:lnTo>
                  <a:pt x="1187196" y="56387"/>
                </a:lnTo>
                <a:lnTo>
                  <a:pt x="1186179" y="53339"/>
                </a:lnTo>
                <a:close/>
              </a:path>
              <a:path w="1195070" h="774700">
                <a:moveTo>
                  <a:pt x="1176745" y="38099"/>
                </a:moveTo>
                <a:lnTo>
                  <a:pt x="1103376" y="38099"/>
                </a:lnTo>
                <a:lnTo>
                  <a:pt x="1109472" y="39623"/>
                </a:lnTo>
                <a:lnTo>
                  <a:pt x="1114044" y="39623"/>
                </a:lnTo>
                <a:lnTo>
                  <a:pt x="1120140" y="41147"/>
                </a:lnTo>
                <a:lnTo>
                  <a:pt x="1124712" y="42671"/>
                </a:lnTo>
                <a:lnTo>
                  <a:pt x="1133855" y="48767"/>
                </a:lnTo>
                <a:lnTo>
                  <a:pt x="1141476" y="55117"/>
                </a:lnTo>
                <a:lnTo>
                  <a:pt x="1139952" y="53339"/>
                </a:lnTo>
                <a:lnTo>
                  <a:pt x="1186179" y="53339"/>
                </a:lnTo>
                <a:lnTo>
                  <a:pt x="1184148" y="47243"/>
                </a:lnTo>
                <a:lnTo>
                  <a:pt x="1178052" y="39623"/>
                </a:lnTo>
                <a:lnTo>
                  <a:pt x="1176745" y="38099"/>
                </a:lnTo>
                <a:close/>
              </a:path>
              <a:path w="1195070" h="774700">
                <a:moveTo>
                  <a:pt x="1103376" y="0"/>
                </a:moveTo>
                <a:lnTo>
                  <a:pt x="91440" y="0"/>
                </a:lnTo>
                <a:lnTo>
                  <a:pt x="64007" y="4571"/>
                </a:lnTo>
                <a:lnTo>
                  <a:pt x="28955" y="25907"/>
                </a:lnTo>
                <a:lnTo>
                  <a:pt x="27431" y="27431"/>
                </a:lnTo>
                <a:lnTo>
                  <a:pt x="1167383" y="27431"/>
                </a:lnTo>
                <a:lnTo>
                  <a:pt x="1167383" y="25907"/>
                </a:lnTo>
                <a:lnTo>
                  <a:pt x="1153668" y="15239"/>
                </a:lnTo>
                <a:lnTo>
                  <a:pt x="1146048" y="10667"/>
                </a:lnTo>
                <a:lnTo>
                  <a:pt x="1138427" y="7619"/>
                </a:lnTo>
                <a:lnTo>
                  <a:pt x="1120140" y="1523"/>
                </a:lnTo>
                <a:lnTo>
                  <a:pt x="1110996" y="1523"/>
                </a:lnTo>
                <a:lnTo>
                  <a:pt x="1103376" y="0"/>
                </a:lnTo>
                <a:close/>
              </a:path>
            </a:pathLst>
          </a:custGeom>
          <a:solidFill>
            <a:srgbClr val="FFFFFF"/>
          </a:solidFill>
        </p:spPr>
        <p:txBody>
          <a:bodyPr wrap="square" lIns="0" tIns="0" rIns="0" bIns="0" rtlCol="0"/>
          <a:lstStyle/>
          <a:p>
            <a:endParaRPr/>
          </a:p>
        </p:txBody>
      </p:sp>
      <p:sp>
        <p:nvSpPr>
          <p:cNvPr id="95" name="object 95"/>
          <p:cNvSpPr/>
          <p:nvPr/>
        </p:nvSpPr>
        <p:spPr>
          <a:xfrm>
            <a:off x="8348438" y="5349461"/>
            <a:ext cx="1275199" cy="979651"/>
          </a:xfrm>
          <a:prstGeom prst="rect">
            <a:avLst/>
          </a:prstGeom>
          <a:blipFill>
            <a:blip r:embed="rId12" cstate="print"/>
            <a:stretch>
              <a:fillRect/>
            </a:stretch>
          </a:blipFill>
        </p:spPr>
        <p:txBody>
          <a:bodyPr wrap="square" lIns="0" tIns="0" rIns="0" bIns="0" rtlCol="0"/>
          <a:lstStyle/>
          <a:p>
            <a:pPr marL="15057" marR="6023" algn="ctr">
              <a:lnSpc>
                <a:spcPts val="1435"/>
              </a:lnSpc>
              <a:spcBef>
                <a:spcPts val="279"/>
              </a:spcBef>
            </a:pPr>
            <a:r>
              <a:rPr lang="pt-BR" sz="1200" spc="-160" dirty="0">
                <a:latin typeface="Arial"/>
                <a:cs typeface="Arial"/>
              </a:rPr>
              <a:t>BAP </a:t>
            </a:r>
            <a:r>
              <a:rPr lang="tr-TR" sz="1200" spc="-160" dirty="0">
                <a:latin typeface="Arial"/>
                <a:cs typeface="Arial"/>
              </a:rPr>
              <a:t> </a:t>
            </a:r>
          </a:p>
          <a:p>
            <a:pPr marL="15057" marR="6023" algn="ctr">
              <a:lnSpc>
                <a:spcPts val="1435"/>
              </a:lnSpc>
              <a:spcBef>
                <a:spcPts val="279"/>
              </a:spcBef>
            </a:pPr>
            <a:r>
              <a:rPr lang="pt-BR" sz="1200" spc="-53" dirty="0">
                <a:latin typeface="Arial"/>
                <a:cs typeface="Arial"/>
              </a:rPr>
              <a:t>Proje</a:t>
            </a:r>
            <a:r>
              <a:rPr lang="pt-BR" sz="1200" spc="-95" dirty="0">
                <a:latin typeface="Arial"/>
                <a:cs typeface="Arial"/>
              </a:rPr>
              <a:t> </a:t>
            </a:r>
            <a:r>
              <a:rPr lang="pt-BR" sz="1200" spc="-77" dirty="0">
                <a:latin typeface="Arial"/>
                <a:cs typeface="Arial"/>
              </a:rPr>
              <a:t>Kabul  </a:t>
            </a:r>
            <a:r>
              <a:rPr lang="pt-BR" sz="1200" spc="-71" dirty="0">
                <a:latin typeface="Arial"/>
                <a:cs typeface="Arial"/>
              </a:rPr>
              <a:t>ve Uygulama </a:t>
            </a:r>
            <a:endParaRPr lang="tr-TR" sz="1200" spc="-71" dirty="0">
              <a:latin typeface="Arial"/>
              <a:cs typeface="Arial"/>
            </a:endParaRPr>
          </a:p>
          <a:p>
            <a:pPr marL="15057" marR="6023" algn="ctr">
              <a:lnSpc>
                <a:spcPts val="1435"/>
              </a:lnSpc>
              <a:spcBef>
                <a:spcPts val="279"/>
              </a:spcBef>
            </a:pPr>
            <a:r>
              <a:rPr lang="tr-TR" sz="1200" dirty="0">
                <a:latin typeface="Arial"/>
                <a:cs typeface="Arial"/>
              </a:rPr>
              <a:t>İşlemleri</a:t>
            </a:r>
            <a:endParaRPr lang="pt-BR" sz="1200" dirty="0">
              <a:latin typeface="Arial"/>
              <a:cs typeface="Arial"/>
            </a:endParaRPr>
          </a:p>
        </p:txBody>
      </p:sp>
      <p:sp>
        <p:nvSpPr>
          <p:cNvPr id="96" name="object 96"/>
          <p:cNvSpPr/>
          <p:nvPr/>
        </p:nvSpPr>
        <p:spPr>
          <a:xfrm>
            <a:off x="8334997" y="5333201"/>
            <a:ext cx="1304181" cy="1012848"/>
          </a:xfrm>
          <a:custGeom>
            <a:avLst/>
            <a:gdLst/>
            <a:ahLst/>
            <a:cxnLst/>
            <a:rect l="l" t="t" r="r" b="b"/>
            <a:pathLst>
              <a:path w="1183004" h="759460">
                <a:moveTo>
                  <a:pt x="1155191" y="734567"/>
                </a:moveTo>
                <a:lnTo>
                  <a:pt x="25907" y="734567"/>
                </a:lnTo>
                <a:lnTo>
                  <a:pt x="38100" y="745235"/>
                </a:lnTo>
                <a:lnTo>
                  <a:pt x="77724" y="758951"/>
                </a:lnTo>
                <a:lnTo>
                  <a:pt x="1104900" y="758951"/>
                </a:lnTo>
                <a:lnTo>
                  <a:pt x="1144524" y="743711"/>
                </a:lnTo>
                <a:lnTo>
                  <a:pt x="1155191" y="734567"/>
                </a:lnTo>
                <a:close/>
              </a:path>
              <a:path w="1183004" h="759460">
                <a:moveTo>
                  <a:pt x="79247" y="24383"/>
                </a:moveTo>
                <a:lnTo>
                  <a:pt x="24383" y="24383"/>
                </a:lnTo>
                <a:lnTo>
                  <a:pt x="24383" y="25907"/>
                </a:lnTo>
                <a:lnTo>
                  <a:pt x="13715" y="38099"/>
                </a:lnTo>
                <a:lnTo>
                  <a:pt x="9143" y="45719"/>
                </a:lnTo>
                <a:lnTo>
                  <a:pt x="3047" y="60959"/>
                </a:lnTo>
                <a:lnTo>
                  <a:pt x="1524" y="68579"/>
                </a:lnTo>
                <a:lnTo>
                  <a:pt x="0" y="77723"/>
                </a:lnTo>
                <a:lnTo>
                  <a:pt x="0" y="682751"/>
                </a:lnTo>
                <a:lnTo>
                  <a:pt x="15239" y="722375"/>
                </a:lnTo>
                <a:lnTo>
                  <a:pt x="24383" y="733043"/>
                </a:lnTo>
                <a:lnTo>
                  <a:pt x="24383" y="734567"/>
                </a:lnTo>
                <a:lnTo>
                  <a:pt x="79247" y="734567"/>
                </a:lnTo>
                <a:lnTo>
                  <a:pt x="60959" y="729995"/>
                </a:lnTo>
                <a:lnTo>
                  <a:pt x="56387" y="726947"/>
                </a:lnTo>
                <a:lnTo>
                  <a:pt x="50291" y="723899"/>
                </a:lnTo>
                <a:lnTo>
                  <a:pt x="42976" y="717803"/>
                </a:lnTo>
                <a:lnTo>
                  <a:pt x="42671" y="717803"/>
                </a:lnTo>
                <a:lnTo>
                  <a:pt x="41147" y="716279"/>
                </a:lnTo>
                <a:lnTo>
                  <a:pt x="41583" y="716279"/>
                </a:lnTo>
                <a:lnTo>
                  <a:pt x="35051" y="707135"/>
                </a:lnTo>
                <a:lnTo>
                  <a:pt x="32003" y="702563"/>
                </a:lnTo>
                <a:lnTo>
                  <a:pt x="28955" y="696467"/>
                </a:lnTo>
                <a:lnTo>
                  <a:pt x="27431" y="690371"/>
                </a:lnTo>
                <a:lnTo>
                  <a:pt x="25907" y="685799"/>
                </a:lnTo>
                <a:lnTo>
                  <a:pt x="24383" y="679703"/>
                </a:lnTo>
                <a:lnTo>
                  <a:pt x="24383" y="79247"/>
                </a:lnTo>
                <a:lnTo>
                  <a:pt x="28955" y="60959"/>
                </a:lnTo>
                <a:lnTo>
                  <a:pt x="35051" y="51815"/>
                </a:lnTo>
                <a:lnTo>
                  <a:pt x="42671" y="41147"/>
                </a:lnTo>
                <a:lnTo>
                  <a:pt x="44703" y="41147"/>
                </a:lnTo>
                <a:lnTo>
                  <a:pt x="51815" y="35051"/>
                </a:lnTo>
                <a:lnTo>
                  <a:pt x="56387" y="32003"/>
                </a:lnTo>
                <a:lnTo>
                  <a:pt x="62483" y="28955"/>
                </a:lnTo>
                <a:lnTo>
                  <a:pt x="68579" y="27431"/>
                </a:lnTo>
                <a:lnTo>
                  <a:pt x="73151" y="25907"/>
                </a:lnTo>
                <a:lnTo>
                  <a:pt x="79247" y="24383"/>
                </a:lnTo>
                <a:close/>
              </a:path>
              <a:path w="1183004" h="759460">
                <a:moveTo>
                  <a:pt x="1139324" y="716728"/>
                </a:moveTo>
                <a:lnTo>
                  <a:pt x="1129283" y="723899"/>
                </a:lnTo>
                <a:lnTo>
                  <a:pt x="1124711" y="726947"/>
                </a:lnTo>
                <a:lnTo>
                  <a:pt x="1118615" y="729995"/>
                </a:lnTo>
                <a:lnTo>
                  <a:pt x="1112519" y="731519"/>
                </a:lnTo>
                <a:lnTo>
                  <a:pt x="1107947" y="733043"/>
                </a:lnTo>
                <a:lnTo>
                  <a:pt x="1101852" y="734567"/>
                </a:lnTo>
                <a:lnTo>
                  <a:pt x="1156715" y="734567"/>
                </a:lnTo>
                <a:lnTo>
                  <a:pt x="1158239" y="733043"/>
                </a:lnTo>
                <a:lnTo>
                  <a:pt x="1169669" y="717803"/>
                </a:lnTo>
                <a:lnTo>
                  <a:pt x="1138427" y="717803"/>
                </a:lnTo>
                <a:lnTo>
                  <a:pt x="1139324" y="716728"/>
                </a:lnTo>
                <a:close/>
              </a:path>
              <a:path w="1183004" h="759460">
                <a:moveTo>
                  <a:pt x="41147" y="716279"/>
                </a:moveTo>
                <a:lnTo>
                  <a:pt x="42671" y="717803"/>
                </a:lnTo>
                <a:lnTo>
                  <a:pt x="42223" y="717176"/>
                </a:lnTo>
                <a:lnTo>
                  <a:pt x="41147" y="716279"/>
                </a:lnTo>
                <a:close/>
              </a:path>
              <a:path w="1183004" h="759460">
                <a:moveTo>
                  <a:pt x="42223" y="717176"/>
                </a:moveTo>
                <a:lnTo>
                  <a:pt x="42671" y="717803"/>
                </a:lnTo>
                <a:lnTo>
                  <a:pt x="42976" y="717803"/>
                </a:lnTo>
                <a:lnTo>
                  <a:pt x="42223" y="717176"/>
                </a:lnTo>
                <a:close/>
              </a:path>
              <a:path w="1183004" h="759460">
                <a:moveTo>
                  <a:pt x="1139952" y="716279"/>
                </a:moveTo>
                <a:lnTo>
                  <a:pt x="1139324" y="716728"/>
                </a:lnTo>
                <a:lnTo>
                  <a:pt x="1138427" y="717803"/>
                </a:lnTo>
                <a:lnTo>
                  <a:pt x="1139952" y="716279"/>
                </a:lnTo>
                <a:close/>
              </a:path>
              <a:path w="1183004" h="759460">
                <a:moveTo>
                  <a:pt x="1170812" y="716279"/>
                </a:moveTo>
                <a:lnTo>
                  <a:pt x="1139952" y="716279"/>
                </a:lnTo>
                <a:lnTo>
                  <a:pt x="1138427" y="717803"/>
                </a:lnTo>
                <a:lnTo>
                  <a:pt x="1169669" y="717803"/>
                </a:lnTo>
                <a:lnTo>
                  <a:pt x="1170812" y="716279"/>
                </a:lnTo>
                <a:close/>
              </a:path>
              <a:path w="1183004" h="759460">
                <a:moveTo>
                  <a:pt x="41583" y="716279"/>
                </a:moveTo>
                <a:lnTo>
                  <a:pt x="41147" y="716279"/>
                </a:lnTo>
                <a:lnTo>
                  <a:pt x="42223" y="717176"/>
                </a:lnTo>
                <a:lnTo>
                  <a:pt x="41583" y="716279"/>
                </a:lnTo>
                <a:close/>
              </a:path>
              <a:path w="1183004" h="759460">
                <a:moveTo>
                  <a:pt x="1168603" y="41147"/>
                </a:moveTo>
                <a:lnTo>
                  <a:pt x="1138427" y="41147"/>
                </a:lnTo>
                <a:lnTo>
                  <a:pt x="1147571" y="53339"/>
                </a:lnTo>
                <a:lnTo>
                  <a:pt x="1149095" y="57911"/>
                </a:lnTo>
                <a:lnTo>
                  <a:pt x="1152143" y="62483"/>
                </a:lnTo>
                <a:lnTo>
                  <a:pt x="1156715" y="80771"/>
                </a:lnTo>
                <a:lnTo>
                  <a:pt x="1156715" y="679703"/>
                </a:lnTo>
                <a:lnTo>
                  <a:pt x="1152143" y="697991"/>
                </a:lnTo>
                <a:lnTo>
                  <a:pt x="1149095" y="702563"/>
                </a:lnTo>
                <a:lnTo>
                  <a:pt x="1146047" y="708659"/>
                </a:lnTo>
                <a:lnTo>
                  <a:pt x="1139324" y="716728"/>
                </a:lnTo>
                <a:lnTo>
                  <a:pt x="1139952" y="716279"/>
                </a:lnTo>
                <a:lnTo>
                  <a:pt x="1170812" y="716279"/>
                </a:lnTo>
                <a:lnTo>
                  <a:pt x="1181100" y="681227"/>
                </a:lnTo>
                <a:lnTo>
                  <a:pt x="1182624" y="673607"/>
                </a:lnTo>
                <a:lnTo>
                  <a:pt x="1182624" y="85343"/>
                </a:lnTo>
                <a:lnTo>
                  <a:pt x="1179576" y="67055"/>
                </a:lnTo>
                <a:lnTo>
                  <a:pt x="1178052" y="59435"/>
                </a:lnTo>
                <a:lnTo>
                  <a:pt x="1175003" y="51815"/>
                </a:lnTo>
                <a:lnTo>
                  <a:pt x="1168603" y="41147"/>
                </a:lnTo>
                <a:close/>
              </a:path>
              <a:path w="1183004" h="759460">
                <a:moveTo>
                  <a:pt x="44703" y="41147"/>
                </a:moveTo>
                <a:lnTo>
                  <a:pt x="42671" y="41147"/>
                </a:lnTo>
                <a:lnTo>
                  <a:pt x="41147" y="44195"/>
                </a:lnTo>
                <a:lnTo>
                  <a:pt x="44703" y="41147"/>
                </a:lnTo>
                <a:close/>
              </a:path>
              <a:path w="1183004" h="759460">
                <a:moveTo>
                  <a:pt x="1156715" y="24383"/>
                </a:moveTo>
                <a:lnTo>
                  <a:pt x="1095755" y="24383"/>
                </a:lnTo>
                <a:lnTo>
                  <a:pt x="1101852" y="25907"/>
                </a:lnTo>
                <a:lnTo>
                  <a:pt x="1107947" y="25907"/>
                </a:lnTo>
                <a:lnTo>
                  <a:pt x="1114043" y="27431"/>
                </a:lnTo>
                <a:lnTo>
                  <a:pt x="1120139" y="30479"/>
                </a:lnTo>
                <a:lnTo>
                  <a:pt x="1124711" y="32003"/>
                </a:lnTo>
                <a:lnTo>
                  <a:pt x="1130807" y="35051"/>
                </a:lnTo>
                <a:lnTo>
                  <a:pt x="1139952" y="44195"/>
                </a:lnTo>
                <a:lnTo>
                  <a:pt x="1138427" y="41147"/>
                </a:lnTo>
                <a:lnTo>
                  <a:pt x="1168603" y="41147"/>
                </a:lnTo>
                <a:lnTo>
                  <a:pt x="1165859" y="36575"/>
                </a:lnTo>
                <a:lnTo>
                  <a:pt x="1158239" y="25907"/>
                </a:lnTo>
                <a:lnTo>
                  <a:pt x="1156715" y="24383"/>
                </a:lnTo>
                <a:close/>
              </a:path>
              <a:path w="1183004" h="759460">
                <a:moveTo>
                  <a:pt x="1103376" y="0"/>
                </a:moveTo>
                <a:lnTo>
                  <a:pt x="76200" y="0"/>
                </a:lnTo>
                <a:lnTo>
                  <a:pt x="67055" y="1523"/>
                </a:lnTo>
                <a:lnTo>
                  <a:pt x="59435" y="3047"/>
                </a:lnTo>
                <a:lnTo>
                  <a:pt x="51815" y="6095"/>
                </a:lnTo>
                <a:lnTo>
                  <a:pt x="36575" y="15239"/>
                </a:lnTo>
                <a:lnTo>
                  <a:pt x="25907" y="24383"/>
                </a:lnTo>
                <a:lnTo>
                  <a:pt x="1155191" y="24383"/>
                </a:lnTo>
                <a:lnTo>
                  <a:pt x="1120139" y="3047"/>
                </a:lnTo>
                <a:lnTo>
                  <a:pt x="1103376" y="0"/>
                </a:lnTo>
                <a:close/>
              </a:path>
            </a:pathLst>
          </a:custGeom>
          <a:solidFill>
            <a:srgbClr val="4F81BD"/>
          </a:solidFill>
        </p:spPr>
        <p:txBody>
          <a:bodyPr wrap="square" lIns="0" tIns="0" rIns="0" bIns="0" rtlCol="0"/>
          <a:lstStyle/>
          <a:p>
            <a:endParaRPr/>
          </a:p>
        </p:txBody>
      </p:sp>
      <p:grpSp>
        <p:nvGrpSpPr>
          <p:cNvPr id="47112" name="Grup 47111"/>
          <p:cNvGrpSpPr/>
          <p:nvPr/>
        </p:nvGrpSpPr>
        <p:grpSpPr>
          <a:xfrm>
            <a:off x="2138972" y="2392216"/>
            <a:ext cx="2113711" cy="1160879"/>
            <a:chOff x="2138972" y="2392216"/>
            <a:chExt cx="2113711" cy="1160879"/>
          </a:xfrm>
        </p:grpSpPr>
        <p:sp>
          <p:nvSpPr>
            <p:cNvPr id="101" name="object 20"/>
            <p:cNvSpPr/>
            <p:nvPr/>
          </p:nvSpPr>
          <p:spPr>
            <a:xfrm>
              <a:off x="2145076" y="2392216"/>
              <a:ext cx="1953121" cy="957802"/>
            </a:xfrm>
            <a:custGeom>
              <a:avLst/>
              <a:gdLst/>
              <a:ahLst/>
              <a:cxnLst/>
              <a:rect l="l" t="t" r="r" b="b"/>
              <a:pathLst>
                <a:path w="1771650" h="718185">
                  <a:moveTo>
                    <a:pt x="1696772" y="0"/>
                  </a:moveTo>
                  <a:lnTo>
                    <a:pt x="67616" y="0"/>
                  </a:lnTo>
                  <a:lnTo>
                    <a:pt x="60323" y="1524"/>
                  </a:lnTo>
                  <a:lnTo>
                    <a:pt x="1704293" y="1524"/>
                  </a:lnTo>
                  <a:lnTo>
                    <a:pt x="1696772" y="0"/>
                  </a:lnTo>
                  <a:close/>
                </a:path>
                <a:path w="1771650" h="718185">
                  <a:moveTo>
                    <a:pt x="20231" y="716971"/>
                  </a:moveTo>
                  <a:lnTo>
                    <a:pt x="21441" y="717804"/>
                  </a:lnTo>
                  <a:lnTo>
                    <a:pt x="21896" y="717804"/>
                  </a:lnTo>
                  <a:lnTo>
                    <a:pt x="20231" y="716971"/>
                  </a:lnTo>
                  <a:close/>
                </a:path>
                <a:path w="1771650" h="718185">
                  <a:moveTo>
                    <a:pt x="15031" y="712463"/>
                  </a:moveTo>
                  <a:lnTo>
                    <a:pt x="16181" y="714184"/>
                  </a:lnTo>
                  <a:lnTo>
                    <a:pt x="18013" y="715445"/>
                  </a:lnTo>
                  <a:lnTo>
                    <a:pt x="15031" y="712463"/>
                  </a:lnTo>
                  <a:close/>
                </a:path>
                <a:path w="1771650" h="718185">
                  <a:moveTo>
                    <a:pt x="11964" y="707872"/>
                  </a:moveTo>
                  <a:lnTo>
                    <a:pt x="12752" y="709051"/>
                  </a:lnTo>
                  <a:lnTo>
                    <a:pt x="12752" y="708660"/>
                  </a:lnTo>
                  <a:lnTo>
                    <a:pt x="11964" y="707872"/>
                  </a:lnTo>
                  <a:close/>
                </a:path>
                <a:path w="1771650" h="718185">
                  <a:moveTo>
                    <a:pt x="560" y="688848"/>
                  </a:moveTo>
                  <a:lnTo>
                    <a:pt x="0" y="688848"/>
                  </a:lnTo>
                  <a:lnTo>
                    <a:pt x="321" y="690443"/>
                  </a:lnTo>
                  <a:lnTo>
                    <a:pt x="560" y="690799"/>
                  </a:lnTo>
                  <a:lnTo>
                    <a:pt x="560" y="688848"/>
                  </a:lnTo>
                  <a:close/>
                </a:path>
                <a:path w="1771650" h="718185">
                  <a:moveTo>
                    <a:pt x="1748368" y="21116"/>
                  </a:moveTo>
                  <a:lnTo>
                    <a:pt x="1750331" y="23079"/>
                  </a:lnTo>
                  <a:lnTo>
                    <a:pt x="1749540" y="21907"/>
                  </a:lnTo>
                  <a:lnTo>
                    <a:pt x="1748368" y="21116"/>
                  </a:lnTo>
                  <a:close/>
                </a:path>
                <a:path w="1771650" h="718185">
                  <a:moveTo>
                    <a:pt x="1756208" y="31784"/>
                  </a:moveTo>
                  <a:lnTo>
                    <a:pt x="1756208" y="32004"/>
                  </a:lnTo>
                  <a:lnTo>
                    <a:pt x="1756355" y="32004"/>
                  </a:lnTo>
                  <a:lnTo>
                    <a:pt x="1756208" y="31784"/>
                  </a:lnTo>
                  <a:close/>
                </a:path>
                <a:path w="1771650" h="718185">
                  <a:moveTo>
                    <a:pt x="1762304" y="40815"/>
                  </a:moveTo>
                  <a:lnTo>
                    <a:pt x="1762304" y="41148"/>
                  </a:lnTo>
                  <a:lnTo>
                    <a:pt x="1762528" y="41148"/>
                  </a:lnTo>
                  <a:lnTo>
                    <a:pt x="1762304" y="40815"/>
                  </a:lnTo>
                  <a:close/>
                </a:path>
                <a:path w="1771650" h="718185">
                  <a:moveTo>
                    <a:pt x="1763828" y="43073"/>
                  </a:moveTo>
                  <a:lnTo>
                    <a:pt x="1763828" y="44196"/>
                  </a:lnTo>
                  <a:lnTo>
                    <a:pt x="1764585" y="44196"/>
                  </a:lnTo>
                  <a:lnTo>
                    <a:pt x="1763828" y="43073"/>
                  </a:lnTo>
                  <a:close/>
                </a:path>
                <a:path w="1771650" h="718185">
                  <a:moveTo>
                    <a:pt x="1765352" y="45331"/>
                  </a:moveTo>
                  <a:lnTo>
                    <a:pt x="1765352" y="48768"/>
                  </a:lnTo>
                  <a:lnTo>
                    <a:pt x="1766198" y="48768"/>
                  </a:lnTo>
                  <a:lnTo>
                    <a:pt x="1765566" y="45648"/>
                  </a:lnTo>
                  <a:lnTo>
                    <a:pt x="1765352" y="45331"/>
                  </a:lnTo>
                  <a:close/>
                </a:path>
                <a:path w="1771650" h="718185">
                  <a:moveTo>
                    <a:pt x="1771429" y="74581"/>
                  </a:moveTo>
                  <a:lnTo>
                    <a:pt x="1769924" y="668936"/>
                  </a:lnTo>
                  <a:lnTo>
                    <a:pt x="1771448" y="661416"/>
                  </a:lnTo>
                  <a:lnTo>
                    <a:pt x="1771429" y="74581"/>
                  </a:lnTo>
                  <a:close/>
                </a:path>
                <a:path w="1771650" h="718185">
                  <a:moveTo>
                    <a:pt x="1766723" y="684735"/>
                  </a:moveTo>
                  <a:lnTo>
                    <a:pt x="1765352" y="688848"/>
                  </a:lnTo>
                  <a:lnTo>
                    <a:pt x="1761663" y="696225"/>
                  </a:lnTo>
                  <a:lnTo>
                    <a:pt x="1765566" y="690443"/>
                  </a:lnTo>
                  <a:lnTo>
                    <a:pt x="1766723" y="684735"/>
                  </a:lnTo>
                  <a:close/>
                </a:path>
                <a:path w="1771650" h="718185">
                  <a:moveTo>
                    <a:pt x="1753497" y="708322"/>
                  </a:moveTo>
                  <a:lnTo>
                    <a:pt x="1751636" y="710184"/>
                  </a:lnTo>
                  <a:lnTo>
                    <a:pt x="1750112" y="713232"/>
                  </a:lnTo>
                  <a:lnTo>
                    <a:pt x="1748588" y="714756"/>
                  </a:lnTo>
                  <a:lnTo>
                    <a:pt x="1745540" y="716280"/>
                  </a:lnTo>
                  <a:lnTo>
                    <a:pt x="1744016" y="717804"/>
                  </a:lnTo>
                  <a:lnTo>
                    <a:pt x="1744178" y="717804"/>
                  </a:lnTo>
                  <a:lnTo>
                    <a:pt x="1749540" y="714184"/>
                  </a:lnTo>
                  <a:lnTo>
                    <a:pt x="1753497" y="708322"/>
                  </a:lnTo>
                  <a:close/>
                </a:path>
              </a:pathLst>
            </a:custGeom>
            <a:solidFill>
              <a:srgbClr val="4F81BD"/>
            </a:solidFill>
          </p:spPr>
          <p:txBody>
            <a:bodyPr wrap="square" lIns="0" tIns="0" rIns="0" bIns="0" rtlCol="0"/>
            <a:lstStyle/>
            <a:p>
              <a:endParaRPr/>
            </a:p>
          </p:txBody>
        </p:sp>
        <p:sp>
          <p:nvSpPr>
            <p:cNvPr id="102" name="object 22"/>
            <p:cNvSpPr/>
            <p:nvPr/>
          </p:nvSpPr>
          <p:spPr>
            <a:xfrm>
              <a:off x="2138972" y="2392217"/>
              <a:ext cx="1959420" cy="959495"/>
            </a:xfrm>
            <a:custGeom>
              <a:avLst/>
              <a:gdLst/>
              <a:ahLst/>
              <a:cxnLst/>
              <a:rect l="l" t="t" r="r" b="b"/>
              <a:pathLst>
                <a:path w="1777364" h="719455">
                  <a:moveTo>
                    <a:pt x="1702308" y="0"/>
                  </a:moveTo>
                  <a:lnTo>
                    <a:pt x="73151" y="0"/>
                  </a:lnTo>
                  <a:lnTo>
                    <a:pt x="45005" y="5881"/>
                  </a:lnTo>
                  <a:lnTo>
                    <a:pt x="21716" y="21907"/>
                  </a:lnTo>
                  <a:lnTo>
                    <a:pt x="5857" y="45648"/>
                  </a:lnTo>
                  <a:lnTo>
                    <a:pt x="0" y="74676"/>
                  </a:lnTo>
                  <a:lnTo>
                    <a:pt x="0" y="661416"/>
                  </a:lnTo>
                  <a:lnTo>
                    <a:pt x="5857" y="690443"/>
                  </a:lnTo>
                  <a:lnTo>
                    <a:pt x="21716" y="714184"/>
                  </a:lnTo>
                  <a:lnTo>
                    <a:pt x="29191" y="719328"/>
                  </a:lnTo>
                  <a:lnTo>
                    <a:pt x="1747456" y="719328"/>
                  </a:lnTo>
                  <a:lnTo>
                    <a:pt x="1755076" y="714184"/>
                  </a:lnTo>
                  <a:lnTo>
                    <a:pt x="1771102" y="690443"/>
                  </a:lnTo>
                  <a:lnTo>
                    <a:pt x="1776984" y="661416"/>
                  </a:lnTo>
                  <a:lnTo>
                    <a:pt x="1776984" y="74676"/>
                  </a:lnTo>
                  <a:lnTo>
                    <a:pt x="1771102" y="45648"/>
                  </a:lnTo>
                  <a:lnTo>
                    <a:pt x="1755076" y="21907"/>
                  </a:lnTo>
                  <a:lnTo>
                    <a:pt x="1731335" y="5881"/>
                  </a:lnTo>
                  <a:lnTo>
                    <a:pt x="1702308" y="0"/>
                  </a:lnTo>
                  <a:close/>
                </a:path>
              </a:pathLst>
            </a:custGeom>
            <a:solidFill>
              <a:srgbClr val="4F81BD"/>
            </a:solidFill>
          </p:spPr>
          <p:txBody>
            <a:bodyPr wrap="square" lIns="0" tIns="0" rIns="0" bIns="0" rtlCol="0"/>
            <a:lstStyle/>
            <a:p>
              <a:endParaRPr/>
            </a:p>
          </p:txBody>
        </p:sp>
        <p:sp>
          <p:nvSpPr>
            <p:cNvPr id="103" name="object 24"/>
            <p:cNvSpPr/>
            <p:nvPr/>
          </p:nvSpPr>
          <p:spPr>
            <a:xfrm>
              <a:off x="2280102" y="2556846"/>
              <a:ext cx="1959001" cy="794695"/>
            </a:xfrm>
            <a:prstGeom prst="rect">
              <a:avLst/>
            </a:prstGeom>
            <a:blipFill>
              <a:blip r:embed="rId4" cstate="print"/>
              <a:stretch>
                <a:fillRect/>
              </a:stretch>
            </a:blipFill>
          </p:spPr>
          <p:txBody>
            <a:bodyPr wrap="square" lIns="0" tIns="0" rIns="0" bIns="0" rtlCol="0"/>
            <a:lstStyle/>
            <a:p>
              <a:endParaRPr/>
            </a:p>
          </p:txBody>
        </p:sp>
        <p:sp>
          <p:nvSpPr>
            <p:cNvPr id="104" name="object 25"/>
            <p:cNvSpPr/>
            <p:nvPr/>
          </p:nvSpPr>
          <p:spPr>
            <a:xfrm>
              <a:off x="2266660" y="2538554"/>
              <a:ext cx="1986023" cy="812988"/>
            </a:xfrm>
            <a:custGeom>
              <a:avLst/>
              <a:gdLst/>
              <a:ahLst/>
              <a:cxnLst/>
              <a:rect l="l" t="t" r="r" b="b"/>
              <a:pathLst>
                <a:path w="1801495" h="609600">
                  <a:moveTo>
                    <a:pt x="80772" y="25908"/>
                  </a:moveTo>
                  <a:lnTo>
                    <a:pt x="24384" y="25908"/>
                  </a:lnTo>
                  <a:lnTo>
                    <a:pt x="15239" y="38100"/>
                  </a:lnTo>
                  <a:lnTo>
                    <a:pt x="15239" y="39624"/>
                  </a:lnTo>
                  <a:lnTo>
                    <a:pt x="10667" y="45720"/>
                  </a:lnTo>
                  <a:lnTo>
                    <a:pt x="6095" y="53340"/>
                  </a:lnTo>
                  <a:lnTo>
                    <a:pt x="4572" y="60960"/>
                  </a:lnTo>
                  <a:lnTo>
                    <a:pt x="1524" y="70104"/>
                  </a:lnTo>
                  <a:lnTo>
                    <a:pt x="0" y="79248"/>
                  </a:lnTo>
                  <a:lnTo>
                    <a:pt x="0" y="609600"/>
                  </a:lnTo>
                  <a:lnTo>
                    <a:pt x="25907" y="609600"/>
                  </a:lnTo>
                  <a:lnTo>
                    <a:pt x="25907" y="79248"/>
                  </a:lnTo>
                  <a:lnTo>
                    <a:pt x="27431" y="73152"/>
                  </a:lnTo>
                  <a:lnTo>
                    <a:pt x="28955" y="68580"/>
                  </a:lnTo>
                  <a:lnTo>
                    <a:pt x="30479" y="62484"/>
                  </a:lnTo>
                  <a:lnTo>
                    <a:pt x="33527" y="56388"/>
                  </a:lnTo>
                  <a:lnTo>
                    <a:pt x="35560" y="53340"/>
                  </a:lnTo>
                  <a:lnTo>
                    <a:pt x="35051" y="53340"/>
                  </a:lnTo>
                  <a:lnTo>
                    <a:pt x="42889" y="44196"/>
                  </a:lnTo>
                  <a:lnTo>
                    <a:pt x="42672" y="44196"/>
                  </a:lnTo>
                  <a:lnTo>
                    <a:pt x="44195" y="42672"/>
                  </a:lnTo>
                  <a:lnTo>
                    <a:pt x="44450" y="42672"/>
                  </a:lnTo>
                  <a:lnTo>
                    <a:pt x="53339" y="35052"/>
                  </a:lnTo>
                  <a:lnTo>
                    <a:pt x="57912" y="33528"/>
                  </a:lnTo>
                  <a:lnTo>
                    <a:pt x="62484" y="30480"/>
                  </a:lnTo>
                  <a:lnTo>
                    <a:pt x="80772" y="25908"/>
                  </a:lnTo>
                  <a:close/>
                </a:path>
                <a:path w="1801495" h="609600">
                  <a:moveTo>
                    <a:pt x="1794357" y="51816"/>
                  </a:moveTo>
                  <a:lnTo>
                    <a:pt x="1766315" y="51816"/>
                  </a:lnTo>
                  <a:lnTo>
                    <a:pt x="1772412" y="64008"/>
                  </a:lnTo>
                  <a:lnTo>
                    <a:pt x="1773936" y="68580"/>
                  </a:lnTo>
                  <a:lnTo>
                    <a:pt x="1776984" y="80772"/>
                  </a:lnTo>
                  <a:lnTo>
                    <a:pt x="1776984" y="609600"/>
                  </a:lnTo>
                  <a:lnTo>
                    <a:pt x="1801367" y="609600"/>
                  </a:lnTo>
                  <a:lnTo>
                    <a:pt x="1801367" y="77724"/>
                  </a:lnTo>
                  <a:lnTo>
                    <a:pt x="1799843" y="68580"/>
                  </a:lnTo>
                  <a:lnTo>
                    <a:pt x="1798319" y="60960"/>
                  </a:lnTo>
                  <a:lnTo>
                    <a:pt x="1795272" y="53340"/>
                  </a:lnTo>
                  <a:lnTo>
                    <a:pt x="1794357" y="51816"/>
                  </a:lnTo>
                  <a:close/>
                </a:path>
                <a:path w="1801495" h="609600">
                  <a:moveTo>
                    <a:pt x="36575" y="51816"/>
                  </a:moveTo>
                  <a:lnTo>
                    <a:pt x="35051" y="53340"/>
                  </a:lnTo>
                  <a:lnTo>
                    <a:pt x="35560" y="53340"/>
                  </a:lnTo>
                  <a:lnTo>
                    <a:pt x="36575" y="51816"/>
                  </a:lnTo>
                  <a:close/>
                </a:path>
                <a:path w="1801495" h="609600">
                  <a:moveTo>
                    <a:pt x="1759330" y="43561"/>
                  </a:moveTo>
                  <a:lnTo>
                    <a:pt x="1766315" y="53340"/>
                  </a:lnTo>
                  <a:lnTo>
                    <a:pt x="1766315" y="51816"/>
                  </a:lnTo>
                  <a:lnTo>
                    <a:pt x="1794357" y="51816"/>
                  </a:lnTo>
                  <a:lnTo>
                    <a:pt x="1790700" y="45720"/>
                  </a:lnTo>
                  <a:lnTo>
                    <a:pt x="1789938" y="44196"/>
                  </a:lnTo>
                  <a:lnTo>
                    <a:pt x="1760219" y="44196"/>
                  </a:lnTo>
                  <a:lnTo>
                    <a:pt x="1759330" y="43561"/>
                  </a:lnTo>
                  <a:close/>
                </a:path>
                <a:path w="1801495" h="609600">
                  <a:moveTo>
                    <a:pt x="44195" y="42672"/>
                  </a:moveTo>
                  <a:lnTo>
                    <a:pt x="42672" y="44196"/>
                  </a:lnTo>
                  <a:lnTo>
                    <a:pt x="43492" y="43492"/>
                  </a:lnTo>
                  <a:lnTo>
                    <a:pt x="44195" y="42672"/>
                  </a:lnTo>
                  <a:close/>
                </a:path>
                <a:path w="1801495" h="609600">
                  <a:moveTo>
                    <a:pt x="43492" y="43492"/>
                  </a:moveTo>
                  <a:lnTo>
                    <a:pt x="42672" y="44196"/>
                  </a:lnTo>
                  <a:lnTo>
                    <a:pt x="42889" y="44196"/>
                  </a:lnTo>
                  <a:lnTo>
                    <a:pt x="43492" y="43492"/>
                  </a:lnTo>
                  <a:close/>
                </a:path>
                <a:path w="1801495" h="609600">
                  <a:moveTo>
                    <a:pt x="1758695" y="42672"/>
                  </a:moveTo>
                  <a:lnTo>
                    <a:pt x="1759330" y="43561"/>
                  </a:lnTo>
                  <a:lnTo>
                    <a:pt x="1760219" y="44196"/>
                  </a:lnTo>
                  <a:lnTo>
                    <a:pt x="1758695" y="42672"/>
                  </a:lnTo>
                  <a:close/>
                </a:path>
                <a:path w="1801495" h="609600">
                  <a:moveTo>
                    <a:pt x="1789176" y="42672"/>
                  </a:moveTo>
                  <a:lnTo>
                    <a:pt x="1758695" y="42672"/>
                  </a:lnTo>
                  <a:lnTo>
                    <a:pt x="1760219" y="44196"/>
                  </a:lnTo>
                  <a:lnTo>
                    <a:pt x="1789938" y="44196"/>
                  </a:lnTo>
                  <a:lnTo>
                    <a:pt x="1789176" y="42672"/>
                  </a:lnTo>
                  <a:close/>
                </a:path>
                <a:path w="1801495" h="609600">
                  <a:moveTo>
                    <a:pt x="1716024" y="0"/>
                  </a:moveTo>
                  <a:lnTo>
                    <a:pt x="85343" y="0"/>
                  </a:lnTo>
                  <a:lnTo>
                    <a:pt x="76200" y="1524"/>
                  </a:lnTo>
                  <a:lnTo>
                    <a:pt x="68579" y="3048"/>
                  </a:lnTo>
                  <a:lnTo>
                    <a:pt x="59436" y="4572"/>
                  </a:lnTo>
                  <a:lnTo>
                    <a:pt x="44195" y="10668"/>
                  </a:lnTo>
                  <a:lnTo>
                    <a:pt x="36575" y="15240"/>
                  </a:lnTo>
                  <a:lnTo>
                    <a:pt x="25907" y="24384"/>
                  </a:lnTo>
                  <a:lnTo>
                    <a:pt x="25907" y="25908"/>
                  </a:lnTo>
                  <a:lnTo>
                    <a:pt x="1722119" y="25908"/>
                  </a:lnTo>
                  <a:lnTo>
                    <a:pt x="1740407" y="30480"/>
                  </a:lnTo>
                  <a:lnTo>
                    <a:pt x="1749552" y="36576"/>
                  </a:lnTo>
                  <a:lnTo>
                    <a:pt x="1759330" y="43561"/>
                  </a:lnTo>
                  <a:lnTo>
                    <a:pt x="1758695" y="42672"/>
                  </a:lnTo>
                  <a:lnTo>
                    <a:pt x="1789176" y="42672"/>
                  </a:lnTo>
                  <a:lnTo>
                    <a:pt x="1787652" y="39624"/>
                  </a:lnTo>
                  <a:lnTo>
                    <a:pt x="1787652" y="38100"/>
                  </a:lnTo>
                  <a:lnTo>
                    <a:pt x="1786127" y="38100"/>
                  </a:lnTo>
                  <a:lnTo>
                    <a:pt x="1776984" y="25908"/>
                  </a:lnTo>
                  <a:lnTo>
                    <a:pt x="1775460" y="24384"/>
                  </a:lnTo>
                  <a:lnTo>
                    <a:pt x="1763267" y="15240"/>
                  </a:lnTo>
                  <a:lnTo>
                    <a:pt x="1755648" y="10668"/>
                  </a:lnTo>
                  <a:lnTo>
                    <a:pt x="1732788" y="1524"/>
                  </a:lnTo>
                  <a:lnTo>
                    <a:pt x="1723643" y="1524"/>
                  </a:lnTo>
                  <a:lnTo>
                    <a:pt x="1716024" y="0"/>
                  </a:lnTo>
                  <a:close/>
                </a:path>
                <a:path w="1801495" h="609600">
                  <a:moveTo>
                    <a:pt x="44450" y="42672"/>
                  </a:moveTo>
                  <a:lnTo>
                    <a:pt x="44195" y="42672"/>
                  </a:lnTo>
                  <a:lnTo>
                    <a:pt x="43492" y="43492"/>
                  </a:lnTo>
                  <a:lnTo>
                    <a:pt x="44450" y="42672"/>
                  </a:lnTo>
                  <a:close/>
                </a:path>
              </a:pathLst>
            </a:custGeom>
            <a:solidFill>
              <a:srgbClr val="4F81BD"/>
            </a:solidFill>
          </p:spPr>
          <p:txBody>
            <a:bodyPr wrap="square" lIns="0" tIns="0" rIns="0" bIns="0" rtlCol="0"/>
            <a:lstStyle/>
            <a:p>
              <a:endParaRPr/>
            </a:p>
          </p:txBody>
        </p:sp>
        <p:sp>
          <p:nvSpPr>
            <p:cNvPr id="105" name="object 26"/>
            <p:cNvSpPr txBox="1"/>
            <p:nvPr/>
          </p:nvSpPr>
          <p:spPr>
            <a:xfrm>
              <a:off x="2343770" y="2575605"/>
              <a:ext cx="1831801" cy="798343"/>
            </a:xfrm>
            <a:prstGeom prst="rect">
              <a:avLst/>
            </a:prstGeom>
          </p:spPr>
          <p:txBody>
            <a:bodyPr vert="horz" wrap="square" lIns="0" tIns="69262" rIns="0" bIns="0" rtlCol="0">
              <a:spAutoFit/>
            </a:bodyPr>
            <a:lstStyle/>
            <a:p>
              <a:pPr algn="ctr">
                <a:spcBef>
                  <a:spcPts val="544"/>
                </a:spcBef>
              </a:pPr>
              <a:r>
                <a:rPr lang="tr-TR" sz="1300" spc="-53" dirty="0" smtClean="0">
                  <a:latin typeface="Arial"/>
                  <a:cs typeface="Arial"/>
                </a:rPr>
                <a:t>Doç. Dr</a:t>
              </a:r>
              <a:r>
                <a:rPr lang="tr-TR" sz="1300" spc="-53" dirty="0">
                  <a:latin typeface="Arial"/>
                  <a:cs typeface="Arial"/>
                </a:rPr>
                <a:t>. </a:t>
              </a:r>
            </a:p>
            <a:p>
              <a:pPr algn="ctr">
                <a:spcBef>
                  <a:spcPts val="544"/>
                </a:spcBef>
              </a:pPr>
              <a:r>
                <a:rPr lang="tr-TR" sz="1300" spc="-53" dirty="0" err="1">
                  <a:latin typeface="Arial"/>
                  <a:cs typeface="Arial"/>
                </a:rPr>
                <a:t>Sidar</a:t>
              </a:r>
              <a:r>
                <a:rPr lang="tr-TR" sz="1300" spc="-53" dirty="0">
                  <a:latin typeface="Arial"/>
                  <a:cs typeface="Arial"/>
                </a:rPr>
                <a:t> GÜL</a:t>
              </a:r>
            </a:p>
            <a:p>
              <a:pPr algn="ctr">
                <a:spcBef>
                  <a:spcPts val="544"/>
                </a:spcBef>
              </a:pPr>
              <a:r>
                <a:rPr lang="tr-TR" sz="1300" b="1" spc="-53" dirty="0">
                  <a:solidFill>
                    <a:srgbClr val="FF0000"/>
                  </a:solidFill>
                  <a:latin typeface="Arial"/>
                  <a:cs typeface="Arial"/>
                </a:rPr>
                <a:t>Gerçekleştirme Görevlisi</a:t>
              </a:r>
              <a:endParaRPr sz="1300" b="1" dirty="0">
                <a:solidFill>
                  <a:srgbClr val="FF0000"/>
                </a:solidFill>
                <a:latin typeface="Arial"/>
                <a:cs typeface="Arial"/>
              </a:endParaRPr>
            </a:p>
          </p:txBody>
        </p:sp>
        <p:sp>
          <p:nvSpPr>
            <p:cNvPr id="106" name="object 37"/>
            <p:cNvSpPr/>
            <p:nvPr/>
          </p:nvSpPr>
          <p:spPr>
            <a:xfrm>
              <a:off x="2180774" y="3359551"/>
              <a:ext cx="1873316" cy="14397"/>
            </a:xfrm>
            <a:custGeom>
              <a:avLst/>
              <a:gdLst/>
              <a:ahLst/>
              <a:cxnLst/>
              <a:rect l="l" t="t" r="r" b="b"/>
              <a:pathLst>
                <a:path w="1699260" h="10794">
                  <a:moveTo>
                    <a:pt x="2949" y="2029"/>
                  </a:moveTo>
                  <a:lnTo>
                    <a:pt x="7087" y="4877"/>
                  </a:lnTo>
                  <a:lnTo>
                    <a:pt x="16663" y="6878"/>
                  </a:lnTo>
                  <a:lnTo>
                    <a:pt x="13898" y="6187"/>
                  </a:lnTo>
                  <a:lnTo>
                    <a:pt x="9326" y="4663"/>
                  </a:lnTo>
                  <a:lnTo>
                    <a:pt x="6278" y="3139"/>
                  </a:lnTo>
                  <a:lnTo>
                    <a:pt x="2949" y="2029"/>
                  </a:lnTo>
                  <a:close/>
                </a:path>
                <a:path w="1699260" h="10794">
                  <a:moveTo>
                    <a:pt x="0" y="0"/>
                  </a:moveTo>
                  <a:lnTo>
                    <a:pt x="292" y="201"/>
                  </a:lnTo>
                  <a:lnTo>
                    <a:pt x="0" y="0"/>
                  </a:lnTo>
                  <a:close/>
                </a:path>
                <a:path w="1699260" h="10794">
                  <a:moveTo>
                    <a:pt x="1699199" y="974"/>
                  </a:moveTo>
                  <a:lnTo>
                    <a:pt x="1691822" y="4663"/>
                  </a:lnTo>
                  <a:lnTo>
                    <a:pt x="1687709" y="6034"/>
                  </a:lnTo>
                  <a:lnTo>
                    <a:pt x="1693417" y="4877"/>
                  </a:lnTo>
                  <a:lnTo>
                    <a:pt x="1699199" y="974"/>
                  </a:lnTo>
                  <a:close/>
                </a:path>
                <a:path w="1699260" h="10794">
                  <a:moveTo>
                    <a:pt x="1671911" y="9235"/>
                  </a:moveTo>
                  <a:lnTo>
                    <a:pt x="35200" y="10752"/>
                  </a:lnTo>
                  <a:lnTo>
                    <a:pt x="1664424" y="10752"/>
                  </a:lnTo>
                  <a:lnTo>
                    <a:pt x="1671911" y="9235"/>
                  </a:lnTo>
                  <a:close/>
                </a:path>
              </a:pathLst>
            </a:custGeom>
            <a:solidFill>
              <a:srgbClr val="4F81BD"/>
            </a:solidFill>
          </p:spPr>
          <p:txBody>
            <a:bodyPr wrap="square" lIns="0" tIns="0" rIns="0" bIns="0" rtlCol="0"/>
            <a:lstStyle/>
            <a:p>
              <a:endParaRPr/>
            </a:p>
          </p:txBody>
        </p:sp>
        <p:sp>
          <p:nvSpPr>
            <p:cNvPr id="107" name="object 38"/>
            <p:cNvSpPr/>
            <p:nvPr/>
          </p:nvSpPr>
          <p:spPr>
            <a:xfrm>
              <a:off x="2140443" y="3351542"/>
              <a:ext cx="1955920" cy="47424"/>
            </a:xfrm>
            <a:custGeom>
              <a:avLst/>
              <a:gdLst/>
              <a:ahLst/>
              <a:cxnLst/>
              <a:rect l="l" t="t" r="r" b="b"/>
              <a:pathLst>
                <a:path w="1774189" h="35560">
                  <a:moveTo>
                    <a:pt x="27622" y="0"/>
                  </a:moveTo>
                  <a:lnTo>
                    <a:pt x="0" y="0"/>
                  </a:lnTo>
                  <a:lnTo>
                    <a:pt x="4762" y="7620"/>
                  </a:lnTo>
                  <a:lnTo>
                    <a:pt x="6286" y="7620"/>
                  </a:lnTo>
                  <a:lnTo>
                    <a:pt x="7810" y="9143"/>
                  </a:lnTo>
                  <a:lnTo>
                    <a:pt x="21526" y="19812"/>
                  </a:lnTo>
                  <a:lnTo>
                    <a:pt x="36766" y="28956"/>
                  </a:lnTo>
                  <a:lnTo>
                    <a:pt x="45910" y="32004"/>
                  </a:lnTo>
                  <a:lnTo>
                    <a:pt x="64198" y="35052"/>
                  </a:lnTo>
                  <a:lnTo>
                    <a:pt x="1711642" y="35052"/>
                  </a:lnTo>
                  <a:lnTo>
                    <a:pt x="1720786" y="33528"/>
                  </a:lnTo>
                  <a:lnTo>
                    <a:pt x="1739074" y="27432"/>
                  </a:lnTo>
                  <a:lnTo>
                    <a:pt x="1746694" y="24384"/>
                  </a:lnTo>
                  <a:lnTo>
                    <a:pt x="1754314" y="18288"/>
                  </a:lnTo>
                  <a:lnTo>
                    <a:pt x="1756346" y="16764"/>
                  </a:lnTo>
                  <a:lnTo>
                    <a:pt x="64198" y="16764"/>
                  </a:lnTo>
                  <a:lnTo>
                    <a:pt x="64198" y="15240"/>
                  </a:lnTo>
                  <a:lnTo>
                    <a:pt x="56578" y="13716"/>
                  </a:lnTo>
                  <a:lnTo>
                    <a:pt x="50482" y="12192"/>
                  </a:lnTo>
                  <a:lnTo>
                    <a:pt x="45910" y="10668"/>
                  </a:lnTo>
                  <a:lnTo>
                    <a:pt x="42862" y="9143"/>
                  </a:lnTo>
                  <a:lnTo>
                    <a:pt x="38290" y="7620"/>
                  </a:lnTo>
                  <a:lnTo>
                    <a:pt x="36766" y="6096"/>
                  </a:lnTo>
                  <a:lnTo>
                    <a:pt x="30670" y="3048"/>
                  </a:lnTo>
                  <a:lnTo>
                    <a:pt x="27622" y="0"/>
                  </a:lnTo>
                  <a:close/>
                </a:path>
                <a:path w="1774189" h="35560">
                  <a:moveTo>
                    <a:pt x="1773957" y="0"/>
                  </a:moveTo>
                  <a:lnTo>
                    <a:pt x="1746694" y="0"/>
                  </a:lnTo>
                  <a:lnTo>
                    <a:pt x="1745170" y="1524"/>
                  </a:lnTo>
                  <a:lnTo>
                    <a:pt x="1742122" y="3048"/>
                  </a:lnTo>
                  <a:lnTo>
                    <a:pt x="64198" y="16764"/>
                  </a:lnTo>
                  <a:lnTo>
                    <a:pt x="1756346" y="16764"/>
                  </a:lnTo>
                  <a:lnTo>
                    <a:pt x="1766506" y="9143"/>
                  </a:lnTo>
                  <a:lnTo>
                    <a:pt x="1768030" y="7620"/>
                  </a:lnTo>
                  <a:lnTo>
                    <a:pt x="1773957" y="0"/>
                  </a:lnTo>
                  <a:close/>
                </a:path>
              </a:pathLst>
            </a:custGeom>
            <a:solidFill>
              <a:srgbClr val="FFFFFF"/>
            </a:solidFill>
          </p:spPr>
          <p:txBody>
            <a:bodyPr wrap="square" lIns="0" tIns="0" rIns="0" bIns="0" rtlCol="0"/>
            <a:lstStyle/>
            <a:p>
              <a:endParaRPr/>
            </a:p>
          </p:txBody>
        </p:sp>
        <p:sp>
          <p:nvSpPr>
            <p:cNvPr id="108" name="object 39"/>
            <p:cNvSpPr/>
            <p:nvPr/>
          </p:nvSpPr>
          <p:spPr>
            <a:xfrm>
              <a:off x="2140443" y="3374915"/>
              <a:ext cx="1955920" cy="0"/>
            </a:xfrm>
            <a:custGeom>
              <a:avLst/>
              <a:gdLst/>
              <a:ahLst/>
              <a:cxnLst/>
              <a:rect l="l" t="t" r="r" b="b"/>
              <a:pathLst>
                <a:path w="1774189">
                  <a:moveTo>
                    <a:pt x="0" y="0"/>
                  </a:moveTo>
                  <a:lnTo>
                    <a:pt x="1773957" y="0"/>
                  </a:lnTo>
                </a:path>
              </a:pathLst>
            </a:custGeom>
            <a:ln w="35052">
              <a:solidFill>
                <a:srgbClr val="FFFFFF"/>
              </a:solidFill>
            </a:ln>
          </p:spPr>
          <p:txBody>
            <a:bodyPr wrap="square" lIns="0" tIns="0" rIns="0" bIns="0" rtlCol="0"/>
            <a:lstStyle/>
            <a:p>
              <a:endParaRPr/>
            </a:p>
          </p:txBody>
        </p:sp>
        <p:sp>
          <p:nvSpPr>
            <p:cNvPr id="109" name="object 40"/>
            <p:cNvSpPr/>
            <p:nvPr/>
          </p:nvSpPr>
          <p:spPr>
            <a:xfrm>
              <a:off x="2280102" y="3351543"/>
              <a:ext cx="1959001" cy="184953"/>
            </a:xfrm>
            <a:prstGeom prst="rect">
              <a:avLst/>
            </a:prstGeom>
            <a:blipFill>
              <a:blip r:embed="rId5" cstate="print"/>
              <a:stretch>
                <a:fillRect/>
              </a:stretch>
            </a:blipFill>
          </p:spPr>
          <p:txBody>
            <a:bodyPr wrap="square" lIns="0" tIns="0" rIns="0" bIns="0" rtlCol="0"/>
            <a:lstStyle/>
            <a:p>
              <a:endParaRPr/>
            </a:p>
          </p:txBody>
        </p:sp>
        <p:sp>
          <p:nvSpPr>
            <p:cNvPr id="110" name="object 41"/>
            <p:cNvSpPr/>
            <p:nvPr/>
          </p:nvSpPr>
          <p:spPr>
            <a:xfrm>
              <a:off x="2266660" y="3351542"/>
              <a:ext cx="1986023" cy="201553"/>
            </a:xfrm>
            <a:custGeom>
              <a:avLst/>
              <a:gdLst/>
              <a:ahLst/>
              <a:cxnLst/>
              <a:rect l="l" t="t" r="r" b="b"/>
              <a:pathLst>
                <a:path w="1801495" h="151130">
                  <a:moveTo>
                    <a:pt x="25907" y="0"/>
                  </a:moveTo>
                  <a:lnTo>
                    <a:pt x="0" y="0"/>
                  </a:lnTo>
                  <a:lnTo>
                    <a:pt x="0" y="74676"/>
                  </a:lnTo>
                  <a:lnTo>
                    <a:pt x="15239" y="114300"/>
                  </a:lnTo>
                  <a:lnTo>
                    <a:pt x="45719" y="141732"/>
                  </a:lnTo>
                  <a:lnTo>
                    <a:pt x="70103" y="149352"/>
                  </a:lnTo>
                  <a:lnTo>
                    <a:pt x="77724" y="150876"/>
                  </a:lnTo>
                  <a:lnTo>
                    <a:pt x="1725167" y="150876"/>
                  </a:lnTo>
                  <a:lnTo>
                    <a:pt x="1734312" y="149352"/>
                  </a:lnTo>
                  <a:lnTo>
                    <a:pt x="1741931" y="146304"/>
                  </a:lnTo>
                  <a:lnTo>
                    <a:pt x="1749552" y="144780"/>
                  </a:lnTo>
                  <a:lnTo>
                    <a:pt x="1764791" y="135636"/>
                  </a:lnTo>
                  <a:lnTo>
                    <a:pt x="1775460" y="126492"/>
                  </a:lnTo>
                  <a:lnTo>
                    <a:pt x="86867" y="126492"/>
                  </a:lnTo>
                  <a:lnTo>
                    <a:pt x="79248" y="124968"/>
                  </a:lnTo>
                  <a:lnTo>
                    <a:pt x="73151" y="124968"/>
                  </a:lnTo>
                  <a:lnTo>
                    <a:pt x="67055" y="123443"/>
                  </a:lnTo>
                  <a:lnTo>
                    <a:pt x="62484" y="120396"/>
                  </a:lnTo>
                  <a:lnTo>
                    <a:pt x="56387" y="117348"/>
                  </a:lnTo>
                  <a:lnTo>
                    <a:pt x="51815" y="115824"/>
                  </a:lnTo>
                  <a:lnTo>
                    <a:pt x="42672" y="106680"/>
                  </a:lnTo>
                  <a:lnTo>
                    <a:pt x="42889" y="106680"/>
                  </a:lnTo>
                  <a:lnTo>
                    <a:pt x="35051" y="97536"/>
                  </a:lnTo>
                  <a:lnTo>
                    <a:pt x="32003" y="92964"/>
                  </a:lnTo>
                  <a:lnTo>
                    <a:pt x="30479" y="88392"/>
                  </a:lnTo>
                  <a:lnTo>
                    <a:pt x="27431" y="82296"/>
                  </a:lnTo>
                  <a:lnTo>
                    <a:pt x="25907" y="76200"/>
                  </a:lnTo>
                  <a:lnTo>
                    <a:pt x="25907" y="0"/>
                  </a:lnTo>
                  <a:close/>
                </a:path>
                <a:path w="1801495" h="151130">
                  <a:moveTo>
                    <a:pt x="1759330" y="107442"/>
                  </a:moveTo>
                  <a:lnTo>
                    <a:pt x="1749552" y="115824"/>
                  </a:lnTo>
                  <a:lnTo>
                    <a:pt x="1743455" y="118872"/>
                  </a:lnTo>
                  <a:lnTo>
                    <a:pt x="1738884" y="120396"/>
                  </a:lnTo>
                  <a:lnTo>
                    <a:pt x="1732788" y="123443"/>
                  </a:lnTo>
                  <a:lnTo>
                    <a:pt x="1726691" y="124968"/>
                  </a:lnTo>
                  <a:lnTo>
                    <a:pt x="1720595" y="124968"/>
                  </a:lnTo>
                  <a:lnTo>
                    <a:pt x="1714500" y="126492"/>
                  </a:lnTo>
                  <a:lnTo>
                    <a:pt x="1776984" y="126492"/>
                  </a:lnTo>
                  <a:lnTo>
                    <a:pt x="1776984" y="124968"/>
                  </a:lnTo>
                  <a:lnTo>
                    <a:pt x="1787652" y="112776"/>
                  </a:lnTo>
                  <a:lnTo>
                    <a:pt x="1790395" y="108204"/>
                  </a:lnTo>
                  <a:lnTo>
                    <a:pt x="1758695" y="108204"/>
                  </a:lnTo>
                  <a:lnTo>
                    <a:pt x="1759330" y="107442"/>
                  </a:lnTo>
                  <a:close/>
                </a:path>
                <a:path w="1801495" h="151130">
                  <a:moveTo>
                    <a:pt x="42889" y="106680"/>
                  </a:moveTo>
                  <a:lnTo>
                    <a:pt x="42672" y="106680"/>
                  </a:lnTo>
                  <a:lnTo>
                    <a:pt x="44196" y="108204"/>
                  </a:lnTo>
                  <a:lnTo>
                    <a:pt x="42889" y="106680"/>
                  </a:lnTo>
                  <a:close/>
                </a:path>
                <a:path w="1801495" h="151130">
                  <a:moveTo>
                    <a:pt x="1760219" y="106680"/>
                  </a:moveTo>
                  <a:lnTo>
                    <a:pt x="1759330" y="107442"/>
                  </a:lnTo>
                  <a:lnTo>
                    <a:pt x="1758695" y="108204"/>
                  </a:lnTo>
                  <a:lnTo>
                    <a:pt x="1760219" y="106680"/>
                  </a:lnTo>
                  <a:close/>
                </a:path>
                <a:path w="1801495" h="151130">
                  <a:moveTo>
                    <a:pt x="1791309" y="106680"/>
                  </a:moveTo>
                  <a:lnTo>
                    <a:pt x="1760219" y="106680"/>
                  </a:lnTo>
                  <a:lnTo>
                    <a:pt x="1758695" y="108204"/>
                  </a:lnTo>
                  <a:lnTo>
                    <a:pt x="1790395" y="108204"/>
                  </a:lnTo>
                  <a:lnTo>
                    <a:pt x="1791309" y="106680"/>
                  </a:lnTo>
                  <a:close/>
                </a:path>
                <a:path w="1801495" h="151130">
                  <a:moveTo>
                    <a:pt x="1801367" y="0"/>
                  </a:moveTo>
                  <a:lnTo>
                    <a:pt x="1776984" y="0"/>
                  </a:lnTo>
                  <a:lnTo>
                    <a:pt x="1776984" y="71628"/>
                  </a:lnTo>
                  <a:lnTo>
                    <a:pt x="1773936" y="83820"/>
                  </a:lnTo>
                  <a:lnTo>
                    <a:pt x="1770888" y="89916"/>
                  </a:lnTo>
                  <a:lnTo>
                    <a:pt x="1769364" y="94488"/>
                  </a:lnTo>
                  <a:lnTo>
                    <a:pt x="1766315" y="99060"/>
                  </a:lnTo>
                  <a:lnTo>
                    <a:pt x="1759330" y="107442"/>
                  </a:lnTo>
                  <a:lnTo>
                    <a:pt x="1760219" y="106680"/>
                  </a:lnTo>
                  <a:lnTo>
                    <a:pt x="1791309" y="106680"/>
                  </a:lnTo>
                  <a:lnTo>
                    <a:pt x="1792224" y="105156"/>
                  </a:lnTo>
                  <a:lnTo>
                    <a:pt x="1798319" y="89916"/>
                  </a:lnTo>
                  <a:lnTo>
                    <a:pt x="1799843" y="82296"/>
                  </a:lnTo>
                  <a:lnTo>
                    <a:pt x="1801367" y="73152"/>
                  </a:lnTo>
                  <a:lnTo>
                    <a:pt x="1801367" y="0"/>
                  </a:lnTo>
                  <a:close/>
                </a:path>
              </a:pathLst>
            </a:custGeom>
            <a:solidFill>
              <a:srgbClr val="4F81BD"/>
            </a:solidFill>
          </p:spPr>
          <p:txBody>
            <a:bodyPr wrap="square" lIns="0" tIns="0" rIns="0" bIns="0" rtlCol="0"/>
            <a:lstStyle/>
            <a:p>
              <a:endParaRPr/>
            </a:p>
          </p:txBody>
        </p:sp>
      </p:grpSp>
      <p:pic>
        <p:nvPicPr>
          <p:cNvPr id="111" name="Picture 2" descr="Prof.Dr. TEKİN ŞAHİN | Siirt Üniversitesi">
            <a:extLst>
              <a:ext uri="{FF2B5EF4-FFF2-40B4-BE49-F238E27FC236}">
                <a16:creationId xmlns:a16="http://schemas.microsoft.com/office/drawing/2014/main" id="{9A44349F-4187-3A99-7F58-8D70E2183653}"/>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69071" y="85047"/>
            <a:ext cx="1154768" cy="1086840"/>
          </a:xfrm>
          <a:prstGeom prst="rect">
            <a:avLst/>
          </a:prstGeom>
          <a:noFill/>
          <a:extLst>
            <a:ext uri="{909E8E84-426E-40DD-AFC4-6F175D3DCCD1}">
              <a14:hiddenFill xmlns:a14="http://schemas.microsoft.com/office/drawing/2010/main">
                <a:solidFill>
                  <a:srgbClr val="FFFFFF"/>
                </a:solidFill>
              </a14:hiddenFill>
            </a:ext>
          </a:extLst>
        </p:spPr>
      </p:pic>
      <p:pic>
        <p:nvPicPr>
          <p:cNvPr id="112" name="Picture 2">
            <a:extLst>
              <a:ext uri="{FF2B5EF4-FFF2-40B4-BE49-F238E27FC236}">
                <a16:creationId xmlns:a16="http://schemas.microsoft.com/office/drawing/2014/main" id="{65F198E1-9AE7-E48E-8021-F4FF15C62166}"/>
              </a:ext>
              <a:ext uri="{C183D7F6-B498-43B3-948B-1728B52AA6E4}">
                <adec:decorative xmlns="" xmlns:adec="http://schemas.microsoft.com/office/drawing/2017/decorative" val="1"/>
              </a:ext>
            </a:extLst>
          </p:cNvPr>
          <p:cNvPicPr>
            <a:picLocks noChangeAspect="1" noChangeArrowheads="1"/>
          </p:cNvPicPr>
          <p:nvPr/>
        </p:nvPicPr>
        <p:blipFill>
          <a:blip r:embed="rId14" cstate="print">
            <a:extLst>
              <a:ext uri="{BEBA8EAE-BF5A-486C-A8C5-ECC9F3942E4B}">
                <a14:imgProps xmlns:a14="http://schemas.microsoft.com/office/drawing/2010/main">
                  <a14:imgLayer r:embed="rId15">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6221902" y="1434089"/>
            <a:ext cx="1077531" cy="848373"/>
          </a:xfrm>
          <a:prstGeom prst="rect">
            <a:avLst/>
          </a:prstGeom>
          <a:solidFill>
            <a:schemeClr val="accent1"/>
          </a:solidFill>
        </p:spPr>
      </p:pic>
      <p:pic>
        <p:nvPicPr>
          <p:cNvPr id="113" name="Picture 4">
            <a:extLst>
              <a:ext uri="{FF2B5EF4-FFF2-40B4-BE49-F238E27FC236}">
                <a16:creationId xmlns:a16="http://schemas.microsoft.com/office/drawing/2014/main" id="{8D124251-180A-3CA8-6090-96A5AE10CF3F}"/>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101044" y="2262981"/>
            <a:ext cx="1401905" cy="1382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4" name="Picture 6">
            <a:extLst>
              <a:ext uri="{FF2B5EF4-FFF2-40B4-BE49-F238E27FC236}">
                <a16:creationId xmlns:a16="http://schemas.microsoft.com/office/drawing/2014/main" id="{FB3AAC70-FA74-947C-A8A6-1542AD92B1F8}"/>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318486" y="2155857"/>
            <a:ext cx="1512697" cy="1386737"/>
          </a:xfrm>
          <a:prstGeom prst="rect">
            <a:avLst/>
          </a:prstGeom>
          <a:noFill/>
          <a:extLst>
            <a:ext uri="{909E8E84-426E-40DD-AFC4-6F175D3DCCD1}">
              <a14:hiddenFill xmlns:a14="http://schemas.microsoft.com/office/drawing/2010/main">
                <a:solidFill>
                  <a:srgbClr val="FFFFFF"/>
                </a:solidFill>
              </a14:hiddenFill>
            </a:ext>
          </a:extLst>
        </p:spPr>
      </p:pic>
      <p:pic>
        <p:nvPicPr>
          <p:cNvPr id="115" name="Picture 10" descr="-davut-kurt">
            <a:extLst>
              <a:ext uri="{FF2B5EF4-FFF2-40B4-BE49-F238E27FC236}">
                <a16:creationId xmlns:a16="http://schemas.microsoft.com/office/drawing/2014/main" id="{677DEFDF-12A8-E0FA-3197-97E69F8592FD}"/>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61446" y="3859505"/>
            <a:ext cx="1230779" cy="104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3718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2837481" y="0"/>
            <a:ext cx="5593029" cy="461665"/>
          </a:xfrm>
          <a:prstGeom prst="rect">
            <a:avLst/>
          </a:prstGeom>
          <a:noFill/>
        </p:spPr>
        <p:txBody>
          <a:bodyPr wrap="square" rtlCol="0">
            <a:spAutoFit/>
          </a:bodyPr>
          <a:lstStyle/>
          <a:p>
            <a:r>
              <a:rPr lang="tr-TR" sz="2400" b="1" dirty="0"/>
              <a:t>BAP KOMİSYONU (</a:t>
            </a:r>
            <a:r>
              <a:rPr lang="tr-TR" sz="2400" b="1" dirty="0" smtClean="0"/>
              <a:t>2025 </a:t>
            </a:r>
            <a:r>
              <a:rPr lang="tr-TR" sz="2400" b="1" dirty="0"/>
              <a:t>Yılı)</a:t>
            </a:r>
          </a:p>
        </p:txBody>
      </p:sp>
      <p:sp>
        <p:nvSpPr>
          <p:cNvPr id="20" name="19 Slayt Numarası Yer Tutucusu"/>
          <p:cNvSpPr>
            <a:spLocks noGrp="1"/>
          </p:cNvSpPr>
          <p:nvPr>
            <p:ph type="sldNum" sz="quarter" idx="12"/>
          </p:nvPr>
        </p:nvSpPr>
        <p:spPr/>
        <p:txBody>
          <a:bodyPr/>
          <a:lstStyle/>
          <a:p>
            <a:fld id="{B3BF8EA4-8A69-4270-8123-1D095C65A064}" type="slidenum">
              <a:rPr lang="tr-TR" smtClean="0"/>
              <a:pPr/>
              <a:t>4</a:t>
            </a:fld>
            <a:endParaRPr lang="tr-TR"/>
          </a:p>
        </p:txBody>
      </p:sp>
      <p:graphicFrame>
        <p:nvGraphicFramePr>
          <p:cNvPr id="9" name="Tablo 8"/>
          <p:cNvGraphicFramePr>
            <a:graphicFrameLocks noGrp="1"/>
          </p:cNvGraphicFramePr>
          <p:nvPr>
            <p:extLst>
              <p:ext uri="{D42A27DB-BD31-4B8C-83A1-F6EECF244321}">
                <p14:modId xmlns:p14="http://schemas.microsoft.com/office/powerpoint/2010/main" val="3876856108"/>
              </p:ext>
            </p:extLst>
          </p:nvPr>
        </p:nvGraphicFramePr>
        <p:xfrm>
          <a:off x="226156" y="570974"/>
          <a:ext cx="9547412" cy="6133950"/>
        </p:xfrm>
        <a:graphic>
          <a:graphicData uri="http://schemas.openxmlformats.org/drawingml/2006/table">
            <a:tbl>
              <a:tblPr/>
              <a:tblGrid>
                <a:gridCol w="459327">
                  <a:extLst>
                    <a:ext uri="{9D8B030D-6E8A-4147-A177-3AD203B41FA5}">
                      <a16:colId xmlns:a16="http://schemas.microsoft.com/office/drawing/2014/main" val="594291648"/>
                    </a:ext>
                  </a:extLst>
                </a:gridCol>
                <a:gridCol w="3592581">
                  <a:extLst>
                    <a:ext uri="{9D8B030D-6E8A-4147-A177-3AD203B41FA5}">
                      <a16:colId xmlns:a16="http://schemas.microsoft.com/office/drawing/2014/main" val="589638193"/>
                    </a:ext>
                  </a:extLst>
                </a:gridCol>
                <a:gridCol w="3477751">
                  <a:extLst>
                    <a:ext uri="{9D8B030D-6E8A-4147-A177-3AD203B41FA5}">
                      <a16:colId xmlns:a16="http://schemas.microsoft.com/office/drawing/2014/main" val="2541197251"/>
                    </a:ext>
                  </a:extLst>
                </a:gridCol>
                <a:gridCol w="2017753">
                  <a:extLst>
                    <a:ext uri="{9D8B030D-6E8A-4147-A177-3AD203B41FA5}">
                      <a16:colId xmlns:a16="http://schemas.microsoft.com/office/drawing/2014/main" val="1461373446"/>
                    </a:ext>
                  </a:extLst>
                </a:gridCol>
              </a:tblGrid>
              <a:tr h="289987">
                <a:tc>
                  <a:txBody>
                    <a:bodyPr/>
                    <a:lstStyle/>
                    <a:p>
                      <a:r>
                        <a:rPr lang="tr-TR" sz="1100" dirty="0"/>
                        <a:t> </a:t>
                      </a:r>
                    </a:p>
                  </a:txBody>
                  <a:tcPr marL="0" marR="0" marT="0" marB="0">
                    <a:lnL>
                      <a:noFill/>
                    </a:lnL>
                    <a:lnR>
                      <a:noFill/>
                    </a:lnR>
                    <a:lnT>
                      <a:noFill/>
                    </a:lnT>
                    <a:lnB>
                      <a:noFill/>
                    </a:lnB>
                  </a:tcPr>
                </a:tc>
                <a:tc>
                  <a:txBody>
                    <a:bodyPr/>
                    <a:lstStyle/>
                    <a:p>
                      <a:pPr algn="ctr"/>
                      <a:r>
                        <a:rPr lang="tr-TR" sz="1100" b="1"/>
                        <a:t>Ünvanı/Adı/Soyadı</a:t>
                      </a:r>
                      <a:endParaRPr lang="tr-TR" sz="1100"/>
                    </a:p>
                  </a:txBody>
                  <a:tcPr marL="0" marR="0" marT="0" marB="0">
                    <a:lnL>
                      <a:noFill/>
                    </a:lnL>
                    <a:lnR>
                      <a:noFill/>
                    </a:lnR>
                    <a:lnT>
                      <a:noFill/>
                    </a:lnT>
                    <a:lnB>
                      <a:noFill/>
                    </a:lnB>
                  </a:tcPr>
                </a:tc>
                <a:tc>
                  <a:txBody>
                    <a:bodyPr/>
                    <a:lstStyle/>
                    <a:p>
                      <a:pPr algn="ctr"/>
                      <a:r>
                        <a:rPr lang="tr-TR" sz="1100" b="1" dirty="0"/>
                        <a:t>Görevi</a:t>
                      </a:r>
                      <a:endParaRPr lang="tr-TR" sz="1100" dirty="0"/>
                    </a:p>
                  </a:txBody>
                  <a:tcPr marL="0" marR="0" marT="0" marB="0">
                    <a:lnL>
                      <a:noFill/>
                    </a:lnL>
                    <a:lnR>
                      <a:noFill/>
                    </a:lnR>
                    <a:lnT>
                      <a:noFill/>
                    </a:lnT>
                    <a:lnB>
                      <a:noFill/>
                    </a:lnB>
                  </a:tcPr>
                </a:tc>
                <a:tc>
                  <a:txBody>
                    <a:bodyPr/>
                    <a:lstStyle/>
                    <a:p>
                      <a:pPr algn="ctr"/>
                      <a:r>
                        <a:rPr lang="tr-TR" sz="1100" b="1"/>
                        <a:t>Pozisyon</a:t>
                      </a:r>
                      <a:endParaRPr lang="tr-TR" sz="1100"/>
                    </a:p>
                  </a:txBody>
                  <a:tcPr marL="0" marR="0" marT="0" marB="0">
                    <a:lnL>
                      <a:noFill/>
                    </a:lnL>
                    <a:lnR>
                      <a:noFill/>
                    </a:lnR>
                    <a:lnT>
                      <a:noFill/>
                    </a:lnT>
                    <a:lnB>
                      <a:noFill/>
                    </a:lnB>
                  </a:tcPr>
                </a:tc>
                <a:extLst>
                  <a:ext uri="{0D108BD9-81ED-4DB2-BD59-A6C34878D82A}">
                    <a16:rowId xmlns:a16="http://schemas.microsoft.com/office/drawing/2014/main" val="1595603789"/>
                  </a:ext>
                </a:extLst>
              </a:tr>
              <a:tr h="438500">
                <a:tc>
                  <a:txBody>
                    <a:bodyPr/>
                    <a:lstStyle/>
                    <a:p>
                      <a:r>
                        <a:rPr lang="tr-TR" sz="1200" b="1" dirty="0"/>
                        <a:t>1</a:t>
                      </a:r>
                      <a:endParaRPr lang="tr-TR" sz="1200" dirty="0"/>
                    </a:p>
                  </a:txBody>
                  <a:tcPr marL="0" marR="0" marT="0" marB="0">
                    <a:lnL>
                      <a:noFill/>
                    </a:lnL>
                    <a:lnR>
                      <a:noFill/>
                    </a:lnR>
                    <a:lnT>
                      <a:noFill/>
                    </a:lnT>
                    <a:lnB>
                      <a:noFill/>
                    </a:lnB>
                  </a:tcPr>
                </a:tc>
                <a:tc>
                  <a:txBody>
                    <a:bodyPr/>
                    <a:lstStyle/>
                    <a:p>
                      <a:r>
                        <a:rPr lang="tr-TR" sz="1800" dirty="0"/>
                        <a:t>Prof. Dr. Tekin ŞAHİN</a:t>
                      </a:r>
                    </a:p>
                  </a:txBody>
                  <a:tcPr marL="0" marR="0" marT="0" marB="0">
                    <a:lnL>
                      <a:noFill/>
                    </a:lnL>
                    <a:lnR>
                      <a:noFill/>
                    </a:lnR>
                    <a:lnT>
                      <a:noFill/>
                    </a:lnT>
                    <a:lnB>
                      <a:noFill/>
                    </a:lnB>
                  </a:tcPr>
                </a:tc>
                <a:tc>
                  <a:txBody>
                    <a:bodyPr/>
                    <a:lstStyle/>
                    <a:p>
                      <a:r>
                        <a:rPr lang="tr-TR" sz="1800" dirty="0"/>
                        <a:t>REKTÖR YARDIMCISI</a:t>
                      </a:r>
                    </a:p>
                  </a:txBody>
                  <a:tcPr marL="0" marR="0" marT="0" marB="0">
                    <a:lnL>
                      <a:noFill/>
                    </a:lnL>
                    <a:lnR>
                      <a:noFill/>
                    </a:lnR>
                    <a:lnT>
                      <a:noFill/>
                    </a:lnT>
                    <a:lnB>
                      <a:noFill/>
                    </a:lnB>
                  </a:tcPr>
                </a:tc>
                <a:tc>
                  <a:txBody>
                    <a:bodyPr/>
                    <a:lstStyle/>
                    <a:p>
                      <a:pPr algn="ctr"/>
                      <a:r>
                        <a:rPr lang="tr-TR" sz="1800"/>
                        <a:t>KOMİSYON BAŞKANI</a:t>
                      </a:r>
                    </a:p>
                  </a:txBody>
                  <a:tcPr marL="0" marR="0" marT="0" marB="0">
                    <a:lnL>
                      <a:noFill/>
                    </a:lnL>
                    <a:lnR>
                      <a:noFill/>
                    </a:lnR>
                    <a:lnT>
                      <a:noFill/>
                    </a:lnT>
                    <a:lnB>
                      <a:noFill/>
                    </a:lnB>
                  </a:tcPr>
                </a:tc>
                <a:extLst>
                  <a:ext uri="{0D108BD9-81ED-4DB2-BD59-A6C34878D82A}">
                    <a16:rowId xmlns:a16="http://schemas.microsoft.com/office/drawing/2014/main" val="8382803"/>
                  </a:ext>
                </a:extLst>
              </a:tr>
              <a:tr h="657753">
                <a:tc>
                  <a:txBody>
                    <a:bodyPr/>
                    <a:lstStyle/>
                    <a:p>
                      <a:r>
                        <a:rPr lang="tr-TR" sz="1100" b="1"/>
                        <a:t>2</a:t>
                      </a:r>
                      <a:endParaRPr lang="tr-TR" sz="1100"/>
                    </a:p>
                  </a:txBody>
                  <a:tcPr marL="0" marR="0" marT="0" marB="0">
                    <a:lnL>
                      <a:noFill/>
                    </a:lnL>
                    <a:lnR>
                      <a:noFill/>
                    </a:lnR>
                    <a:lnT>
                      <a:noFill/>
                    </a:lnT>
                    <a:lnB>
                      <a:noFill/>
                    </a:lnB>
                  </a:tcPr>
                </a:tc>
                <a:tc>
                  <a:txBody>
                    <a:bodyPr/>
                    <a:lstStyle/>
                    <a:p>
                      <a:r>
                        <a:rPr lang="tr-TR" sz="1800" dirty="0"/>
                        <a:t>Doç</a:t>
                      </a:r>
                      <a:r>
                        <a:rPr lang="tr-TR" sz="1800" dirty="0" smtClean="0"/>
                        <a:t>. Dr</a:t>
                      </a:r>
                      <a:r>
                        <a:rPr lang="tr-TR" sz="1800" dirty="0"/>
                        <a:t>. Mahire BAYRAMOĞLU AKKOYUN</a:t>
                      </a:r>
                    </a:p>
                  </a:txBody>
                  <a:tcPr marL="0" marR="0" marT="0" marB="0">
                    <a:lnL>
                      <a:noFill/>
                    </a:lnL>
                    <a:lnR>
                      <a:noFill/>
                    </a:lnR>
                    <a:lnT>
                      <a:noFill/>
                    </a:lnT>
                    <a:lnB>
                      <a:noFill/>
                    </a:lnB>
                  </a:tcPr>
                </a:tc>
                <a:tc>
                  <a:txBody>
                    <a:bodyPr/>
                    <a:lstStyle/>
                    <a:p>
                      <a:r>
                        <a:rPr lang="tr-TR" sz="1800" dirty="0"/>
                        <a:t>KOORDİNATÖR</a:t>
                      </a:r>
                    </a:p>
                  </a:txBody>
                  <a:tcPr marL="0" marR="0" marT="0" marB="0">
                    <a:lnL>
                      <a:noFill/>
                    </a:lnL>
                    <a:lnR>
                      <a:noFill/>
                    </a:lnR>
                    <a:lnT>
                      <a:noFill/>
                    </a:lnT>
                    <a:lnB>
                      <a:noFill/>
                    </a:lnB>
                  </a:tcPr>
                </a:tc>
                <a:tc>
                  <a:txBody>
                    <a:bodyPr/>
                    <a:lstStyle/>
                    <a:p>
                      <a:pPr algn="ctr"/>
                      <a:r>
                        <a:rPr lang="tr-TR" sz="1800"/>
                        <a:t>RAPORTÖR</a:t>
                      </a:r>
                    </a:p>
                  </a:txBody>
                  <a:tcPr marL="0" marR="0" marT="0" marB="0">
                    <a:lnL>
                      <a:noFill/>
                    </a:lnL>
                    <a:lnR>
                      <a:noFill/>
                    </a:lnR>
                    <a:lnT>
                      <a:noFill/>
                    </a:lnT>
                    <a:lnB>
                      <a:noFill/>
                    </a:lnB>
                  </a:tcPr>
                </a:tc>
                <a:extLst>
                  <a:ext uri="{0D108BD9-81ED-4DB2-BD59-A6C34878D82A}">
                    <a16:rowId xmlns:a16="http://schemas.microsoft.com/office/drawing/2014/main" val="2601075284"/>
                  </a:ext>
                </a:extLst>
              </a:tr>
              <a:tr h="439077">
                <a:tc>
                  <a:txBody>
                    <a:bodyPr/>
                    <a:lstStyle/>
                    <a:p>
                      <a:r>
                        <a:rPr lang="tr-TR" sz="1100" b="1"/>
                        <a:t>3</a:t>
                      </a:r>
                      <a:endParaRPr lang="tr-TR" sz="1100"/>
                    </a:p>
                  </a:txBody>
                  <a:tcPr marL="0" marR="0" marT="0" marB="0">
                    <a:lnL>
                      <a:noFill/>
                    </a:lnL>
                    <a:lnR>
                      <a:noFill/>
                    </a:lnR>
                    <a:lnT>
                      <a:noFill/>
                    </a:lnT>
                    <a:lnB>
                      <a:noFill/>
                    </a:lnB>
                  </a:tcPr>
                </a:tc>
                <a:tc>
                  <a:txBody>
                    <a:bodyPr/>
                    <a:lstStyle/>
                    <a:p>
                      <a:r>
                        <a:rPr lang="tr-TR" sz="1800" dirty="0"/>
                        <a:t>Doç. Dr. Harun BEKTAŞ</a:t>
                      </a:r>
                    </a:p>
                  </a:txBody>
                  <a:tcPr marL="0" marR="0" marT="0" marB="0">
                    <a:lnL>
                      <a:noFill/>
                    </a:lnL>
                    <a:lnR>
                      <a:noFill/>
                    </a:lnR>
                    <a:lnT>
                      <a:noFill/>
                    </a:lnT>
                    <a:lnB>
                      <a:noFill/>
                    </a:lnB>
                  </a:tcPr>
                </a:tc>
                <a:tc>
                  <a:txBody>
                    <a:bodyPr/>
                    <a:lstStyle/>
                    <a:p>
                      <a:r>
                        <a:rPr lang="tr-TR" sz="1800" dirty="0"/>
                        <a:t>FEN BİLİMLERİ ENSTİTÜSÜ MÜDÜRÜ</a:t>
                      </a:r>
                    </a:p>
                  </a:txBody>
                  <a:tcPr marL="0" marR="0" marT="0" marB="0">
                    <a:lnL>
                      <a:noFill/>
                    </a:lnL>
                    <a:lnR>
                      <a:noFill/>
                    </a:lnR>
                    <a:lnT>
                      <a:noFill/>
                    </a:lnT>
                    <a:lnB>
                      <a:noFill/>
                    </a:lnB>
                  </a:tcPr>
                </a:tc>
                <a:tc>
                  <a:txBody>
                    <a:bodyPr/>
                    <a:lstStyle/>
                    <a:p>
                      <a:pPr algn="ctr"/>
                      <a:r>
                        <a:rPr lang="tr-TR" sz="1800"/>
                        <a:t>ÜYE</a:t>
                      </a:r>
                    </a:p>
                  </a:txBody>
                  <a:tcPr marL="0" marR="0" marT="0" marB="0">
                    <a:lnL>
                      <a:noFill/>
                    </a:lnL>
                    <a:lnR>
                      <a:noFill/>
                    </a:lnR>
                    <a:lnT>
                      <a:noFill/>
                    </a:lnT>
                    <a:lnB>
                      <a:noFill/>
                    </a:lnB>
                  </a:tcPr>
                </a:tc>
                <a:extLst>
                  <a:ext uri="{0D108BD9-81ED-4DB2-BD59-A6C34878D82A}">
                    <a16:rowId xmlns:a16="http://schemas.microsoft.com/office/drawing/2014/main" val="250013510"/>
                  </a:ext>
                </a:extLst>
              </a:tr>
              <a:tr h="604968">
                <a:tc>
                  <a:txBody>
                    <a:bodyPr/>
                    <a:lstStyle/>
                    <a:p>
                      <a:r>
                        <a:rPr lang="tr-TR" sz="1100" b="1"/>
                        <a:t>4</a:t>
                      </a:r>
                      <a:endParaRPr lang="tr-TR" sz="1100"/>
                    </a:p>
                  </a:txBody>
                  <a:tcPr marL="0" marR="0" marT="0" marB="0">
                    <a:lnL>
                      <a:noFill/>
                    </a:lnL>
                    <a:lnR>
                      <a:noFill/>
                    </a:lnR>
                    <a:lnT>
                      <a:noFill/>
                    </a:lnT>
                    <a:lnB>
                      <a:noFill/>
                    </a:lnB>
                  </a:tcPr>
                </a:tc>
                <a:tc>
                  <a:txBody>
                    <a:bodyPr/>
                    <a:lstStyle/>
                    <a:p>
                      <a:r>
                        <a:rPr lang="tr-TR" sz="1800" dirty="0" smtClean="0"/>
                        <a:t>Doç. Dr. Ahmet SAYLIK</a:t>
                      </a:r>
                      <a:endParaRPr lang="tr-TR" sz="1800" dirty="0"/>
                    </a:p>
                  </a:txBody>
                  <a:tcPr marL="0" marR="0" marT="0" marB="0">
                    <a:lnL>
                      <a:noFill/>
                    </a:lnL>
                    <a:lnR>
                      <a:noFill/>
                    </a:lnR>
                    <a:lnT>
                      <a:noFill/>
                    </a:lnT>
                    <a:lnB>
                      <a:noFill/>
                    </a:lnB>
                  </a:tcPr>
                </a:tc>
                <a:tc>
                  <a:txBody>
                    <a:bodyPr/>
                    <a:lstStyle/>
                    <a:p>
                      <a:r>
                        <a:rPr lang="tr-TR" sz="1800"/>
                        <a:t>SOSYAL BİLİMLER ENSTİTÜSÜ MÜDÜRÜ</a:t>
                      </a:r>
                    </a:p>
                  </a:txBody>
                  <a:tcPr marL="0" marR="0" marT="0" marB="0">
                    <a:lnL>
                      <a:noFill/>
                    </a:lnL>
                    <a:lnR>
                      <a:noFill/>
                    </a:lnR>
                    <a:lnT>
                      <a:noFill/>
                    </a:lnT>
                    <a:lnB>
                      <a:noFill/>
                    </a:lnB>
                  </a:tcPr>
                </a:tc>
                <a:tc>
                  <a:txBody>
                    <a:bodyPr/>
                    <a:lstStyle/>
                    <a:p>
                      <a:pPr algn="ctr"/>
                      <a:r>
                        <a:rPr lang="tr-TR" sz="1800"/>
                        <a:t>ÜYE</a:t>
                      </a:r>
                    </a:p>
                  </a:txBody>
                  <a:tcPr marL="0" marR="0" marT="0" marB="0">
                    <a:lnL>
                      <a:noFill/>
                    </a:lnL>
                    <a:lnR>
                      <a:noFill/>
                    </a:lnR>
                    <a:lnT>
                      <a:noFill/>
                    </a:lnT>
                    <a:lnB>
                      <a:noFill/>
                    </a:lnB>
                  </a:tcPr>
                </a:tc>
                <a:extLst>
                  <a:ext uri="{0D108BD9-81ED-4DB2-BD59-A6C34878D82A}">
                    <a16:rowId xmlns:a16="http://schemas.microsoft.com/office/drawing/2014/main" val="1729671254"/>
                  </a:ext>
                </a:extLst>
              </a:tr>
              <a:tr h="604968">
                <a:tc>
                  <a:txBody>
                    <a:bodyPr/>
                    <a:lstStyle/>
                    <a:p>
                      <a:r>
                        <a:rPr lang="tr-TR" sz="1100" b="1"/>
                        <a:t>5</a:t>
                      </a:r>
                      <a:endParaRPr lang="tr-TR" sz="1100"/>
                    </a:p>
                  </a:txBody>
                  <a:tcPr marL="0" marR="0" marT="0" marB="0">
                    <a:lnL>
                      <a:noFill/>
                    </a:lnL>
                    <a:lnR>
                      <a:noFill/>
                    </a:lnR>
                    <a:lnT>
                      <a:noFill/>
                    </a:lnT>
                    <a:lnB>
                      <a:noFill/>
                    </a:lnB>
                  </a:tcPr>
                </a:tc>
                <a:tc>
                  <a:txBody>
                    <a:bodyPr/>
                    <a:lstStyle/>
                    <a:p>
                      <a:r>
                        <a:rPr lang="tr-TR" sz="1800"/>
                        <a:t>Prof. Dr. Arzdar KİRACI</a:t>
                      </a:r>
                    </a:p>
                  </a:txBody>
                  <a:tcPr marL="0" marR="0" marT="0" marB="0">
                    <a:lnL>
                      <a:noFill/>
                    </a:lnL>
                    <a:lnR>
                      <a:noFill/>
                    </a:lnR>
                    <a:lnT>
                      <a:noFill/>
                    </a:lnT>
                    <a:lnB>
                      <a:noFill/>
                    </a:lnB>
                  </a:tcPr>
                </a:tc>
                <a:tc>
                  <a:txBody>
                    <a:bodyPr/>
                    <a:lstStyle/>
                    <a:p>
                      <a:r>
                        <a:rPr lang="tr-TR" sz="1800"/>
                        <a:t>İKTİSADİ VE İDARİ BİLİMLER FAKÜLTESİ</a:t>
                      </a:r>
                    </a:p>
                  </a:txBody>
                  <a:tcPr marL="0" marR="0" marT="0" marB="0">
                    <a:lnL>
                      <a:noFill/>
                    </a:lnL>
                    <a:lnR>
                      <a:noFill/>
                    </a:lnR>
                    <a:lnT>
                      <a:noFill/>
                    </a:lnT>
                    <a:lnB>
                      <a:noFill/>
                    </a:lnB>
                  </a:tcPr>
                </a:tc>
                <a:tc>
                  <a:txBody>
                    <a:bodyPr/>
                    <a:lstStyle/>
                    <a:p>
                      <a:pPr algn="ctr"/>
                      <a:r>
                        <a:rPr lang="tr-TR" sz="1800"/>
                        <a:t>ÜYE</a:t>
                      </a:r>
                    </a:p>
                  </a:txBody>
                  <a:tcPr marL="0" marR="0" marT="0" marB="0">
                    <a:lnL>
                      <a:noFill/>
                    </a:lnL>
                    <a:lnR>
                      <a:noFill/>
                    </a:lnR>
                    <a:lnT>
                      <a:noFill/>
                    </a:lnT>
                    <a:lnB>
                      <a:noFill/>
                    </a:lnB>
                  </a:tcPr>
                </a:tc>
                <a:extLst>
                  <a:ext uri="{0D108BD9-81ED-4DB2-BD59-A6C34878D82A}">
                    <a16:rowId xmlns:a16="http://schemas.microsoft.com/office/drawing/2014/main" val="3606230109"/>
                  </a:ext>
                </a:extLst>
              </a:tr>
              <a:tr h="657753">
                <a:tc>
                  <a:txBody>
                    <a:bodyPr/>
                    <a:lstStyle/>
                    <a:p>
                      <a:r>
                        <a:rPr lang="tr-TR" sz="1100" b="1"/>
                        <a:t>6</a:t>
                      </a:r>
                      <a:endParaRPr lang="tr-TR" sz="1100"/>
                    </a:p>
                  </a:txBody>
                  <a:tcPr marL="0" marR="0" marT="0" marB="0">
                    <a:lnL>
                      <a:noFill/>
                    </a:lnL>
                    <a:lnR>
                      <a:noFill/>
                    </a:lnR>
                    <a:lnT>
                      <a:noFill/>
                    </a:lnT>
                    <a:lnB>
                      <a:noFill/>
                    </a:lnB>
                  </a:tcPr>
                </a:tc>
                <a:tc>
                  <a:txBody>
                    <a:bodyPr/>
                    <a:lstStyle/>
                    <a:p>
                      <a:r>
                        <a:rPr lang="tr-TR" sz="1800" dirty="0" smtClean="0"/>
                        <a:t>Doç. Dr. Özgül GÜLAYDIN</a:t>
                      </a:r>
                      <a:endParaRPr lang="tr-TR" sz="1800" dirty="0"/>
                    </a:p>
                  </a:txBody>
                  <a:tcPr marL="0" marR="0" marT="0" marB="0">
                    <a:lnL>
                      <a:noFill/>
                    </a:lnL>
                    <a:lnR>
                      <a:noFill/>
                    </a:lnR>
                    <a:lnT>
                      <a:noFill/>
                    </a:lnT>
                    <a:lnB>
                      <a:noFill/>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800" dirty="0" smtClean="0"/>
                        <a:t>SAĞLIK</a:t>
                      </a:r>
                      <a:r>
                        <a:rPr lang="tr-TR" sz="1800" baseline="0" dirty="0" smtClean="0"/>
                        <a:t> </a:t>
                      </a:r>
                      <a:r>
                        <a:rPr lang="tr-TR" sz="1800" dirty="0" smtClean="0"/>
                        <a:t>BİLİMLERİ ENSTİTÜSÜ MÜDÜRÜ</a:t>
                      </a:r>
                    </a:p>
                    <a:p>
                      <a:endParaRPr lang="tr-TR" sz="1800" dirty="0"/>
                    </a:p>
                  </a:txBody>
                  <a:tcPr marL="0" marR="0" marT="0" marB="0">
                    <a:lnL>
                      <a:noFill/>
                    </a:lnL>
                    <a:lnR>
                      <a:noFill/>
                    </a:lnR>
                    <a:lnT>
                      <a:noFill/>
                    </a:lnT>
                    <a:lnB>
                      <a:noFill/>
                    </a:lnB>
                  </a:tcPr>
                </a:tc>
                <a:tc>
                  <a:txBody>
                    <a:bodyPr/>
                    <a:lstStyle/>
                    <a:p>
                      <a:pPr algn="ctr"/>
                      <a:r>
                        <a:rPr lang="tr-TR" sz="1800"/>
                        <a:t>ÜYE</a:t>
                      </a:r>
                    </a:p>
                  </a:txBody>
                  <a:tcPr marL="0" marR="0" marT="0" marB="0">
                    <a:lnL>
                      <a:noFill/>
                    </a:lnL>
                    <a:lnR>
                      <a:noFill/>
                    </a:lnR>
                    <a:lnT>
                      <a:noFill/>
                    </a:lnT>
                    <a:lnB>
                      <a:noFill/>
                    </a:lnB>
                  </a:tcPr>
                </a:tc>
                <a:extLst>
                  <a:ext uri="{0D108BD9-81ED-4DB2-BD59-A6C34878D82A}">
                    <a16:rowId xmlns:a16="http://schemas.microsoft.com/office/drawing/2014/main" val="4264702357"/>
                  </a:ext>
                </a:extLst>
              </a:tr>
              <a:tr h="438500">
                <a:tc>
                  <a:txBody>
                    <a:bodyPr/>
                    <a:lstStyle/>
                    <a:p>
                      <a:r>
                        <a:rPr lang="tr-TR" sz="1100" b="1"/>
                        <a:t>7</a:t>
                      </a:r>
                      <a:endParaRPr lang="tr-TR" sz="1100"/>
                    </a:p>
                  </a:txBody>
                  <a:tcPr marL="0" marR="0" marT="0" marB="0">
                    <a:lnL>
                      <a:noFill/>
                    </a:lnL>
                    <a:lnR>
                      <a:noFill/>
                    </a:lnR>
                    <a:lnT>
                      <a:noFill/>
                    </a:lnT>
                    <a:lnB>
                      <a:noFill/>
                    </a:lnB>
                  </a:tcPr>
                </a:tc>
                <a:tc>
                  <a:txBody>
                    <a:bodyPr/>
                    <a:lstStyle/>
                    <a:p>
                      <a:r>
                        <a:rPr lang="tr-TR" sz="1800" dirty="0" smtClean="0"/>
                        <a:t>Prof. </a:t>
                      </a:r>
                      <a:r>
                        <a:rPr lang="tr-TR" sz="1800" dirty="0"/>
                        <a:t>Dr. Kıvanç İRAK</a:t>
                      </a:r>
                    </a:p>
                  </a:txBody>
                  <a:tcPr marL="0" marR="0" marT="0" marB="0">
                    <a:lnL>
                      <a:noFill/>
                    </a:lnL>
                    <a:lnR>
                      <a:noFill/>
                    </a:lnR>
                    <a:lnT>
                      <a:noFill/>
                    </a:lnT>
                    <a:lnB>
                      <a:noFill/>
                    </a:lnB>
                  </a:tcPr>
                </a:tc>
                <a:tc>
                  <a:txBody>
                    <a:bodyPr/>
                    <a:lstStyle/>
                    <a:p>
                      <a:r>
                        <a:rPr lang="tr-TR" sz="1800" dirty="0"/>
                        <a:t>VETERİNER FAKÜLTESİ</a:t>
                      </a:r>
                    </a:p>
                  </a:txBody>
                  <a:tcPr marL="0" marR="0" marT="0" marB="0">
                    <a:lnL>
                      <a:noFill/>
                    </a:lnL>
                    <a:lnR>
                      <a:noFill/>
                    </a:lnR>
                    <a:lnT>
                      <a:noFill/>
                    </a:lnT>
                    <a:lnB>
                      <a:noFill/>
                    </a:lnB>
                  </a:tcPr>
                </a:tc>
                <a:tc>
                  <a:txBody>
                    <a:bodyPr/>
                    <a:lstStyle/>
                    <a:p>
                      <a:pPr algn="ctr"/>
                      <a:r>
                        <a:rPr lang="tr-TR" sz="1800"/>
                        <a:t>ÜYE</a:t>
                      </a:r>
                    </a:p>
                  </a:txBody>
                  <a:tcPr marL="0" marR="0" marT="0" marB="0">
                    <a:lnL>
                      <a:noFill/>
                    </a:lnL>
                    <a:lnR>
                      <a:noFill/>
                    </a:lnR>
                    <a:lnT>
                      <a:noFill/>
                    </a:lnT>
                    <a:lnB>
                      <a:noFill/>
                    </a:lnB>
                  </a:tcPr>
                </a:tc>
                <a:extLst>
                  <a:ext uri="{0D108BD9-81ED-4DB2-BD59-A6C34878D82A}">
                    <a16:rowId xmlns:a16="http://schemas.microsoft.com/office/drawing/2014/main" val="3939990716"/>
                  </a:ext>
                </a:extLst>
              </a:tr>
              <a:tr h="438500">
                <a:tc>
                  <a:txBody>
                    <a:bodyPr/>
                    <a:lstStyle/>
                    <a:p>
                      <a:r>
                        <a:rPr lang="tr-TR" sz="1100" b="1"/>
                        <a:t>8</a:t>
                      </a:r>
                      <a:endParaRPr lang="tr-TR" sz="1100"/>
                    </a:p>
                  </a:txBody>
                  <a:tcPr marL="0" marR="0" marT="0" marB="0">
                    <a:lnL>
                      <a:noFill/>
                    </a:lnL>
                    <a:lnR>
                      <a:noFill/>
                    </a:lnR>
                    <a:lnT>
                      <a:noFill/>
                    </a:lnT>
                    <a:lnB>
                      <a:noFill/>
                    </a:lnB>
                  </a:tcPr>
                </a:tc>
                <a:tc>
                  <a:txBody>
                    <a:bodyPr/>
                    <a:lstStyle/>
                    <a:p>
                      <a:r>
                        <a:rPr lang="tr-TR" sz="1800"/>
                        <a:t>Prof. Dr. Ali AKGÜL</a:t>
                      </a:r>
                    </a:p>
                  </a:txBody>
                  <a:tcPr marL="0" marR="0" marT="0" marB="0">
                    <a:lnL>
                      <a:noFill/>
                    </a:lnL>
                    <a:lnR>
                      <a:noFill/>
                    </a:lnR>
                    <a:lnT>
                      <a:noFill/>
                    </a:lnT>
                    <a:lnB>
                      <a:noFill/>
                    </a:lnB>
                  </a:tcPr>
                </a:tc>
                <a:tc>
                  <a:txBody>
                    <a:bodyPr/>
                    <a:lstStyle/>
                    <a:p>
                      <a:r>
                        <a:rPr lang="tr-TR" sz="1800" dirty="0"/>
                        <a:t>FEN EDEBİYAT FAKÜLTESİ</a:t>
                      </a:r>
                    </a:p>
                  </a:txBody>
                  <a:tcPr marL="0" marR="0" marT="0" marB="0">
                    <a:lnL>
                      <a:noFill/>
                    </a:lnL>
                    <a:lnR>
                      <a:noFill/>
                    </a:lnR>
                    <a:lnT>
                      <a:noFill/>
                    </a:lnT>
                    <a:lnB>
                      <a:noFill/>
                    </a:lnB>
                  </a:tcPr>
                </a:tc>
                <a:tc>
                  <a:txBody>
                    <a:bodyPr/>
                    <a:lstStyle/>
                    <a:p>
                      <a:pPr algn="ctr"/>
                      <a:r>
                        <a:rPr lang="tr-TR" sz="1800"/>
                        <a:t>ÜYE</a:t>
                      </a:r>
                    </a:p>
                  </a:txBody>
                  <a:tcPr marL="0" marR="0" marT="0" marB="0">
                    <a:lnL>
                      <a:noFill/>
                    </a:lnL>
                    <a:lnR>
                      <a:noFill/>
                    </a:lnR>
                    <a:lnT>
                      <a:noFill/>
                    </a:lnT>
                    <a:lnB>
                      <a:noFill/>
                    </a:lnB>
                  </a:tcPr>
                </a:tc>
                <a:extLst>
                  <a:ext uri="{0D108BD9-81ED-4DB2-BD59-A6C34878D82A}">
                    <a16:rowId xmlns:a16="http://schemas.microsoft.com/office/drawing/2014/main" val="2730972658"/>
                  </a:ext>
                </a:extLst>
              </a:tr>
              <a:tr h="438500">
                <a:tc>
                  <a:txBody>
                    <a:bodyPr/>
                    <a:lstStyle/>
                    <a:p>
                      <a:r>
                        <a:rPr lang="tr-TR" sz="1100" b="1"/>
                        <a:t>9</a:t>
                      </a:r>
                      <a:endParaRPr lang="tr-TR" sz="1100"/>
                    </a:p>
                  </a:txBody>
                  <a:tcPr marL="0" marR="0" marT="0" marB="0">
                    <a:lnL>
                      <a:noFill/>
                    </a:lnL>
                    <a:lnR>
                      <a:noFill/>
                    </a:lnR>
                    <a:lnT>
                      <a:noFill/>
                    </a:lnT>
                    <a:lnB>
                      <a:noFill/>
                    </a:lnB>
                  </a:tcPr>
                </a:tc>
                <a:tc>
                  <a:txBody>
                    <a:bodyPr/>
                    <a:lstStyle/>
                    <a:p>
                      <a:r>
                        <a:rPr lang="tr-TR" sz="1800"/>
                        <a:t>Doç. Dr. Naci Ömer ALAYUNT</a:t>
                      </a:r>
                    </a:p>
                  </a:txBody>
                  <a:tcPr marL="0" marR="0" marT="0" marB="0">
                    <a:lnL>
                      <a:noFill/>
                    </a:lnL>
                    <a:lnR>
                      <a:noFill/>
                    </a:lnR>
                    <a:lnT>
                      <a:noFill/>
                    </a:lnT>
                    <a:lnB>
                      <a:noFill/>
                    </a:lnB>
                  </a:tcPr>
                </a:tc>
                <a:tc>
                  <a:txBody>
                    <a:bodyPr/>
                    <a:lstStyle/>
                    <a:p>
                      <a:r>
                        <a:rPr lang="tr-TR" sz="1800" dirty="0"/>
                        <a:t>TIP FAKÜLTESİ</a:t>
                      </a:r>
                    </a:p>
                  </a:txBody>
                  <a:tcPr marL="0" marR="0" marT="0" marB="0">
                    <a:lnL>
                      <a:noFill/>
                    </a:lnL>
                    <a:lnR>
                      <a:noFill/>
                    </a:lnR>
                    <a:lnT>
                      <a:noFill/>
                    </a:lnT>
                    <a:lnB>
                      <a:noFill/>
                    </a:lnB>
                  </a:tcPr>
                </a:tc>
                <a:tc>
                  <a:txBody>
                    <a:bodyPr/>
                    <a:lstStyle/>
                    <a:p>
                      <a:pPr algn="ctr"/>
                      <a:r>
                        <a:rPr lang="tr-TR" sz="1800"/>
                        <a:t>ÜYE</a:t>
                      </a:r>
                    </a:p>
                  </a:txBody>
                  <a:tcPr marL="0" marR="0" marT="0" marB="0">
                    <a:lnL>
                      <a:noFill/>
                    </a:lnL>
                    <a:lnR>
                      <a:noFill/>
                    </a:lnR>
                    <a:lnT>
                      <a:noFill/>
                    </a:lnT>
                    <a:lnB>
                      <a:noFill/>
                    </a:lnB>
                  </a:tcPr>
                </a:tc>
                <a:extLst>
                  <a:ext uri="{0D108BD9-81ED-4DB2-BD59-A6C34878D82A}">
                    <a16:rowId xmlns:a16="http://schemas.microsoft.com/office/drawing/2014/main" val="3235051960"/>
                  </a:ext>
                </a:extLst>
              </a:tr>
              <a:tr h="302484">
                <a:tc>
                  <a:txBody>
                    <a:bodyPr/>
                    <a:lstStyle/>
                    <a:p>
                      <a:r>
                        <a:rPr lang="tr-TR" sz="1100" b="1"/>
                        <a:t>10</a:t>
                      </a:r>
                      <a:endParaRPr lang="tr-TR" sz="1100"/>
                    </a:p>
                  </a:txBody>
                  <a:tcPr marL="0" marR="0" marT="0" marB="0">
                    <a:lnL>
                      <a:noFill/>
                    </a:lnL>
                    <a:lnR>
                      <a:noFill/>
                    </a:lnR>
                    <a:lnT>
                      <a:noFill/>
                    </a:lnT>
                    <a:lnB>
                      <a:noFill/>
                    </a:lnB>
                  </a:tcPr>
                </a:tc>
                <a:tc>
                  <a:txBody>
                    <a:bodyPr/>
                    <a:lstStyle/>
                    <a:p>
                      <a:r>
                        <a:rPr lang="tr-TR" sz="1800"/>
                        <a:t>Doç. Dr. Mehmet Arif ÖZYAZICI</a:t>
                      </a:r>
                    </a:p>
                  </a:txBody>
                  <a:tcPr marL="0" marR="0" marT="0" marB="0">
                    <a:lnL>
                      <a:noFill/>
                    </a:lnL>
                    <a:lnR>
                      <a:noFill/>
                    </a:lnR>
                    <a:lnT>
                      <a:noFill/>
                    </a:lnT>
                    <a:lnB>
                      <a:noFill/>
                    </a:lnB>
                  </a:tcPr>
                </a:tc>
                <a:tc>
                  <a:txBody>
                    <a:bodyPr/>
                    <a:lstStyle/>
                    <a:p>
                      <a:r>
                        <a:rPr lang="tr-TR" sz="1800" dirty="0"/>
                        <a:t>ZİRAAT FAKÜLTESİ</a:t>
                      </a:r>
                    </a:p>
                  </a:txBody>
                  <a:tcPr marL="0" marR="0" marT="0" marB="0">
                    <a:lnL>
                      <a:noFill/>
                    </a:lnL>
                    <a:lnR>
                      <a:noFill/>
                    </a:lnR>
                    <a:lnT>
                      <a:noFill/>
                    </a:lnT>
                    <a:lnB>
                      <a:noFill/>
                    </a:lnB>
                  </a:tcPr>
                </a:tc>
                <a:tc>
                  <a:txBody>
                    <a:bodyPr/>
                    <a:lstStyle/>
                    <a:p>
                      <a:pPr algn="ctr"/>
                      <a:r>
                        <a:rPr lang="tr-TR" sz="1800" dirty="0"/>
                        <a:t>ÜYE</a:t>
                      </a:r>
                    </a:p>
                  </a:txBody>
                  <a:tcPr marL="0" marR="0" marT="0" marB="0">
                    <a:lnL>
                      <a:noFill/>
                    </a:lnL>
                    <a:lnR>
                      <a:noFill/>
                    </a:lnR>
                    <a:lnT>
                      <a:noFill/>
                    </a:lnT>
                    <a:lnB>
                      <a:noFill/>
                    </a:lnB>
                  </a:tcPr>
                </a:tc>
                <a:extLst>
                  <a:ext uri="{0D108BD9-81ED-4DB2-BD59-A6C34878D82A}">
                    <a16:rowId xmlns:a16="http://schemas.microsoft.com/office/drawing/2014/main" val="46474534"/>
                  </a:ext>
                </a:extLst>
              </a:tr>
              <a:tr h="657753">
                <a:tc>
                  <a:txBody>
                    <a:bodyPr/>
                    <a:lstStyle/>
                    <a:p>
                      <a:r>
                        <a:rPr lang="tr-TR" sz="1100" b="1"/>
                        <a:t>11</a:t>
                      </a:r>
                      <a:endParaRPr lang="tr-TR" sz="1100"/>
                    </a:p>
                  </a:txBody>
                  <a:tcPr marL="0" marR="0" marT="0" marB="0">
                    <a:lnL>
                      <a:noFill/>
                    </a:lnL>
                    <a:lnR>
                      <a:noFill/>
                    </a:lnR>
                    <a:lnT>
                      <a:noFill/>
                    </a:lnT>
                    <a:lnB>
                      <a:noFill/>
                    </a:lnB>
                  </a:tcPr>
                </a:tc>
                <a:tc>
                  <a:txBody>
                    <a:bodyPr/>
                    <a:lstStyle/>
                    <a:p>
                      <a:r>
                        <a:rPr lang="tr-TR" sz="1800"/>
                        <a:t>Prof. Dr. Orhan BAYTAR </a:t>
                      </a:r>
                    </a:p>
                  </a:txBody>
                  <a:tcPr marL="0" marR="0" marT="0" marB="0">
                    <a:lnL>
                      <a:noFill/>
                    </a:lnL>
                    <a:lnR>
                      <a:noFill/>
                    </a:lnR>
                    <a:lnT>
                      <a:noFill/>
                    </a:lnT>
                    <a:lnB>
                      <a:noFill/>
                    </a:lnB>
                  </a:tcPr>
                </a:tc>
                <a:tc>
                  <a:txBody>
                    <a:bodyPr/>
                    <a:lstStyle/>
                    <a:p>
                      <a:r>
                        <a:rPr lang="tr-TR" sz="1800" dirty="0"/>
                        <a:t>MÜHENDİSLİK-MİMARLIK FAKÜLTESİ </a:t>
                      </a:r>
                    </a:p>
                  </a:txBody>
                  <a:tcPr marL="0" marR="0" marT="0" marB="0">
                    <a:lnL>
                      <a:noFill/>
                    </a:lnL>
                    <a:lnR>
                      <a:noFill/>
                    </a:lnR>
                    <a:lnT>
                      <a:noFill/>
                    </a:lnT>
                    <a:lnB>
                      <a:noFill/>
                    </a:lnB>
                  </a:tcPr>
                </a:tc>
                <a:tc>
                  <a:txBody>
                    <a:bodyPr/>
                    <a:lstStyle/>
                    <a:p>
                      <a:pPr algn="ctr"/>
                      <a:r>
                        <a:rPr lang="tr-TR" sz="1800" dirty="0"/>
                        <a:t>ÜYE</a:t>
                      </a:r>
                    </a:p>
                  </a:txBody>
                  <a:tcPr marL="0" marR="0" marT="0" marB="0">
                    <a:lnL>
                      <a:noFill/>
                    </a:lnL>
                    <a:lnR>
                      <a:noFill/>
                    </a:lnR>
                    <a:lnT>
                      <a:noFill/>
                    </a:lnT>
                    <a:lnB>
                      <a:noFill/>
                    </a:lnB>
                  </a:tcPr>
                </a:tc>
                <a:extLst>
                  <a:ext uri="{0D108BD9-81ED-4DB2-BD59-A6C34878D82A}">
                    <a16:rowId xmlns:a16="http://schemas.microsoft.com/office/drawing/2014/main" val="878547242"/>
                  </a:ext>
                </a:extLst>
              </a:tr>
            </a:tbl>
          </a:graphicData>
        </a:graphic>
      </p:graphicFrame>
    </p:spTree>
    <p:extLst>
      <p:ext uri="{BB962C8B-B14F-4D97-AF65-F5344CB8AC3E}">
        <p14:creationId xmlns:p14="http://schemas.microsoft.com/office/powerpoint/2010/main" val="2069414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F71CB3E-BF0B-41AD-76D3-26FBDA365B5E}"/>
              </a:ext>
            </a:extLst>
          </p:cNvPr>
          <p:cNvSpPr>
            <a:spLocks noGrp="1"/>
          </p:cNvSpPr>
          <p:nvPr>
            <p:ph type="title"/>
          </p:nvPr>
        </p:nvSpPr>
        <p:spPr>
          <a:xfrm>
            <a:off x="1135626" y="707923"/>
            <a:ext cx="8251957" cy="365210"/>
          </a:xfrm>
        </p:spPr>
        <p:txBody>
          <a:bodyPr>
            <a:normAutofit fontScale="90000"/>
          </a:bodyPr>
          <a:lstStyle/>
          <a:p>
            <a:r>
              <a:rPr lang="tr-TR" dirty="0"/>
              <a:t>FİZİKİ YAPI</a:t>
            </a:r>
          </a:p>
        </p:txBody>
      </p:sp>
      <p:sp>
        <p:nvSpPr>
          <p:cNvPr id="4" name="Slayt Numarası Yer Tutucusu 3">
            <a:extLst>
              <a:ext uri="{FF2B5EF4-FFF2-40B4-BE49-F238E27FC236}">
                <a16:creationId xmlns:a16="http://schemas.microsoft.com/office/drawing/2014/main" id="{35D52350-9822-4EEF-1950-42677C570AB7}"/>
              </a:ext>
            </a:extLst>
          </p:cNvPr>
          <p:cNvSpPr>
            <a:spLocks noGrp="1"/>
          </p:cNvSpPr>
          <p:nvPr>
            <p:ph type="sldNum" sz="quarter" idx="12"/>
          </p:nvPr>
        </p:nvSpPr>
        <p:spPr/>
        <p:txBody>
          <a:bodyPr/>
          <a:lstStyle/>
          <a:p>
            <a:fld id="{B3BF8EA4-8A69-4270-8123-1D095C65A064}" type="slidenum">
              <a:rPr lang="tr-TR" smtClean="0"/>
              <a:pPr/>
              <a:t>5</a:t>
            </a:fld>
            <a:endParaRPr lang="tr-TR"/>
          </a:p>
        </p:txBody>
      </p:sp>
      <p:sp>
        <p:nvSpPr>
          <p:cNvPr id="5" name="Dikdörtgen 4"/>
          <p:cNvSpPr/>
          <p:nvPr/>
        </p:nvSpPr>
        <p:spPr>
          <a:xfrm>
            <a:off x="318407" y="1752640"/>
            <a:ext cx="3184072" cy="3108543"/>
          </a:xfrm>
          <a:prstGeom prst="rect">
            <a:avLst/>
          </a:prstGeom>
        </p:spPr>
        <p:txBody>
          <a:bodyPr wrap="square">
            <a:spAutoFit/>
          </a:bodyPr>
          <a:lstStyle/>
          <a:p>
            <a:r>
              <a:rPr lang="tr-TR" sz="2800" dirty="0">
                <a:solidFill>
                  <a:prstClr val="black"/>
                </a:solidFill>
              </a:rPr>
              <a:t>Koordinatörlüğümüz Rektörlük B Blok 1. katında yer </a:t>
            </a:r>
            <a:r>
              <a:rPr lang="tr-TR" sz="2800" dirty="0" smtClean="0">
                <a:solidFill>
                  <a:prstClr val="black"/>
                </a:solidFill>
              </a:rPr>
              <a:t>almakta olup, </a:t>
            </a:r>
            <a:r>
              <a:rPr lang="tr-TR" sz="2800" dirty="0">
                <a:solidFill>
                  <a:prstClr val="black"/>
                </a:solidFill>
              </a:rPr>
              <a:t>1 Koordinatör odası  ve 2 memur ofisinde hizmet </a:t>
            </a:r>
            <a:r>
              <a:rPr lang="tr-TR" sz="2800" dirty="0" smtClean="0">
                <a:solidFill>
                  <a:prstClr val="black"/>
                </a:solidFill>
              </a:rPr>
              <a:t>vermektedir.</a:t>
            </a:r>
            <a:endParaRPr lang="tr-TR" dirty="0"/>
          </a:p>
        </p:txBody>
      </p:sp>
      <p:pic>
        <p:nvPicPr>
          <p:cNvPr id="6" name="Resim 5" descr="C:\Users\aidata\Downloads\WhatsApp Image 2024-12-19 at 15.01.27.jpe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04725" y="1443831"/>
            <a:ext cx="6132830" cy="4086225"/>
          </a:xfrm>
          <a:prstGeom prst="rect">
            <a:avLst/>
          </a:prstGeom>
          <a:noFill/>
          <a:ln>
            <a:noFill/>
          </a:ln>
        </p:spPr>
      </p:pic>
    </p:spTree>
    <p:extLst>
      <p:ext uri="{BB962C8B-B14F-4D97-AF65-F5344CB8AC3E}">
        <p14:creationId xmlns:p14="http://schemas.microsoft.com/office/powerpoint/2010/main" val="8779963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98AF0101-18E9-E5F4-AD6E-50CC0EFFE1AD}"/>
              </a:ext>
            </a:extLst>
          </p:cNvPr>
          <p:cNvSpPr>
            <a:spLocks noGrp="1"/>
          </p:cNvSpPr>
          <p:nvPr>
            <p:ph idx="1"/>
          </p:nvPr>
        </p:nvSpPr>
        <p:spPr>
          <a:xfrm>
            <a:off x="382461" y="2255868"/>
            <a:ext cx="8694539" cy="5508677"/>
          </a:xfrm>
        </p:spPr>
        <p:txBody>
          <a:bodyPr>
            <a:normAutofit/>
          </a:bodyPr>
          <a:lstStyle/>
          <a:p>
            <a:pPr algn="just"/>
            <a:r>
              <a:rPr lang="tr-TR" dirty="0"/>
              <a:t>2547 sayılı Yükseköğretim Kanunu’nun 58. Maddesine dayanarak kurulan Koordinatörlüğümüz üniversitemizin politikası doğrultusunda, bilime katkı sunacak </a:t>
            </a:r>
            <a:r>
              <a:rPr lang="tr-TR" b="1" dirty="0"/>
              <a:t>bilimsel araştırmalara, gerekli finansman desteği sağlamakta, tüm Fakülte, Yüksekokul ve Enstitülerin yürütmekte olduğu bilimsel araştırma ve geliştirme projelerini koordine etmektedir.</a:t>
            </a:r>
          </a:p>
          <a:p>
            <a:pPr algn="just"/>
            <a:endParaRPr lang="tr-TR" dirty="0"/>
          </a:p>
          <a:p>
            <a:pPr marL="0" indent="0" algn="just">
              <a:buNone/>
            </a:pPr>
            <a:endParaRPr lang="tr-TR" dirty="0"/>
          </a:p>
        </p:txBody>
      </p:sp>
      <p:sp>
        <p:nvSpPr>
          <p:cNvPr id="4" name="Slayt Numarası Yer Tutucusu 3">
            <a:extLst>
              <a:ext uri="{FF2B5EF4-FFF2-40B4-BE49-F238E27FC236}">
                <a16:creationId xmlns:a16="http://schemas.microsoft.com/office/drawing/2014/main" id="{2F8038FB-D721-B33F-4B5A-DD13FA8DE690}"/>
              </a:ext>
            </a:extLst>
          </p:cNvPr>
          <p:cNvSpPr>
            <a:spLocks noGrp="1"/>
          </p:cNvSpPr>
          <p:nvPr>
            <p:ph type="sldNum" sz="quarter" idx="12"/>
          </p:nvPr>
        </p:nvSpPr>
        <p:spPr/>
        <p:txBody>
          <a:bodyPr/>
          <a:lstStyle/>
          <a:p>
            <a:fld id="{B3BF8EA4-8A69-4270-8123-1D095C65A064}" type="slidenum">
              <a:rPr lang="tr-TR" smtClean="0"/>
              <a:pPr/>
              <a:t>6</a:t>
            </a:fld>
            <a:endParaRPr lang="tr-TR"/>
          </a:p>
        </p:txBody>
      </p:sp>
      <p:sp>
        <p:nvSpPr>
          <p:cNvPr id="6" name="Metin kutusu 5">
            <a:extLst>
              <a:ext uri="{FF2B5EF4-FFF2-40B4-BE49-F238E27FC236}">
                <a16:creationId xmlns:a16="http://schemas.microsoft.com/office/drawing/2014/main" id="{FB141D41-3660-A7C5-0BB0-7D989C8A26BF}"/>
              </a:ext>
            </a:extLst>
          </p:cNvPr>
          <p:cNvSpPr txBox="1"/>
          <p:nvPr/>
        </p:nvSpPr>
        <p:spPr>
          <a:xfrm>
            <a:off x="1126174" y="549509"/>
            <a:ext cx="6420971" cy="523220"/>
          </a:xfrm>
          <a:prstGeom prst="rect">
            <a:avLst/>
          </a:prstGeom>
          <a:noFill/>
        </p:spPr>
        <p:txBody>
          <a:bodyPr wrap="square">
            <a:spAutoFit/>
          </a:bodyPr>
          <a:lstStyle/>
          <a:p>
            <a:r>
              <a:rPr lang="tr-TR" sz="2800" dirty="0">
                <a:solidFill>
                  <a:srgbClr val="FF0000"/>
                </a:solidFill>
              </a:rPr>
              <a:t>BİLİMSEL ARAŞTIRMA PROJELERİ BİRİMİ</a:t>
            </a:r>
          </a:p>
        </p:txBody>
      </p:sp>
    </p:spTree>
    <p:extLst>
      <p:ext uri="{BB962C8B-B14F-4D97-AF65-F5344CB8AC3E}">
        <p14:creationId xmlns:p14="http://schemas.microsoft.com/office/powerpoint/2010/main" val="16271918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DFE70F-CF72-6205-D717-39EF7D917C4E}"/>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8DC93F8A-2BEB-C128-C3F4-A39EBA78B333}"/>
              </a:ext>
            </a:extLst>
          </p:cNvPr>
          <p:cNvSpPr>
            <a:spLocks noGrp="1"/>
          </p:cNvSpPr>
          <p:nvPr>
            <p:ph type="title"/>
          </p:nvPr>
        </p:nvSpPr>
        <p:spPr>
          <a:xfrm>
            <a:off x="1250577" y="385360"/>
            <a:ext cx="8694539" cy="786631"/>
          </a:xfrm>
        </p:spPr>
        <p:txBody>
          <a:bodyPr/>
          <a:lstStyle/>
          <a:p>
            <a:r>
              <a:rPr lang="tr-TR" b="1" dirty="0">
                <a:solidFill>
                  <a:srgbClr val="FF0000"/>
                </a:solidFill>
              </a:rPr>
              <a:t>Misyonumuz</a:t>
            </a:r>
            <a:endParaRPr lang="tr-TR" b="1" dirty="0"/>
          </a:p>
        </p:txBody>
      </p:sp>
      <p:sp>
        <p:nvSpPr>
          <p:cNvPr id="3" name="İçerik Yer Tutucusu 2">
            <a:extLst>
              <a:ext uri="{FF2B5EF4-FFF2-40B4-BE49-F238E27FC236}">
                <a16:creationId xmlns:a16="http://schemas.microsoft.com/office/drawing/2014/main" id="{CD2F2A1F-5F89-68BF-2B28-CA020EF8095B}"/>
              </a:ext>
            </a:extLst>
          </p:cNvPr>
          <p:cNvSpPr>
            <a:spLocks noGrp="1"/>
          </p:cNvSpPr>
          <p:nvPr>
            <p:ph idx="1"/>
          </p:nvPr>
        </p:nvSpPr>
        <p:spPr>
          <a:xfrm>
            <a:off x="684481" y="1734176"/>
            <a:ext cx="8036953" cy="3848493"/>
          </a:xfrm>
        </p:spPr>
        <p:txBody>
          <a:bodyPr>
            <a:normAutofit/>
          </a:bodyPr>
          <a:lstStyle/>
          <a:p>
            <a:pPr algn="just">
              <a:buFont typeface="Symbol" panose="05050102010706020507" pitchFamily="18" charset="2"/>
              <a:buChar char="·"/>
            </a:pPr>
            <a:r>
              <a:rPr lang="tr-TR" sz="2400" b="0" i="0" dirty="0">
                <a:solidFill>
                  <a:srgbClr val="333333"/>
                </a:solidFill>
                <a:effectLst/>
                <a:latin typeface="Times New Roman" panose="02020603050405020304" pitchFamily="18" charset="0"/>
                <a:cs typeface="Times New Roman" panose="02020603050405020304" pitchFamily="18" charset="0"/>
              </a:rPr>
              <a:t>Tarım ve Hayvancılık alanında İhtisaslaşan Üniversitemizin bilim politikasına katkıda bulunmak, buna uygun öncelikli araştırma alanlarını ve konularını belirlemek, araştırmacıların teknolojik, ekonomik, sosyal ve kültürel kalkınmaya katkı sağlayacak bilimsel çalışmalarını destekleyerek Üniversitemizin, bilimsel projelerin nitelik ve niceliği bakımından sayılı üniversiteler arasında yer almasına katkı sağlamak amacıyla yürütülen çalışmaların idari ve mali işlemlerini mevcut kaynaklar dâhilinde gerçekleştirmek.</a:t>
            </a:r>
          </a:p>
          <a:p>
            <a:pPr algn="just">
              <a:buFont typeface="Symbol" panose="05050102010706020507" pitchFamily="18" charset="2"/>
              <a:buChar char="·"/>
            </a:pPr>
            <a:endParaRPr lang="tr-TR" sz="1800" b="0" i="0" u="none" strike="noStrike" baseline="0" dirty="0">
              <a:latin typeface="Times New Roman" panose="02020603050405020304" pitchFamily="18" charset="0"/>
              <a:cs typeface="Times New Roman" panose="02020603050405020304" pitchFamily="18" charset="0"/>
            </a:endParaRPr>
          </a:p>
          <a:p>
            <a:pPr algn="just"/>
            <a:endParaRPr lang="tr-TR" sz="2000" b="0" i="0" u="none" strike="noStrike" baseline="0" dirty="0">
              <a:latin typeface="Times New Roman" panose="02020603050405020304" pitchFamily="18" charset="0"/>
            </a:endParaRPr>
          </a:p>
        </p:txBody>
      </p:sp>
      <p:sp>
        <p:nvSpPr>
          <p:cNvPr id="4" name="Slayt Numarası Yer Tutucusu 3">
            <a:extLst>
              <a:ext uri="{FF2B5EF4-FFF2-40B4-BE49-F238E27FC236}">
                <a16:creationId xmlns:a16="http://schemas.microsoft.com/office/drawing/2014/main" id="{00C26425-F1AD-9331-FAE3-EFA6284F20F9}"/>
              </a:ext>
            </a:extLst>
          </p:cNvPr>
          <p:cNvSpPr>
            <a:spLocks noGrp="1"/>
          </p:cNvSpPr>
          <p:nvPr>
            <p:ph type="sldNum" sz="quarter" idx="12"/>
          </p:nvPr>
        </p:nvSpPr>
        <p:spPr/>
        <p:txBody>
          <a:bodyPr/>
          <a:lstStyle/>
          <a:p>
            <a:fld id="{B3BF8EA4-8A69-4270-8123-1D095C65A064}" type="slidenum">
              <a:rPr lang="tr-TR" smtClean="0"/>
              <a:pPr/>
              <a:t>7</a:t>
            </a:fld>
            <a:endParaRPr lang="tr-TR"/>
          </a:p>
        </p:txBody>
      </p:sp>
    </p:spTree>
    <p:extLst>
      <p:ext uri="{BB962C8B-B14F-4D97-AF65-F5344CB8AC3E}">
        <p14:creationId xmlns:p14="http://schemas.microsoft.com/office/powerpoint/2010/main" val="747832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F9C9F05D-D9E0-EE6C-568F-29866218A6E1}"/>
              </a:ext>
            </a:extLst>
          </p:cNvPr>
          <p:cNvSpPr>
            <a:spLocks noGrp="1"/>
          </p:cNvSpPr>
          <p:nvPr>
            <p:ph idx="1"/>
          </p:nvPr>
        </p:nvSpPr>
        <p:spPr>
          <a:xfrm>
            <a:off x="558573" y="1467869"/>
            <a:ext cx="8694539" cy="4395049"/>
          </a:xfrm>
        </p:spPr>
        <p:txBody>
          <a:bodyPr>
            <a:normAutofit/>
          </a:bodyPr>
          <a:lstStyle/>
          <a:p>
            <a:pPr algn="just"/>
            <a:r>
              <a:rPr lang="tr-TR" sz="2400" dirty="0">
                <a:latin typeface="Times New Roman" panose="02020603050405020304" pitchFamily="18" charset="0"/>
                <a:cs typeface="Times New Roman" panose="02020603050405020304" pitchFamily="18" charset="0"/>
              </a:rPr>
              <a:t>Ülkemiz kültürel değerlerinin ortaya çıkarılması ve düşünsel ufkunun genişletilmesini sağlayacak araştırmaların Üniversitemizin bilim politikası doğrultusunda öncelikli olarak desteklenmesiyle insanlığa ve topluma yarar sağlayacak bilginin üretilmesi ve yayılmasını sağlayan, Ulusal-uluslararası, kamu-özel sektör, sivil toplum kuruluşlarıyla işbirliğinin geliştirilmesine katkıda bulunan, Bilimsel ve teknolojik gelişmelere açık, uluslararasılaşma ve ekip çalışmasına önem veren, kaynakları etkin ve verimli kullanan, güvenilir, tutarlı, çağdaş, şeffaf, yenilikçi, paylaşımcı örnek bir birim olmak. </a:t>
            </a:r>
          </a:p>
          <a:p>
            <a:pPr algn="just"/>
            <a:endParaRPr lang="tr-TR" dirty="0"/>
          </a:p>
        </p:txBody>
      </p:sp>
      <p:sp>
        <p:nvSpPr>
          <p:cNvPr id="4" name="Slayt Numarası Yer Tutucusu 3">
            <a:extLst>
              <a:ext uri="{FF2B5EF4-FFF2-40B4-BE49-F238E27FC236}">
                <a16:creationId xmlns:a16="http://schemas.microsoft.com/office/drawing/2014/main" id="{7A1E5E8D-F61F-68EB-9724-98E848D87F9D}"/>
              </a:ext>
            </a:extLst>
          </p:cNvPr>
          <p:cNvSpPr>
            <a:spLocks noGrp="1"/>
          </p:cNvSpPr>
          <p:nvPr>
            <p:ph type="sldNum" sz="quarter" idx="12"/>
          </p:nvPr>
        </p:nvSpPr>
        <p:spPr/>
        <p:txBody>
          <a:bodyPr/>
          <a:lstStyle/>
          <a:p>
            <a:fld id="{B3BF8EA4-8A69-4270-8123-1D095C65A064}" type="slidenum">
              <a:rPr lang="tr-TR" smtClean="0"/>
              <a:pPr/>
              <a:t>8</a:t>
            </a:fld>
            <a:endParaRPr lang="tr-TR"/>
          </a:p>
        </p:txBody>
      </p:sp>
      <p:sp>
        <p:nvSpPr>
          <p:cNvPr id="5" name="Metin kutusu 4">
            <a:extLst>
              <a:ext uri="{FF2B5EF4-FFF2-40B4-BE49-F238E27FC236}">
                <a16:creationId xmlns:a16="http://schemas.microsoft.com/office/drawing/2014/main" id="{35145B12-607A-6AF2-8291-CBB974B24A9D}"/>
              </a:ext>
            </a:extLst>
          </p:cNvPr>
          <p:cNvSpPr txBox="1"/>
          <p:nvPr/>
        </p:nvSpPr>
        <p:spPr>
          <a:xfrm>
            <a:off x="450997" y="0"/>
            <a:ext cx="5042646" cy="769441"/>
          </a:xfrm>
          <a:prstGeom prst="rect">
            <a:avLst/>
          </a:prstGeom>
          <a:noFill/>
        </p:spPr>
        <p:txBody>
          <a:bodyPr wrap="square">
            <a:spAutoFit/>
          </a:bodyPr>
          <a:lstStyle/>
          <a:p>
            <a:r>
              <a:rPr lang="tr-TR" sz="4400" dirty="0">
                <a:solidFill>
                  <a:srgbClr val="FF0000"/>
                </a:solidFill>
              </a:rPr>
              <a:t>Vizyonumuz;</a:t>
            </a:r>
          </a:p>
        </p:txBody>
      </p:sp>
    </p:spTree>
    <p:extLst>
      <p:ext uri="{BB962C8B-B14F-4D97-AF65-F5344CB8AC3E}">
        <p14:creationId xmlns:p14="http://schemas.microsoft.com/office/powerpoint/2010/main" val="21385482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0F2000A7-592A-0228-CF54-14CD6FC57499}"/>
              </a:ext>
            </a:extLst>
          </p:cNvPr>
          <p:cNvSpPr>
            <a:spLocks noGrp="1"/>
          </p:cNvSpPr>
          <p:nvPr>
            <p:ph idx="1"/>
          </p:nvPr>
        </p:nvSpPr>
        <p:spPr>
          <a:xfrm>
            <a:off x="693042" y="1588893"/>
            <a:ext cx="8694539" cy="4652681"/>
          </a:xfrm>
        </p:spPr>
        <p:txBody>
          <a:bodyPr>
            <a:normAutofit/>
          </a:bodyPr>
          <a:lstStyle/>
          <a:p>
            <a:r>
              <a:rPr lang="tr-TR" dirty="0"/>
              <a:t>İnsana, emeğe ve bilgiye saygı, </a:t>
            </a:r>
          </a:p>
          <a:p>
            <a:r>
              <a:rPr lang="tr-TR" dirty="0"/>
              <a:t>Bilimsel ve saydam değerlendirme, </a:t>
            </a:r>
          </a:p>
          <a:p>
            <a:r>
              <a:rPr lang="tr-TR" dirty="0"/>
              <a:t>Bilimsel etik kurallarına uyum, </a:t>
            </a:r>
          </a:p>
          <a:p>
            <a:r>
              <a:rPr lang="tr-TR" dirty="0"/>
              <a:t>Kaynakların kullanımında verimlilik,</a:t>
            </a:r>
          </a:p>
          <a:p>
            <a:r>
              <a:rPr lang="tr-TR" dirty="0"/>
              <a:t> Hesap </a:t>
            </a:r>
            <a:r>
              <a:rPr lang="tr-TR" dirty="0" smtClean="0"/>
              <a:t>verebilirlik,</a:t>
            </a:r>
            <a:endParaRPr lang="tr-TR" dirty="0"/>
          </a:p>
          <a:p>
            <a:r>
              <a:rPr lang="tr-TR" dirty="0"/>
              <a:t>Katılımcı yönetim anlayışı. </a:t>
            </a:r>
          </a:p>
        </p:txBody>
      </p:sp>
      <p:sp>
        <p:nvSpPr>
          <p:cNvPr id="4" name="Slayt Numarası Yer Tutucusu 3">
            <a:extLst>
              <a:ext uri="{FF2B5EF4-FFF2-40B4-BE49-F238E27FC236}">
                <a16:creationId xmlns:a16="http://schemas.microsoft.com/office/drawing/2014/main" id="{48E61E4D-1F92-3FAE-43A2-42BDA749AC29}"/>
              </a:ext>
            </a:extLst>
          </p:cNvPr>
          <p:cNvSpPr>
            <a:spLocks noGrp="1"/>
          </p:cNvSpPr>
          <p:nvPr>
            <p:ph type="sldNum" sz="quarter" idx="12"/>
          </p:nvPr>
        </p:nvSpPr>
        <p:spPr/>
        <p:txBody>
          <a:bodyPr/>
          <a:lstStyle/>
          <a:p>
            <a:fld id="{B3BF8EA4-8A69-4270-8123-1D095C65A064}" type="slidenum">
              <a:rPr lang="tr-TR" smtClean="0"/>
              <a:pPr/>
              <a:t>9</a:t>
            </a:fld>
            <a:endParaRPr lang="tr-TR"/>
          </a:p>
        </p:txBody>
      </p:sp>
      <p:sp>
        <p:nvSpPr>
          <p:cNvPr id="5" name="Metin kutusu 4">
            <a:extLst>
              <a:ext uri="{FF2B5EF4-FFF2-40B4-BE49-F238E27FC236}">
                <a16:creationId xmlns:a16="http://schemas.microsoft.com/office/drawing/2014/main" id="{CCF8980E-BFDA-31A3-8550-25501402E90D}"/>
              </a:ext>
            </a:extLst>
          </p:cNvPr>
          <p:cNvSpPr txBox="1"/>
          <p:nvPr/>
        </p:nvSpPr>
        <p:spPr>
          <a:xfrm>
            <a:off x="1325054" y="376607"/>
            <a:ext cx="5977217" cy="769441"/>
          </a:xfrm>
          <a:prstGeom prst="rect">
            <a:avLst/>
          </a:prstGeom>
          <a:noFill/>
        </p:spPr>
        <p:txBody>
          <a:bodyPr wrap="square">
            <a:spAutoFit/>
          </a:bodyPr>
          <a:lstStyle/>
          <a:p>
            <a:r>
              <a:rPr lang="tr-TR" sz="4400" dirty="0">
                <a:solidFill>
                  <a:srgbClr val="FF0000"/>
                </a:solidFill>
              </a:rPr>
              <a:t>Değerlerimiz;</a:t>
            </a:r>
          </a:p>
        </p:txBody>
      </p:sp>
    </p:spTree>
    <p:extLst>
      <p:ext uri="{BB962C8B-B14F-4D97-AF65-F5344CB8AC3E}">
        <p14:creationId xmlns:p14="http://schemas.microsoft.com/office/powerpoint/2010/main" val="2576583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A3092356-D640-2B54-D0F3-17DA2DCA0EC8}"/>
              </a:ext>
            </a:extLst>
          </p:cNvPr>
          <p:cNvSpPr>
            <a:spLocks noGrp="1"/>
          </p:cNvSpPr>
          <p:nvPr>
            <p:ph idx="1"/>
          </p:nvPr>
        </p:nvSpPr>
        <p:spPr>
          <a:xfrm>
            <a:off x="328677" y="2086897"/>
            <a:ext cx="8960514" cy="3214204"/>
          </a:xfrm>
        </p:spPr>
        <p:txBody>
          <a:bodyPr>
            <a:normAutofit/>
          </a:bodyPr>
          <a:lstStyle/>
          <a:p>
            <a:r>
              <a:rPr lang="tr-TR" dirty="0">
                <a:latin typeface="Times New Roman" panose="02020603050405020304" pitchFamily="18" charset="0"/>
                <a:cs typeface="Times New Roman" panose="02020603050405020304" pitchFamily="18" charset="0"/>
              </a:rPr>
              <a:t>Üniversitemizdeki araştırmacıların Ar-Ge </a:t>
            </a:r>
            <a:r>
              <a:rPr lang="tr-TR" dirty="0" smtClean="0">
                <a:latin typeface="Times New Roman" panose="02020603050405020304" pitchFamily="18" charset="0"/>
                <a:cs typeface="Times New Roman" panose="02020603050405020304" pitchFamily="18" charset="0"/>
              </a:rPr>
              <a:t>potansiyelinin artırılması</a:t>
            </a:r>
            <a:r>
              <a:rPr lang="tr-TR" dirty="0">
                <a:latin typeface="Times New Roman" panose="02020603050405020304" pitchFamily="18" charset="0"/>
                <a:cs typeface="Times New Roman" panose="02020603050405020304" pitchFamily="18" charset="0"/>
              </a:rPr>
              <a:t>, </a:t>
            </a:r>
          </a:p>
          <a:p>
            <a:r>
              <a:rPr lang="tr-TR" dirty="0">
                <a:latin typeface="Times New Roman" panose="02020603050405020304" pitchFamily="18" charset="0"/>
                <a:cs typeface="Times New Roman" panose="02020603050405020304" pitchFamily="18" charset="0"/>
              </a:rPr>
              <a:t>Yüksek katma değer yaratan araştırmaların desteklenme sayısının artırılması, </a:t>
            </a:r>
          </a:p>
          <a:p>
            <a:r>
              <a:rPr lang="tr-TR" dirty="0">
                <a:latin typeface="Times New Roman" panose="02020603050405020304" pitchFamily="18" charset="0"/>
                <a:cs typeface="Times New Roman" panose="02020603050405020304" pitchFamily="18" charset="0"/>
              </a:rPr>
              <a:t>Üniversitenin marka değerinin </a:t>
            </a:r>
            <a:r>
              <a:rPr lang="tr-TR" dirty="0" smtClean="0">
                <a:latin typeface="Times New Roman" panose="02020603050405020304" pitchFamily="18" charset="0"/>
                <a:cs typeface="Times New Roman" panose="02020603050405020304" pitchFamily="18" charset="0"/>
              </a:rPr>
              <a:t>yükseltilmesi,</a:t>
            </a:r>
            <a:endParaRPr lang="tr-TR" dirty="0">
              <a:latin typeface="Times New Roman" panose="02020603050405020304" pitchFamily="18" charset="0"/>
              <a:cs typeface="Times New Roman" panose="02020603050405020304" pitchFamily="18" charset="0"/>
            </a:endParaRPr>
          </a:p>
          <a:p>
            <a:r>
              <a:rPr lang="tr-TR" dirty="0">
                <a:latin typeface="Times New Roman" panose="02020603050405020304" pitchFamily="18" charset="0"/>
                <a:cs typeface="Times New Roman" panose="02020603050405020304" pitchFamily="18" charset="0"/>
              </a:rPr>
              <a:t>Sürdürülebilir bir kalite düzeyinin sağlanması. </a:t>
            </a:r>
          </a:p>
        </p:txBody>
      </p:sp>
      <p:sp>
        <p:nvSpPr>
          <p:cNvPr id="4" name="Slayt Numarası Yer Tutucusu 3">
            <a:extLst>
              <a:ext uri="{FF2B5EF4-FFF2-40B4-BE49-F238E27FC236}">
                <a16:creationId xmlns:a16="http://schemas.microsoft.com/office/drawing/2014/main" id="{B41DE6B5-B223-3BA1-67DF-DC7E7601CBA7}"/>
              </a:ext>
            </a:extLst>
          </p:cNvPr>
          <p:cNvSpPr>
            <a:spLocks noGrp="1"/>
          </p:cNvSpPr>
          <p:nvPr>
            <p:ph type="sldNum" sz="quarter" idx="12"/>
          </p:nvPr>
        </p:nvSpPr>
        <p:spPr/>
        <p:txBody>
          <a:bodyPr/>
          <a:lstStyle/>
          <a:p>
            <a:fld id="{B3BF8EA4-8A69-4270-8123-1D095C65A064}" type="slidenum">
              <a:rPr lang="tr-TR" smtClean="0"/>
              <a:pPr/>
              <a:t>10</a:t>
            </a:fld>
            <a:endParaRPr lang="tr-TR"/>
          </a:p>
        </p:txBody>
      </p:sp>
      <p:sp>
        <p:nvSpPr>
          <p:cNvPr id="5" name="Metin kutusu 4">
            <a:extLst>
              <a:ext uri="{FF2B5EF4-FFF2-40B4-BE49-F238E27FC236}">
                <a16:creationId xmlns:a16="http://schemas.microsoft.com/office/drawing/2014/main" id="{7DF4CEA9-A350-4A0D-1F22-F997966051EB}"/>
              </a:ext>
            </a:extLst>
          </p:cNvPr>
          <p:cNvSpPr txBox="1"/>
          <p:nvPr/>
        </p:nvSpPr>
        <p:spPr>
          <a:xfrm>
            <a:off x="1379610" y="443753"/>
            <a:ext cx="5042646" cy="769441"/>
          </a:xfrm>
          <a:prstGeom prst="rect">
            <a:avLst/>
          </a:prstGeom>
          <a:noFill/>
        </p:spPr>
        <p:txBody>
          <a:bodyPr wrap="square">
            <a:spAutoFit/>
          </a:bodyPr>
          <a:lstStyle/>
          <a:p>
            <a:r>
              <a:rPr lang="tr-TR" sz="4400" b="1" dirty="0">
                <a:solidFill>
                  <a:srgbClr val="FF0000"/>
                </a:solidFill>
                <a:latin typeface="Times New Roman" panose="02020603050405020304" pitchFamily="18" charset="0"/>
                <a:cs typeface="Times New Roman" panose="02020603050405020304" pitchFamily="18" charset="0"/>
              </a:rPr>
              <a:t>Hedeflerimiz; </a:t>
            </a:r>
          </a:p>
        </p:txBody>
      </p:sp>
    </p:spTree>
    <p:extLst>
      <p:ext uri="{BB962C8B-B14F-4D97-AF65-F5344CB8AC3E}">
        <p14:creationId xmlns:p14="http://schemas.microsoft.com/office/powerpoint/2010/main" val="2446545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98AF0101-18E9-E5F4-AD6E-50CC0EFFE1AD}"/>
              </a:ext>
            </a:extLst>
          </p:cNvPr>
          <p:cNvSpPr>
            <a:spLocks noGrp="1"/>
          </p:cNvSpPr>
          <p:nvPr>
            <p:ph idx="1"/>
          </p:nvPr>
        </p:nvSpPr>
        <p:spPr>
          <a:xfrm>
            <a:off x="470951" y="1828166"/>
            <a:ext cx="8694539" cy="2935564"/>
          </a:xfrm>
        </p:spPr>
        <p:txBody>
          <a:bodyPr>
            <a:normAutofit/>
          </a:bodyPr>
          <a:lstStyle/>
          <a:p>
            <a:pPr algn="just"/>
            <a:r>
              <a:rPr lang="tr-TR" dirty="0"/>
              <a:t>Koordinatörlüğümüzün bütçesi; Döner Sermaye İşletmelerinden aktarılan ödenekler, </a:t>
            </a:r>
            <a:r>
              <a:rPr lang="tr-TR" dirty="0" smtClean="0"/>
              <a:t>Tezsiz Yüksek Lisans Ücretlerinden ayrılan ödenekler, BAP </a:t>
            </a:r>
            <a:r>
              <a:rPr lang="tr-TR" dirty="0"/>
              <a:t>projeleri için yapılan bağış ve yardımlar, Bilimsel Araştırma Projelerinin finansmanında kullanılmak üzere Hazine ve Maliye Bakanlığı’nca Üniversite bütçesine eklenen ödeneklerden oluşmaktadır.</a:t>
            </a:r>
          </a:p>
          <a:p>
            <a:pPr algn="just"/>
            <a:endParaRPr lang="tr-TR" dirty="0"/>
          </a:p>
          <a:p>
            <a:pPr marL="0" indent="0" algn="just">
              <a:buNone/>
            </a:pPr>
            <a:endParaRPr lang="tr-TR" dirty="0"/>
          </a:p>
        </p:txBody>
      </p:sp>
      <p:sp>
        <p:nvSpPr>
          <p:cNvPr id="4" name="Slayt Numarası Yer Tutucusu 3">
            <a:extLst>
              <a:ext uri="{FF2B5EF4-FFF2-40B4-BE49-F238E27FC236}">
                <a16:creationId xmlns:a16="http://schemas.microsoft.com/office/drawing/2014/main" id="{2F8038FB-D721-B33F-4B5A-DD13FA8DE690}"/>
              </a:ext>
            </a:extLst>
          </p:cNvPr>
          <p:cNvSpPr>
            <a:spLocks noGrp="1"/>
          </p:cNvSpPr>
          <p:nvPr>
            <p:ph type="sldNum" sz="quarter" idx="12"/>
          </p:nvPr>
        </p:nvSpPr>
        <p:spPr/>
        <p:txBody>
          <a:bodyPr/>
          <a:lstStyle/>
          <a:p>
            <a:fld id="{B3BF8EA4-8A69-4270-8123-1D095C65A064}" type="slidenum">
              <a:rPr lang="tr-TR" smtClean="0"/>
              <a:pPr/>
              <a:t>11</a:t>
            </a:fld>
            <a:endParaRPr lang="tr-TR"/>
          </a:p>
        </p:txBody>
      </p:sp>
    </p:spTree>
    <p:extLst>
      <p:ext uri="{BB962C8B-B14F-4D97-AF65-F5344CB8AC3E}">
        <p14:creationId xmlns:p14="http://schemas.microsoft.com/office/powerpoint/2010/main" val="34318759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72360B2A-70C6-9CEE-F9EA-91466EE53A7A}"/>
              </a:ext>
            </a:extLst>
          </p:cNvPr>
          <p:cNvSpPr>
            <a:spLocks noGrp="1"/>
          </p:cNvSpPr>
          <p:nvPr>
            <p:ph idx="1"/>
          </p:nvPr>
        </p:nvSpPr>
        <p:spPr>
          <a:xfrm>
            <a:off x="417886" y="1308078"/>
            <a:ext cx="9244852" cy="4981605"/>
          </a:xfrm>
        </p:spPr>
        <p:txBody>
          <a:bodyPr>
            <a:normAutofit/>
          </a:bodyPr>
          <a:lstStyle/>
          <a:p>
            <a:pPr marL="0" indent="0" algn="just">
              <a:buNone/>
            </a:pPr>
            <a:r>
              <a:rPr lang="tr-TR" dirty="0"/>
              <a:t>*İdari personel ve </a:t>
            </a:r>
            <a:r>
              <a:rPr lang="tr-TR" dirty="0" smtClean="0"/>
              <a:t>Koordinatörün </a:t>
            </a:r>
            <a:r>
              <a:rPr lang="tr-TR" dirty="0"/>
              <a:t>yanı sıra, Rektör Yardımcısı ile senatonun önerisi üzerine Rektör tarafından atanan alanında uzman kişilerden oluşan komisyon üyeleri tarafından yürütülmektedir.</a:t>
            </a:r>
          </a:p>
          <a:p>
            <a:pPr marL="0" indent="0" algn="just">
              <a:buNone/>
            </a:pPr>
            <a:r>
              <a:rPr lang="tr-TR" dirty="0"/>
              <a:t>*Ayrıca kurum içi proje süreçlerinin değerlendirilmesinden sorumlu olan her </a:t>
            </a:r>
            <a:r>
              <a:rPr lang="tr-TR" dirty="0" smtClean="0"/>
              <a:t>Fakülte </a:t>
            </a:r>
            <a:r>
              <a:rPr lang="tr-TR" dirty="0"/>
              <a:t>ve MYO için farklı üyelerden oluşan PİDK (Proje İzleme ve Değerlendirme Komisyonları 1 başkan 4 asil 2 yedek üye) koordinatörlük çalışmalarına katkı sağlamaktadır. </a:t>
            </a:r>
          </a:p>
          <a:p>
            <a:pPr algn="just"/>
            <a:endParaRPr lang="tr-TR" dirty="0"/>
          </a:p>
          <a:p>
            <a:pPr algn="just"/>
            <a:endParaRPr lang="tr-TR" dirty="0"/>
          </a:p>
          <a:p>
            <a:pPr algn="just"/>
            <a:endParaRPr lang="tr-TR" dirty="0"/>
          </a:p>
          <a:p>
            <a:pPr algn="just"/>
            <a:endParaRPr lang="tr-TR" dirty="0"/>
          </a:p>
          <a:p>
            <a:pPr algn="just"/>
            <a:endParaRPr lang="tr-TR" dirty="0"/>
          </a:p>
          <a:p>
            <a:pPr algn="just"/>
            <a:endParaRPr lang="tr-TR" dirty="0"/>
          </a:p>
          <a:p>
            <a:pPr algn="just"/>
            <a:endParaRPr lang="tr-TR" dirty="0"/>
          </a:p>
        </p:txBody>
      </p:sp>
      <p:sp>
        <p:nvSpPr>
          <p:cNvPr id="4" name="Slayt Numarası Yer Tutucusu 3">
            <a:extLst>
              <a:ext uri="{FF2B5EF4-FFF2-40B4-BE49-F238E27FC236}">
                <a16:creationId xmlns:a16="http://schemas.microsoft.com/office/drawing/2014/main" id="{5B628AC8-B35B-FA5F-DAF5-4BB49B59CF83}"/>
              </a:ext>
            </a:extLst>
          </p:cNvPr>
          <p:cNvSpPr>
            <a:spLocks noGrp="1"/>
          </p:cNvSpPr>
          <p:nvPr>
            <p:ph type="sldNum" sz="quarter" idx="12"/>
          </p:nvPr>
        </p:nvSpPr>
        <p:spPr/>
        <p:txBody>
          <a:bodyPr/>
          <a:lstStyle/>
          <a:p>
            <a:fld id="{B3BF8EA4-8A69-4270-8123-1D095C65A064}" type="slidenum">
              <a:rPr lang="tr-TR" smtClean="0"/>
              <a:pPr/>
              <a:t>12</a:t>
            </a:fld>
            <a:endParaRPr lang="tr-TR"/>
          </a:p>
        </p:txBody>
      </p:sp>
      <p:sp>
        <p:nvSpPr>
          <p:cNvPr id="7" name="Metin kutusu 6">
            <a:extLst>
              <a:ext uri="{FF2B5EF4-FFF2-40B4-BE49-F238E27FC236}">
                <a16:creationId xmlns:a16="http://schemas.microsoft.com/office/drawing/2014/main" id="{402AD2DD-F754-7058-01A7-5E5483741D38}"/>
              </a:ext>
            </a:extLst>
          </p:cNvPr>
          <p:cNvSpPr txBox="1"/>
          <p:nvPr/>
        </p:nvSpPr>
        <p:spPr>
          <a:xfrm>
            <a:off x="1216960" y="571410"/>
            <a:ext cx="6810934" cy="523220"/>
          </a:xfrm>
          <a:prstGeom prst="rect">
            <a:avLst/>
          </a:prstGeom>
          <a:noFill/>
        </p:spPr>
        <p:txBody>
          <a:bodyPr wrap="square">
            <a:spAutoFit/>
          </a:bodyPr>
          <a:lstStyle/>
          <a:p>
            <a:r>
              <a:rPr lang="tr-TR" sz="2800" b="1" dirty="0">
                <a:solidFill>
                  <a:srgbClr val="FF0000"/>
                </a:solidFill>
              </a:rPr>
              <a:t>Koordinatörlüğümüzdeki iş ve işlemler</a:t>
            </a:r>
            <a:r>
              <a:rPr lang="tr-TR" sz="2800" dirty="0">
                <a:solidFill>
                  <a:srgbClr val="FF0000"/>
                </a:solidFill>
              </a:rPr>
              <a:t>; </a:t>
            </a:r>
          </a:p>
        </p:txBody>
      </p:sp>
    </p:spTree>
    <p:extLst>
      <p:ext uri="{BB962C8B-B14F-4D97-AF65-F5344CB8AC3E}">
        <p14:creationId xmlns:p14="http://schemas.microsoft.com/office/powerpoint/2010/main" val="9368712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C38F32F-ABD5-6605-AB4B-533EE565EB8E}"/>
              </a:ext>
            </a:extLst>
          </p:cNvPr>
          <p:cNvSpPr>
            <a:spLocks noGrp="1"/>
          </p:cNvSpPr>
          <p:nvPr>
            <p:ph type="title"/>
          </p:nvPr>
        </p:nvSpPr>
        <p:spPr>
          <a:xfrm>
            <a:off x="1096457" y="933993"/>
            <a:ext cx="8694540" cy="737448"/>
          </a:xfrm>
        </p:spPr>
        <p:txBody>
          <a:bodyPr>
            <a:normAutofit fontScale="90000"/>
          </a:bodyPr>
          <a:lstStyle/>
          <a:p>
            <a:r>
              <a:rPr lang="tr-TR" b="1" dirty="0"/>
              <a:t>Proje önerisi ve proje talepleri değerlendirme süreçleri</a:t>
            </a:r>
            <a:r>
              <a:rPr lang="tr-TR" dirty="0"/>
              <a:t/>
            </a:r>
            <a:br>
              <a:rPr lang="tr-TR" dirty="0"/>
            </a:br>
            <a:endParaRPr lang="tr-TR" dirty="0"/>
          </a:p>
        </p:txBody>
      </p:sp>
      <p:sp>
        <p:nvSpPr>
          <p:cNvPr id="3" name="İçerik Yer Tutucusu 2">
            <a:extLst>
              <a:ext uri="{FF2B5EF4-FFF2-40B4-BE49-F238E27FC236}">
                <a16:creationId xmlns:a16="http://schemas.microsoft.com/office/drawing/2014/main" id="{2B8730DE-6FED-2A95-6FED-05E9F20B992D}"/>
              </a:ext>
            </a:extLst>
          </p:cNvPr>
          <p:cNvSpPr>
            <a:spLocks noGrp="1"/>
          </p:cNvSpPr>
          <p:nvPr>
            <p:ph idx="1"/>
          </p:nvPr>
        </p:nvSpPr>
        <p:spPr>
          <a:xfrm>
            <a:off x="693044" y="2370688"/>
            <a:ext cx="8694539" cy="2391159"/>
          </a:xfrm>
        </p:spPr>
        <p:txBody>
          <a:bodyPr>
            <a:normAutofit/>
          </a:bodyPr>
          <a:lstStyle/>
          <a:p>
            <a:pPr algn="just"/>
            <a:r>
              <a:rPr lang="tr-TR" dirty="0"/>
              <a:t>BAP Komisyonu, başkanın çağrısı üzerine gündemli olarak ayda en az bir (1) kez toplanmaktadır.</a:t>
            </a:r>
          </a:p>
          <a:p>
            <a:pPr algn="just"/>
            <a:r>
              <a:rPr lang="tr-TR" dirty="0"/>
              <a:t> Proje işlemleri ile ilgili tüm kararlar oy birliği/çokluğu ile alınmakta </a:t>
            </a:r>
            <a:r>
              <a:rPr lang="tr-TR" dirty="0" smtClean="0"/>
              <a:t>e-imza </a:t>
            </a:r>
            <a:r>
              <a:rPr lang="tr-TR" dirty="0"/>
              <a:t>sürecinden sonra proje yürütücülerine </a:t>
            </a:r>
            <a:r>
              <a:rPr lang="tr-TR" dirty="0" smtClean="0"/>
              <a:t>BAP </a:t>
            </a:r>
            <a:r>
              <a:rPr lang="tr-TR" dirty="0"/>
              <a:t>otomasyon sistemi üzerinden iletilmektedir.</a:t>
            </a:r>
          </a:p>
          <a:p>
            <a:pPr algn="just"/>
            <a:endParaRPr lang="tr-TR" dirty="0"/>
          </a:p>
          <a:p>
            <a:pPr algn="just"/>
            <a:endParaRPr lang="tr-TR" dirty="0"/>
          </a:p>
        </p:txBody>
      </p:sp>
      <p:sp>
        <p:nvSpPr>
          <p:cNvPr id="4" name="Slayt Numarası Yer Tutucusu 3">
            <a:extLst>
              <a:ext uri="{FF2B5EF4-FFF2-40B4-BE49-F238E27FC236}">
                <a16:creationId xmlns:a16="http://schemas.microsoft.com/office/drawing/2014/main" id="{A57DAD20-A8B6-4E06-921D-5C1010937674}"/>
              </a:ext>
            </a:extLst>
          </p:cNvPr>
          <p:cNvSpPr>
            <a:spLocks noGrp="1"/>
          </p:cNvSpPr>
          <p:nvPr>
            <p:ph type="sldNum" sz="quarter" idx="12"/>
          </p:nvPr>
        </p:nvSpPr>
        <p:spPr/>
        <p:txBody>
          <a:bodyPr/>
          <a:lstStyle/>
          <a:p>
            <a:fld id="{B3BF8EA4-8A69-4270-8123-1D095C65A064}" type="slidenum">
              <a:rPr lang="tr-TR" smtClean="0"/>
              <a:pPr/>
              <a:t>13</a:t>
            </a:fld>
            <a:endParaRPr lang="tr-TR"/>
          </a:p>
        </p:txBody>
      </p:sp>
    </p:spTree>
    <p:extLst>
      <p:ext uri="{BB962C8B-B14F-4D97-AF65-F5344CB8AC3E}">
        <p14:creationId xmlns:p14="http://schemas.microsoft.com/office/powerpoint/2010/main" val="29396645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7FE400C-10A1-7D1E-66CB-67FA6037D28D}"/>
              </a:ext>
            </a:extLst>
          </p:cNvPr>
          <p:cNvSpPr>
            <a:spLocks noGrp="1"/>
          </p:cNvSpPr>
          <p:nvPr>
            <p:ph type="title"/>
          </p:nvPr>
        </p:nvSpPr>
        <p:spPr>
          <a:xfrm>
            <a:off x="1248161" y="438511"/>
            <a:ext cx="8694539" cy="1325870"/>
          </a:xfrm>
        </p:spPr>
        <p:txBody>
          <a:bodyPr>
            <a:normAutofit/>
          </a:bodyPr>
          <a:lstStyle/>
          <a:p>
            <a:r>
              <a:rPr lang="tr-TR" sz="4000" b="1" dirty="0" smtClean="0"/>
              <a:t>2025 </a:t>
            </a:r>
            <a:r>
              <a:rPr lang="tr-TR" sz="4000" b="1" dirty="0"/>
              <a:t>YILI </a:t>
            </a:r>
            <a:r>
              <a:rPr lang="tr-TR" sz="4000" b="1" dirty="0" smtClean="0"/>
              <a:t>BAP KOMİSYONU TOPLANTILARI</a:t>
            </a:r>
            <a:r>
              <a:rPr lang="tr-TR" sz="4000" dirty="0"/>
              <a:t/>
            </a:r>
            <a:br>
              <a:rPr lang="tr-TR" sz="4000" dirty="0"/>
            </a:br>
            <a:endParaRPr lang="tr-TR" sz="4000" dirty="0"/>
          </a:p>
        </p:txBody>
      </p:sp>
      <p:graphicFrame>
        <p:nvGraphicFramePr>
          <p:cNvPr id="6" name="İçerik Yer Tutucusu 5">
            <a:extLst>
              <a:ext uri="{FF2B5EF4-FFF2-40B4-BE49-F238E27FC236}">
                <a16:creationId xmlns:a16="http://schemas.microsoft.com/office/drawing/2014/main" id="{D52B76EA-A3A2-A2D6-9192-47EBA5A22BA4}"/>
              </a:ext>
            </a:extLst>
          </p:cNvPr>
          <p:cNvGraphicFramePr>
            <a:graphicFrameLocks noGrp="1"/>
          </p:cNvGraphicFramePr>
          <p:nvPr>
            <p:ph idx="1"/>
            <p:extLst>
              <p:ext uri="{D42A27DB-BD31-4B8C-83A1-F6EECF244321}">
                <p14:modId xmlns:p14="http://schemas.microsoft.com/office/powerpoint/2010/main" val="1957516824"/>
              </p:ext>
            </p:extLst>
          </p:nvPr>
        </p:nvGraphicFramePr>
        <p:xfrm>
          <a:off x="2680784" y="1097341"/>
          <a:ext cx="3883302" cy="5260482"/>
        </p:xfrm>
        <a:graphic>
          <a:graphicData uri="http://schemas.openxmlformats.org/drawingml/2006/table">
            <a:tbl>
              <a:tblPr firstRow="1" bandRow="1">
                <a:tableStyleId>{5C22544A-7EE6-4342-B048-85BDC9FD1C3A}</a:tableStyleId>
              </a:tblPr>
              <a:tblGrid>
                <a:gridCol w="846443">
                  <a:extLst>
                    <a:ext uri="{9D8B030D-6E8A-4147-A177-3AD203B41FA5}">
                      <a16:colId xmlns:a16="http://schemas.microsoft.com/office/drawing/2014/main" val="294368509"/>
                    </a:ext>
                  </a:extLst>
                </a:gridCol>
                <a:gridCol w="3036859">
                  <a:extLst>
                    <a:ext uri="{9D8B030D-6E8A-4147-A177-3AD203B41FA5}">
                      <a16:colId xmlns:a16="http://schemas.microsoft.com/office/drawing/2014/main" val="1677007987"/>
                    </a:ext>
                  </a:extLst>
                </a:gridCol>
              </a:tblGrid>
              <a:tr h="369171">
                <a:tc>
                  <a:txBody>
                    <a:bodyPr/>
                    <a:lstStyle/>
                    <a:p>
                      <a:r>
                        <a:rPr lang="tr-TR" sz="1400" dirty="0">
                          <a:solidFill>
                            <a:schemeClr val="tx1"/>
                          </a:solidFill>
                        </a:rPr>
                        <a:t>Sayı</a:t>
                      </a:r>
                    </a:p>
                  </a:txBody>
                  <a:tcPr/>
                </a:tc>
                <a:tc>
                  <a:txBody>
                    <a:bodyPr/>
                    <a:lstStyle/>
                    <a:p>
                      <a:r>
                        <a:rPr lang="tr-TR" sz="1400" dirty="0">
                          <a:solidFill>
                            <a:schemeClr val="tx1"/>
                          </a:solidFill>
                        </a:rPr>
                        <a:t>Tarih</a:t>
                      </a:r>
                    </a:p>
                  </a:txBody>
                  <a:tcPr/>
                </a:tc>
                <a:extLst>
                  <a:ext uri="{0D108BD9-81ED-4DB2-BD59-A6C34878D82A}">
                    <a16:rowId xmlns:a16="http://schemas.microsoft.com/office/drawing/2014/main" val="904268547"/>
                  </a:ext>
                </a:extLst>
              </a:tr>
              <a:tr h="543479">
                <a:tc>
                  <a:txBody>
                    <a:bodyPr/>
                    <a:lstStyle/>
                    <a:p>
                      <a:pPr algn="ctr"/>
                      <a:r>
                        <a:rPr lang="tr-TR" sz="1400" dirty="0"/>
                        <a:t>1</a:t>
                      </a:r>
                    </a:p>
                  </a:txBody>
                  <a:tcPr/>
                </a:tc>
                <a:tc>
                  <a:txBody>
                    <a:bodyPr/>
                    <a:lstStyle/>
                    <a:p>
                      <a:pPr algn="ctr">
                        <a:lnSpc>
                          <a:spcPct val="115000"/>
                        </a:lnSpc>
                        <a:spcAft>
                          <a:spcPts val="0"/>
                        </a:spcAft>
                      </a:pPr>
                      <a:r>
                        <a:rPr lang="tr-TR"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06.02.2025</a:t>
                      </a:r>
                      <a:endParaRPr lang="tr-TR" sz="1400">
                        <a:effectLst/>
                        <a:latin typeface="Calibri" panose="020F0502020204030204" pitchFamily="34" charset="0"/>
                        <a:ea typeface="Calibri" panose="020F0502020204030204" pitchFamily="34" charset="0"/>
                        <a:cs typeface="Arial" panose="020B0604020202020204" pitchFamily="34" charset="0"/>
                      </a:endParaRPr>
                    </a:p>
                    <a:p>
                      <a:pPr algn="ctr">
                        <a:lnSpc>
                          <a:spcPct val="115000"/>
                        </a:lnSpc>
                        <a:spcAft>
                          <a:spcPts val="0"/>
                        </a:spcAft>
                      </a:pPr>
                      <a:r>
                        <a:rPr lang="tr-TR"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tr-TR"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3553391521"/>
                  </a:ext>
                </a:extLst>
              </a:tr>
              <a:tr h="543479">
                <a:tc>
                  <a:txBody>
                    <a:bodyPr/>
                    <a:lstStyle/>
                    <a:p>
                      <a:pPr algn="ctr"/>
                      <a:r>
                        <a:rPr lang="tr-TR" sz="1400" dirty="0"/>
                        <a:t>2</a:t>
                      </a:r>
                    </a:p>
                  </a:txBody>
                  <a:tcPr/>
                </a:tc>
                <a:tc>
                  <a:txBody>
                    <a:bodyPr/>
                    <a:lstStyle/>
                    <a:p>
                      <a:pPr algn="ctr">
                        <a:lnSpc>
                          <a:spcPct val="115000"/>
                        </a:lnSpc>
                        <a:spcAft>
                          <a:spcPts val="0"/>
                        </a:spcAft>
                      </a:pPr>
                      <a:r>
                        <a:rPr lang="tr-TR"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11.03.2025</a:t>
                      </a:r>
                      <a:endParaRPr lang="tr-TR" sz="1400">
                        <a:effectLst/>
                        <a:latin typeface="Calibri" panose="020F0502020204030204" pitchFamily="34" charset="0"/>
                        <a:ea typeface="Calibri" panose="020F0502020204030204" pitchFamily="34" charset="0"/>
                        <a:cs typeface="Arial" panose="020B0604020202020204" pitchFamily="34" charset="0"/>
                      </a:endParaRPr>
                    </a:p>
                    <a:p>
                      <a:pPr algn="ctr">
                        <a:lnSpc>
                          <a:spcPct val="115000"/>
                        </a:lnSpc>
                        <a:spcAft>
                          <a:spcPts val="0"/>
                        </a:spcAft>
                      </a:pPr>
                      <a:r>
                        <a:rPr lang="tr-TR"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tr-TR"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2281085343"/>
                  </a:ext>
                </a:extLst>
              </a:tr>
              <a:tr h="543479">
                <a:tc>
                  <a:txBody>
                    <a:bodyPr/>
                    <a:lstStyle/>
                    <a:p>
                      <a:pPr algn="ctr"/>
                      <a:r>
                        <a:rPr lang="tr-TR" sz="1400" dirty="0"/>
                        <a:t>3</a:t>
                      </a:r>
                    </a:p>
                  </a:txBody>
                  <a:tcPr/>
                </a:tc>
                <a:tc>
                  <a:txBody>
                    <a:bodyPr/>
                    <a:lstStyle/>
                    <a:p>
                      <a:pPr algn="ctr">
                        <a:lnSpc>
                          <a:spcPct val="115000"/>
                        </a:lnSpc>
                        <a:spcAft>
                          <a:spcPts val="0"/>
                        </a:spcAft>
                      </a:pPr>
                      <a:r>
                        <a:rPr lang="tr-TR"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24.04.2025</a:t>
                      </a:r>
                      <a:endParaRPr lang="tr-TR" sz="1400">
                        <a:effectLst/>
                        <a:latin typeface="Calibri" panose="020F0502020204030204" pitchFamily="34" charset="0"/>
                        <a:ea typeface="Calibri" panose="020F0502020204030204" pitchFamily="34" charset="0"/>
                        <a:cs typeface="Arial" panose="020B0604020202020204" pitchFamily="34" charset="0"/>
                      </a:endParaRPr>
                    </a:p>
                    <a:p>
                      <a:pPr algn="ctr">
                        <a:lnSpc>
                          <a:spcPct val="115000"/>
                        </a:lnSpc>
                        <a:spcAft>
                          <a:spcPts val="0"/>
                        </a:spcAft>
                      </a:pPr>
                      <a:r>
                        <a:rPr lang="tr-TR"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tr-TR"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2911590391"/>
                  </a:ext>
                </a:extLst>
              </a:tr>
              <a:tr h="543479">
                <a:tc>
                  <a:txBody>
                    <a:bodyPr/>
                    <a:lstStyle/>
                    <a:p>
                      <a:pPr algn="ctr"/>
                      <a:r>
                        <a:rPr lang="tr-TR" sz="1400" dirty="0"/>
                        <a:t>4</a:t>
                      </a:r>
                    </a:p>
                  </a:txBody>
                  <a:tcPr/>
                </a:tc>
                <a:tc>
                  <a:txBody>
                    <a:bodyPr/>
                    <a:lstStyle/>
                    <a:p>
                      <a:pPr algn="ctr">
                        <a:lnSpc>
                          <a:spcPct val="115000"/>
                        </a:lnSpc>
                        <a:spcAft>
                          <a:spcPts val="0"/>
                        </a:spcAft>
                      </a:pPr>
                      <a:r>
                        <a:rPr lang="tr-TR"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29.05.2025</a:t>
                      </a:r>
                      <a:endParaRPr lang="tr-TR" sz="1400">
                        <a:effectLst/>
                        <a:latin typeface="Calibri" panose="020F0502020204030204" pitchFamily="34" charset="0"/>
                        <a:ea typeface="Calibri" panose="020F0502020204030204" pitchFamily="34" charset="0"/>
                        <a:cs typeface="Arial" panose="020B0604020202020204" pitchFamily="34" charset="0"/>
                      </a:endParaRPr>
                    </a:p>
                    <a:p>
                      <a:pPr algn="ctr">
                        <a:lnSpc>
                          <a:spcPct val="115000"/>
                        </a:lnSpc>
                        <a:spcAft>
                          <a:spcPts val="0"/>
                        </a:spcAft>
                      </a:pPr>
                      <a:r>
                        <a:rPr lang="tr-TR"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tr-TR"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3409820807"/>
                  </a:ext>
                </a:extLst>
              </a:tr>
              <a:tr h="543479">
                <a:tc>
                  <a:txBody>
                    <a:bodyPr/>
                    <a:lstStyle/>
                    <a:p>
                      <a:pPr algn="ctr"/>
                      <a:r>
                        <a:rPr lang="tr-TR" sz="1400" dirty="0"/>
                        <a:t>5</a:t>
                      </a:r>
                    </a:p>
                  </a:txBody>
                  <a:tcPr/>
                </a:tc>
                <a:tc>
                  <a:txBody>
                    <a:bodyPr/>
                    <a:lstStyle/>
                    <a:p>
                      <a:pPr algn="ctr">
                        <a:lnSpc>
                          <a:spcPct val="115000"/>
                        </a:lnSpc>
                        <a:spcAft>
                          <a:spcPts val="0"/>
                        </a:spcAft>
                      </a:pPr>
                      <a:r>
                        <a:rPr lang="tr-TR"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19.06.2025</a:t>
                      </a:r>
                      <a:endParaRPr lang="tr-TR" sz="1400">
                        <a:effectLst/>
                        <a:latin typeface="Calibri" panose="020F0502020204030204" pitchFamily="34" charset="0"/>
                        <a:ea typeface="Calibri" panose="020F0502020204030204" pitchFamily="34" charset="0"/>
                        <a:cs typeface="Arial" panose="020B0604020202020204" pitchFamily="34" charset="0"/>
                      </a:endParaRPr>
                    </a:p>
                    <a:p>
                      <a:pPr algn="ctr">
                        <a:lnSpc>
                          <a:spcPct val="115000"/>
                        </a:lnSpc>
                        <a:spcAft>
                          <a:spcPts val="0"/>
                        </a:spcAft>
                      </a:pPr>
                      <a:r>
                        <a:rPr lang="tr-TR"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tr-TR"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1153467199"/>
                  </a:ext>
                </a:extLst>
              </a:tr>
              <a:tr h="543479">
                <a:tc>
                  <a:txBody>
                    <a:bodyPr/>
                    <a:lstStyle/>
                    <a:p>
                      <a:pPr algn="ctr"/>
                      <a:r>
                        <a:rPr lang="tr-TR" sz="1400" dirty="0"/>
                        <a:t>6</a:t>
                      </a:r>
                    </a:p>
                  </a:txBody>
                  <a:tcPr/>
                </a:tc>
                <a:tc>
                  <a:txBody>
                    <a:bodyPr/>
                    <a:lstStyle/>
                    <a:p>
                      <a:pPr algn="ctr">
                        <a:lnSpc>
                          <a:spcPct val="115000"/>
                        </a:lnSpc>
                        <a:spcAft>
                          <a:spcPts val="0"/>
                        </a:spcAft>
                      </a:pPr>
                      <a:r>
                        <a:rPr lang="tr-TR"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18.09.2025</a:t>
                      </a:r>
                      <a:endParaRPr lang="tr-TR" sz="1400">
                        <a:effectLst/>
                        <a:latin typeface="Calibri" panose="020F0502020204030204" pitchFamily="34" charset="0"/>
                        <a:ea typeface="Calibri" panose="020F0502020204030204" pitchFamily="34" charset="0"/>
                        <a:cs typeface="Arial" panose="020B0604020202020204" pitchFamily="34" charset="0"/>
                      </a:endParaRPr>
                    </a:p>
                    <a:p>
                      <a:pPr algn="ctr">
                        <a:lnSpc>
                          <a:spcPct val="115000"/>
                        </a:lnSpc>
                        <a:spcAft>
                          <a:spcPts val="0"/>
                        </a:spcAft>
                      </a:pPr>
                      <a:r>
                        <a:rPr lang="tr-TR"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tr-TR"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4250885794"/>
                  </a:ext>
                </a:extLst>
              </a:tr>
              <a:tr h="543479">
                <a:tc>
                  <a:txBody>
                    <a:bodyPr/>
                    <a:lstStyle/>
                    <a:p>
                      <a:pPr algn="ctr"/>
                      <a:r>
                        <a:rPr lang="tr-TR" sz="1400" dirty="0"/>
                        <a:t>7</a:t>
                      </a:r>
                    </a:p>
                  </a:txBody>
                  <a:tcPr/>
                </a:tc>
                <a:tc>
                  <a:txBody>
                    <a:bodyPr/>
                    <a:lstStyle/>
                    <a:p>
                      <a:pPr algn="ctr">
                        <a:lnSpc>
                          <a:spcPct val="115000"/>
                        </a:lnSpc>
                        <a:spcAft>
                          <a:spcPts val="0"/>
                        </a:spcAft>
                      </a:pPr>
                      <a:r>
                        <a:rPr lang="tr-TR"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17.10.2025</a:t>
                      </a:r>
                      <a:endParaRPr lang="tr-TR" sz="1400">
                        <a:effectLst/>
                        <a:latin typeface="Calibri" panose="020F0502020204030204" pitchFamily="34" charset="0"/>
                        <a:ea typeface="Calibri" panose="020F0502020204030204" pitchFamily="34" charset="0"/>
                        <a:cs typeface="Arial" panose="020B0604020202020204" pitchFamily="34" charset="0"/>
                      </a:endParaRPr>
                    </a:p>
                    <a:p>
                      <a:pPr algn="ctr">
                        <a:lnSpc>
                          <a:spcPct val="115000"/>
                        </a:lnSpc>
                        <a:spcAft>
                          <a:spcPts val="0"/>
                        </a:spcAft>
                      </a:pPr>
                      <a:r>
                        <a:rPr lang="tr-TR"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tr-TR"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686319312"/>
                  </a:ext>
                </a:extLst>
              </a:tr>
              <a:tr h="543479">
                <a:tc>
                  <a:txBody>
                    <a:bodyPr/>
                    <a:lstStyle/>
                    <a:p>
                      <a:pPr algn="ctr"/>
                      <a:r>
                        <a:rPr lang="tr-TR" sz="1400" dirty="0"/>
                        <a:t>8</a:t>
                      </a:r>
                    </a:p>
                  </a:txBody>
                  <a:tcPr/>
                </a:tc>
                <a:tc>
                  <a:txBody>
                    <a:bodyPr/>
                    <a:lstStyle/>
                    <a:p>
                      <a:pPr algn="ctr">
                        <a:lnSpc>
                          <a:spcPct val="115000"/>
                        </a:lnSpc>
                        <a:spcAft>
                          <a:spcPts val="0"/>
                        </a:spcAft>
                      </a:pPr>
                      <a:r>
                        <a:rPr lang="tr-TR"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12.11.2025</a:t>
                      </a:r>
                      <a:endParaRPr lang="tr-TR" sz="1400">
                        <a:effectLst/>
                        <a:latin typeface="Calibri" panose="020F0502020204030204" pitchFamily="34" charset="0"/>
                        <a:ea typeface="Calibri" panose="020F0502020204030204" pitchFamily="34" charset="0"/>
                        <a:cs typeface="Arial" panose="020B0604020202020204" pitchFamily="34" charset="0"/>
                      </a:endParaRPr>
                    </a:p>
                    <a:p>
                      <a:pPr algn="ctr">
                        <a:lnSpc>
                          <a:spcPct val="115000"/>
                        </a:lnSpc>
                        <a:spcAft>
                          <a:spcPts val="0"/>
                        </a:spcAft>
                      </a:pPr>
                      <a:r>
                        <a:rPr lang="tr-TR"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tr-TR"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3426369200"/>
                  </a:ext>
                </a:extLst>
              </a:tr>
              <a:tr h="543479">
                <a:tc>
                  <a:txBody>
                    <a:bodyPr/>
                    <a:lstStyle/>
                    <a:p>
                      <a:pPr algn="ctr"/>
                      <a:r>
                        <a:rPr lang="tr-TR" sz="1400" dirty="0"/>
                        <a:t>9</a:t>
                      </a:r>
                    </a:p>
                  </a:txBody>
                  <a:tcPr/>
                </a:tc>
                <a:tc>
                  <a:txBody>
                    <a:bodyPr/>
                    <a:lstStyle/>
                    <a:p>
                      <a:pPr algn="ctr">
                        <a:lnSpc>
                          <a:spcPct val="115000"/>
                        </a:lnSpc>
                        <a:spcAft>
                          <a:spcPts val="0"/>
                        </a:spcAft>
                      </a:pPr>
                      <a:r>
                        <a:rPr lang="tr-TR" sz="14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26.12.2025</a:t>
                      </a:r>
                      <a:endParaRPr lang="tr-TR" sz="1400" dirty="0">
                        <a:effectLst/>
                        <a:latin typeface="Calibri" panose="020F0502020204030204" pitchFamily="34" charset="0"/>
                        <a:ea typeface="Calibri" panose="020F0502020204030204" pitchFamily="34" charset="0"/>
                        <a:cs typeface="Arial" panose="020B0604020202020204" pitchFamily="34" charset="0"/>
                      </a:endParaRPr>
                    </a:p>
                    <a:p>
                      <a:pPr algn="ctr">
                        <a:lnSpc>
                          <a:spcPct val="115000"/>
                        </a:lnSpc>
                        <a:spcAft>
                          <a:spcPts val="0"/>
                        </a:spcAft>
                      </a:pPr>
                      <a:r>
                        <a:rPr lang="tr-TR" sz="14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tr-TR"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2820741220"/>
                  </a:ext>
                </a:extLst>
              </a:tr>
            </a:tbl>
          </a:graphicData>
        </a:graphic>
      </p:graphicFrame>
      <p:sp>
        <p:nvSpPr>
          <p:cNvPr id="4" name="Slayt Numarası Yer Tutucusu 3">
            <a:extLst>
              <a:ext uri="{FF2B5EF4-FFF2-40B4-BE49-F238E27FC236}">
                <a16:creationId xmlns:a16="http://schemas.microsoft.com/office/drawing/2014/main" id="{9619583B-0E96-2F65-AA95-CE438B9548AA}"/>
              </a:ext>
            </a:extLst>
          </p:cNvPr>
          <p:cNvSpPr>
            <a:spLocks noGrp="1"/>
          </p:cNvSpPr>
          <p:nvPr>
            <p:ph type="sldNum" sz="quarter" idx="12"/>
          </p:nvPr>
        </p:nvSpPr>
        <p:spPr/>
        <p:txBody>
          <a:bodyPr/>
          <a:lstStyle/>
          <a:p>
            <a:fld id="{B3BF8EA4-8A69-4270-8123-1D095C65A064}" type="slidenum">
              <a:rPr lang="tr-TR" smtClean="0"/>
              <a:pPr/>
              <a:t>14</a:t>
            </a:fld>
            <a:endParaRPr lang="tr-TR"/>
          </a:p>
        </p:txBody>
      </p:sp>
    </p:spTree>
    <p:extLst>
      <p:ext uri="{BB962C8B-B14F-4D97-AF65-F5344CB8AC3E}">
        <p14:creationId xmlns:p14="http://schemas.microsoft.com/office/powerpoint/2010/main" val="6335729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30872-8CD4-22DC-E8DF-ADBA3375D535}"/>
            </a:ext>
          </a:extLst>
        </p:cNvPr>
        <p:cNvGrpSpPr/>
        <p:nvPr/>
      </p:nvGrpSpPr>
      <p:grpSpPr>
        <a:xfrm>
          <a:off x="0" y="0"/>
          <a:ext cx="0" cy="0"/>
          <a:chOff x="0" y="0"/>
          <a:chExt cx="0" cy="0"/>
        </a:xfrm>
      </p:grpSpPr>
      <p:sp>
        <p:nvSpPr>
          <p:cNvPr id="4" name="Slayt Numarası Yer Tutucusu 3">
            <a:extLst>
              <a:ext uri="{FF2B5EF4-FFF2-40B4-BE49-F238E27FC236}">
                <a16:creationId xmlns:a16="http://schemas.microsoft.com/office/drawing/2014/main" id="{543A349F-F757-F728-DDBD-6F7F47AB417C}"/>
              </a:ext>
            </a:extLst>
          </p:cNvPr>
          <p:cNvSpPr>
            <a:spLocks noGrp="1"/>
          </p:cNvSpPr>
          <p:nvPr>
            <p:ph type="sldNum" sz="quarter" idx="12"/>
          </p:nvPr>
        </p:nvSpPr>
        <p:spPr/>
        <p:txBody>
          <a:bodyPr/>
          <a:lstStyle/>
          <a:p>
            <a:fld id="{B3BF8EA4-8A69-4270-8123-1D095C65A064}" type="slidenum">
              <a:rPr lang="tr-TR" smtClean="0"/>
              <a:pPr/>
              <a:t>15</a:t>
            </a:fld>
            <a:endParaRPr lang="tr-TR"/>
          </a:p>
        </p:txBody>
      </p:sp>
      <p:sp>
        <p:nvSpPr>
          <p:cNvPr id="5" name="İçerik Yer Tutucusu 2">
            <a:extLst>
              <a:ext uri="{FF2B5EF4-FFF2-40B4-BE49-F238E27FC236}">
                <a16:creationId xmlns:a16="http://schemas.microsoft.com/office/drawing/2014/main" id="{0E56A75B-BF32-884F-F91B-B87258A26802}"/>
              </a:ext>
            </a:extLst>
          </p:cNvPr>
          <p:cNvSpPr>
            <a:spLocks noGrp="1"/>
          </p:cNvSpPr>
          <p:nvPr>
            <p:ph idx="1"/>
          </p:nvPr>
        </p:nvSpPr>
        <p:spPr>
          <a:xfrm>
            <a:off x="172476" y="242047"/>
            <a:ext cx="9735671" cy="6549263"/>
          </a:xfr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a:bodyPr>
          <a:lstStyle/>
          <a:p>
            <a:pPr marL="0" indent="0" algn="just">
              <a:buNone/>
            </a:pPr>
            <a:endParaRPr lang="tr-TR" dirty="0">
              <a:latin typeface="Times New Roman" panose="02020603050405020304" pitchFamily="18" charset="0"/>
              <a:cs typeface="Times New Roman" panose="02020603050405020304" pitchFamily="18" charset="0"/>
            </a:endParaRPr>
          </a:p>
          <a:p>
            <a:pPr marL="0" indent="0" algn="just">
              <a:buNone/>
            </a:pPr>
            <a:r>
              <a:rPr lang="tr-TR" dirty="0">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Ø"/>
            </a:pPr>
            <a:r>
              <a:rPr lang="tr-TR" dirty="0" smtClean="0">
                <a:latin typeface="Times New Roman" panose="02020603050405020304" pitchFamily="18" charset="0"/>
                <a:cs typeface="Times New Roman" panose="02020603050405020304" pitchFamily="18" charset="0"/>
              </a:rPr>
              <a:t>2025 Yılında </a:t>
            </a:r>
            <a:r>
              <a:rPr lang="tr-TR" dirty="0">
                <a:latin typeface="Times New Roman" panose="02020603050405020304" pitchFamily="18" charset="0"/>
                <a:cs typeface="Times New Roman" panose="02020603050405020304" pitchFamily="18" charset="0"/>
              </a:rPr>
              <a:t>BAP </a:t>
            </a:r>
            <a:r>
              <a:rPr lang="tr-TR" dirty="0" smtClean="0">
                <a:latin typeface="Times New Roman" panose="02020603050405020304" pitchFamily="18" charset="0"/>
                <a:cs typeface="Times New Roman" panose="02020603050405020304" pitchFamily="18" charset="0"/>
              </a:rPr>
              <a:t>Proje Bütçe Desteği</a:t>
            </a:r>
            <a:endParaRPr lang="tr-TR"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tr-TR"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tr-TR"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p:txBody>
      </p:sp>
      <p:graphicFrame>
        <p:nvGraphicFramePr>
          <p:cNvPr id="8" name="Tablo 7">
            <a:extLst>
              <a:ext uri="{FF2B5EF4-FFF2-40B4-BE49-F238E27FC236}">
                <a16:creationId xmlns:a16="http://schemas.microsoft.com/office/drawing/2014/main" id="{56C4B9B4-B714-74C2-2F84-42B4A0171331}"/>
              </a:ext>
            </a:extLst>
          </p:cNvPr>
          <p:cNvGraphicFramePr>
            <a:graphicFrameLocks noGrp="1"/>
          </p:cNvGraphicFramePr>
          <p:nvPr>
            <p:extLst>
              <p:ext uri="{D42A27DB-BD31-4B8C-83A1-F6EECF244321}">
                <p14:modId xmlns:p14="http://schemas.microsoft.com/office/powerpoint/2010/main" val="761735414"/>
              </p:ext>
            </p:extLst>
          </p:nvPr>
        </p:nvGraphicFramePr>
        <p:xfrm>
          <a:off x="938958" y="2583425"/>
          <a:ext cx="8202705" cy="1866505"/>
        </p:xfrm>
        <a:graphic>
          <a:graphicData uri="http://schemas.openxmlformats.org/drawingml/2006/table">
            <a:tbl>
              <a:tblPr firstRow="1" bandRow="1">
                <a:tableStyleId>{5C22544A-7EE6-4342-B048-85BDC9FD1C3A}</a:tableStyleId>
              </a:tblPr>
              <a:tblGrid>
                <a:gridCol w="2734235">
                  <a:extLst>
                    <a:ext uri="{9D8B030D-6E8A-4147-A177-3AD203B41FA5}">
                      <a16:colId xmlns:a16="http://schemas.microsoft.com/office/drawing/2014/main" val="2371183916"/>
                    </a:ext>
                  </a:extLst>
                </a:gridCol>
                <a:gridCol w="2734235">
                  <a:extLst>
                    <a:ext uri="{9D8B030D-6E8A-4147-A177-3AD203B41FA5}">
                      <a16:colId xmlns:a16="http://schemas.microsoft.com/office/drawing/2014/main" val="470570527"/>
                    </a:ext>
                  </a:extLst>
                </a:gridCol>
                <a:gridCol w="2734235">
                  <a:extLst>
                    <a:ext uri="{9D8B030D-6E8A-4147-A177-3AD203B41FA5}">
                      <a16:colId xmlns:a16="http://schemas.microsoft.com/office/drawing/2014/main" val="2763237862"/>
                    </a:ext>
                  </a:extLst>
                </a:gridCol>
              </a:tblGrid>
              <a:tr h="373301">
                <a:tc>
                  <a:txBody>
                    <a:bodyPr/>
                    <a:lstStyle/>
                    <a:p>
                      <a:endParaRPr lang="tr-TR" dirty="0"/>
                    </a:p>
                  </a:txBody>
                  <a:tcPr/>
                </a:tc>
                <a:tc>
                  <a:txBody>
                    <a:bodyPr/>
                    <a:lstStyle/>
                    <a:p>
                      <a:r>
                        <a:rPr lang="tr-TR" dirty="0" smtClean="0"/>
                        <a:t>2024 yılı </a:t>
                      </a:r>
                      <a:endParaRPr lang="tr-TR" dirty="0"/>
                    </a:p>
                  </a:txBody>
                  <a:tcPr/>
                </a:tc>
                <a:tc>
                  <a:txBody>
                    <a:bodyPr/>
                    <a:lstStyle/>
                    <a:p>
                      <a:r>
                        <a:rPr lang="tr-TR" dirty="0" smtClean="0"/>
                        <a:t>2025 </a:t>
                      </a:r>
                      <a:r>
                        <a:rPr lang="tr-TR" dirty="0"/>
                        <a:t>yılı</a:t>
                      </a:r>
                    </a:p>
                  </a:txBody>
                  <a:tcPr/>
                </a:tc>
                <a:extLst>
                  <a:ext uri="{0D108BD9-81ED-4DB2-BD59-A6C34878D82A}">
                    <a16:rowId xmlns:a16="http://schemas.microsoft.com/office/drawing/2014/main" val="940144569"/>
                  </a:ext>
                </a:extLst>
              </a:tr>
              <a:tr h="373301">
                <a:tc>
                  <a:txBody>
                    <a:bodyPr/>
                    <a:lstStyle/>
                    <a:p>
                      <a:r>
                        <a:rPr lang="tr-TR" dirty="0"/>
                        <a:t>Yüksek Lisans</a:t>
                      </a:r>
                    </a:p>
                  </a:txBody>
                  <a:tcPr/>
                </a:tc>
                <a:tc>
                  <a:txBody>
                    <a:bodyPr/>
                    <a:lstStyle/>
                    <a:p>
                      <a:r>
                        <a:rPr lang="tr-TR" dirty="0" smtClean="0"/>
                        <a:t>30.000,00 </a:t>
                      </a:r>
                      <a:r>
                        <a:rPr lang="tr-TR" dirty="0"/>
                        <a:t>TL</a:t>
                      </a:r>
                    </a:p>
                  </a:txBody>
                  <a:tcPr/>
                </a:tc>
                <a:tc>
                  <a:txBody>
                    <a:bodyPr/>
                    <a:lstStyle/>
                    <a:p>
                      <a:r>
                        <a:rPr lang="tr-TR" dirty="0"/>
                        <a:t>30.000,00 TL</a:t>
                      </a:r>
                    </a:p>
                  </a:txBody>
                  <a:tcPr/>
                </a:tc>
                <a:extLst>
                  <a:ext uri="{0D108BD9-81ED-4DB2-BD59-A6C34878D82A}">
                    <a16:rowId xmlns:a16="http://schemas.microsoft.com/office/drawing/2014/main" val="1440134211"/>
                  </a:ext>
                </a:extLst>
              </a:tr>
              <a:tr h="373301">
                <a:tc>
                  <a:txBody>
                    <a:bodyPr/>
                    <a:lstStyle/>
                    <a:p>
                      <a:r>
                        <a:rPr lang="tr-TR" dirty="0"/>
                        <a:t>Doktora</a:t>
                      </a:r>
                    </a:p>
                  </a:txBody>
                  <a:tcPr/>
                </a:tc>
                <a:tc>
                  <a:txBody>
                    <a:bodyPr/>
                    <a:lstStyle/>
                    <a:p>
                      <a:r>
                        <a:rPr lang="tr-TR" dirty="0"/>
                        <a:t>5</a:t>
                      </a:r>
                      <a:r>
                        <a:rPr lang="tr-TR" dirty="0" smtClean="0"/>
                        <a:t>0.000,00 </a:t>
                      </a:r>
                      <a:r>
                        <a:rPr lang="tr-TR" dirty="0"/>
                        <a:t>TL</a:t>
                      </a:r>
                    </a:p>
                  </a:txBody>
                  <a:tcPr/>
                </a:tc>
                <a:tc>
                  <a:txBody>
                    <a:bodyPr/>
                    <a:lstStyle/>
                    <a:p>
                      <a:r>
                        <a:rPr lang="tr-TR" dirty="0"/>
                        <a:t>50.000,00 TL</a:t>
                      </a:r>
                    </a:p>
                  </a:txBody>
                  <a:tcPr/>
                </a:tc>
                <a:extLst>
                  <a:ext uri="{0D108BD9-81ED-4DB2-BD59-A6C34878D82A}">
                    <a16:rowId xmlns:a16="http://schemas.microsoft.com/office/drawing/2014/main" val="2548699501"/>
                  </a:ext>
                </a:extLst>
              </a:tr>
              <a:tr h="373301">
                <a:tc>
                  <a:txBody>
                    <a:bodyPr/>
                    <a:lstStyle/>
                    <a:p>
                      <a:r>
                        <a:rPr lang="tr-TR" dirty="0"/>
                        <a:t>KBP</a:t>
                      </a:r>
                    </a:p>
                  </a:txBody>
                  <a:tcPr/>
                </a:tc>
                <a:tc>
                  <a:txBody>
                    <a:bodyPr/>
                    <a:lstStyle/>
                    <a:p>
                      <a:r>
                        <a:rPr lang="tr-TR" dirty="0"/>
                        <a:t>5</a:t>
                      </a:r>
                      <a:r>
                        <a:rPr lang="tr-TR" dirty="0" smtClean="0"/>
                        <a:t>0.000,00 </a:t>
                      </a:r>
                      <a:r>
                        <a:rPr lang="tr-TR" dirty="0"/>
                        <a:t>TL</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dirty="0"/>
                        <a:t>50.000,00 TL</a:t>
                      </a:r>
                    </a:p>
                  </a:txBody>
                  <a:tcPr/>
                </a:tc>
                <a:extLst>
                  <a:ext uri="{0D108BD9-81ED-4DB2-BD59-A6C34878D82A}">
                    <a16:rowId xmlns:a16="http://schemas.microsoft.com/office/drawing/2014/main" val="2219931515"/>
                  </a:ext>
                </a:extLst>
              </a:tr>
              <a:tr h="373301">
                <a:tc>
                  <a:txBody>
                    <a:bodyPr/>
                    <a:lstStyle/>
                    <a:p>
                      <a:r>
                        <a:rPr lang="tr-TR" dirty="0"/>
                        <a:t>Münferit Proje</a:t>
                      </a:r>
                    </a:p>
                  </a:txBody>
                  <a:tcPr/>
                </a:tc>
                <a:tc>
                  <a:txBody>
                    <a:bodyPr/>
                    <a:lstStyle/>
                    <a:p>
                      <a:r>
                        <a:rPr lang="tr-TR" dirty="0"/>
                        <a:t>5</a:t>
                      </a:r>
                      <a:r>
                        <a:rPr lang="tr-TR" dirty="0" smtClean="0"/>
                        <a:t>0.000,00TL</a:t>
                      </a:r>
                      <a:endParaRPr lang="tr-TR"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dirty="0"/>
                        <a:t>50.000,00 TL</a:t>
                      </a:r>
                    </a:p>
                  </a:txBody>
                  <a:tcPr/>
                </a:tc>
                <a:extLst>
                  <a:ext uri="{0D108BD9-81ED-4DB2-BD59-A6C34878D82A}">
                    <a16:rowId xmlns:a16="http://schemas.microsoft.com/office/drawing/2014/main" val="2171289540"/>
                  </a:ext>
                </a:extLst>
              </a:tr>
            </a:tbl>
          </a:graphicData>
        </a:graphic>
      </p:graphicFrame>
    </p:spTree>
    <p:extLst>
      <p:ext uri="{BB962C8B-B14F-4D97-AF65-F5344CB8AC3E}">
        <p14:creationId xmlns:p14="http://schemas.microsoft.com/office/powerpoint/2010/main" val="37582995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p:cNvSpPr>
            <a:spLocks noGrp="1"/>
          </p:cNvSpPr>
          <p:nvPr>
            <p:ph type="sldNum" sz="quarter" idx="12"/>
          </p:nvPr>
        </p:nvSpPr>
        <p:spPr/>
        <p:txBody>
          <a:bodyPr/>
          <a:lstStyle/>
          <a:p>
            <a:fld id="{B3BF8EA4-8A69-4270-8123-1D095C65A064}" type="slidenum">
              <a:rPr lang="tr-TR" smtClean="0"/>
              <a:pPr/>
              <a:t>16</a:t>
            </a:fld>
            <a:endParaRPr lang="tr-TR"/>
          </a:p>
        </p:txBody>
      </p:sp>
      <p:graphicFrame>
        <p:nvGraphicFramePr>
          <p:cNvPr id="6" name="Tablo 5">
            <a:extLst>
              <a:ext uri="{FF2B5EF4-FFF2-40B4-BE49-F238E27FC236}">
                <a16:creationId xmlns:a16="http://schemas.microsoft.com/office/drawing/2014/main" id="{6F9B7609-FEF3-1A70-F024-3C32E7E70062}"/>
              </a:ext>
            </a:extLst>
          </p:cNvPr>
          <p:cNvGraphicFramePr>
            <a:graphicFrameLocks noGrp="1"/>
          </p:cNvGraphicFramePr>
          <p:nvPr>
            <p:extLst>
              <p:ext uri="{D42A27DB-BD31-4B8C-83A1-F6EECF244321}">
                <p14:modId xmlns:p14="http://schemas.microsoft.com/office/powerpoint/2010/main" val="3270994035"/>
              </p:ext>
            </p:extLst>
          </p:nvPr>
        </p:nvGraphicFramePr>
        <p:xfrm>
          <a:off x="165969" y="258359"/>
          <a:ext cx="6875003" cy="5935962"/>
        </p:xfrm>
        <a:graphic>
          <a:graphicData uri="http://schemas.openxmlformats.org/drawingml/2006/table">
            <a:tbl>
              <a:tblPr>
                <a:tableStyleId>{5C22544A-7EE6-4342-B048-85BDC9FD1C3A}</a:tableStyleId>
              </a:tblPr>
              <a:tblGrid>
                <a:gridCol w="4001321">
                  <a:extLst>
                    <a:ext uri="{9D8B030D-6E8A-4147-A177-3AD203B41FA5}">
                      <a16:colId xmlns:a16="http://schemas.microsoft.com/office/drawing/2014/main" val="1895449865"/>
                    </a:ext>
                  </a:extLst>
                </a:gridCol>
                <a:gridCol w="1436841">
                  <a:extLst>
                    <a:ext uri="{9D8B030D-6E8A-4147-A177-3AD203B41FA5}">
                      <a16:colId xmlns:a16="http://schemas.microsoft.com/office/drawing/2014/main" val="1249755961"/>
                    </a:ext>
                  </a:extLst>
                </a:gridCol>
                <a:gridCol w="1436841">
                  <a:extLst>
                    <a:ext uri="{9D8B030D-6E8A-4147-A177-3AD203B41FA5}">
                      <a16:colId xmlns:a16="http://schemas.microsoft.com/office/drawing/2014/main" val="18142933"/>
                    </a:ext>
                  </a:extLst>
                </a:gridCol>
              </a:tblGrid>
              <a:tr h="965107">
                <a:tc>
                  <a:txBody>
                    <a:bodyPr/>
                    <a:lstStyle/>
                    <a:p>
                      <a:pPr algn="l"/>
                      <a:endParaRPr lang="tr-TR" sz="2000" b="1" u="sng" dirty="0" smtClean="0">
                        <a:latin typeface="Times New Roman" pitchFamily="18" charset="0"/>
                        <a:cs typeface="Times New Roman" pitchFamily="18" charset="0"/>
                      </a:endParaRPr>
                    </a:p>
                    <a:p>
                      <a:pPr algn="l"/>
                      <a:r>
                        <a:rPr lang="tr-TR" sz="2000" b="1" u="sng" dirty="0" smtClean="0">
                          <a:latin typeface="Times New Roman" pitchFamily="18" charset="0"/>
                          <a:cs typeface="Times New Roman" pitchFamily="18" charset="0"/>
                        </a:rPr>
                        <a:t>Proje türü </a:t>
                      </a:r>
                      <a:endParaRPr lang="tr-TR" sz="2000" b="1" u="sng" dirty="0">
                        <a:latin typeface="Times New Roman" pitchFamily="18" charset="0"/>
                        <a:cs typeface="Times New Roman" pitchFamily="18" charset="0"/>
                      </a:endParaRPr>
                    </a:p>
                  </a:txBody>
                  <a:tcPr/>
                </a:tc>
                <a:tc>
                  <a:txBody>
                    <a:bodyPr/>
                    <a:lstStyle/>
                    <a:p>
                      <a:pPr algn="ctr" fontAlgn="b"/>
                      <a:r>
                        <a:rPr lang="tr-TR" sz="1800" b="1" u="none" strike="noStrike" dirty="0">
                          <a:solidFill>
                            <a:schemeClr val="tx1"/>
                          </a:solidFill>
                          <a:effectLst/>
                        </a:rPr>
                        <a:t>2024</a:t>
                      </a:r>
                      <a:endParaRPr lang="tr-TR" sz="1800" b="1" i="0" u="none" strike="noStrike" dirty="0">
                        <a:solidFill>
                          <a:schemeClr val="tx1"/>
                        </a:solidFill>
                        <a:effectLst/>
                        <a:latin typeface="Calibri" panose="020F0502020204030204" pitchFamily="34" charset="0"/>
                      </a:endParaRPr>
                    </a:p>
                  </a:txBody>
                  <a:tcPr marL="9525" marR="9525" marT="9525" marB="0" anchor="b"/>
                </a:tc>
                <a:tc>
                  <a:txBody>
                    <a:bodyPr/>
                    <a:lstStyle/>
                    <a:p>
                      <a:pPr algn="ctr" fontAlgn="b"/>
                      <a:r>
                        <a:rPr lang="tr-TR" sz="1800" b="1" i="0" u="none" strike="noStrike" dirty="0">
                          <a:solidFill>
                            <a:schemeClr val="tx1"/>
                          </a:solidFill>
                          <a:effectLst/>
                          <a:latin typeface="Calibri" panose="020F0502020204030204" pitchFamily="34" charset="0"/>
                        </a:rPr>
                        <a:t>Destek miktarı</a:t>
                      </a:r>
                    </a:p>
                    <a:p>
                      <a:pPr algn="ctr" fontAlgn="b"/>
                      <a:r>
                        <a:rPr lang="tr-TR" sz="1800" b="1" i="0" u="none" strike="noStrike" dirty="0">
                          <a:solidFill>
                            <a:schemeClr val="tx1"/>
                          </a:solidFill>
                          <a:effectLst/>
                          <a:latin typeface="Calibri" panose="020F0502020204030204" pitchFamily="34" charset="0"/>
                        </a:rPr>
                        <a:t>(TL)</a:t>
                      </a:r>
                    </a:p>
                  </a:txBody>
                  <a:tcPr marL="9525" marR="9525" marT="9525" marB="0" anchor="b"/>
                </a:tc>
                <a:extLst>
                  <a:ext uri="{0D108BD9-81ED-4DB2-BD59-A6C34878D82A}">
                    <a16:rowId xmlns:a16="http://schemas.microsoft.com/office/drawing/2014/main" val="3451260768"/>
                  </a:ext>
                </a:extLst>
              </a:tr>
              <a:tr h="965107">
                <a:tc>
                  <a:txBody>
                    <a:bodyPr/>
                    <a:lstStyle/>
                    <a:p>
                      <a:pPr algn="l" fontAlgn="b"/>
                      <a:r>
                        <a:rPr lang="tr-TR" sz="1800" b="1" u="none" strike="noStrike" dirty="0">
                          <a:solidFill>
                            <a:schemeClr val="tx1"/>
                          </a:solidFill>
                          <a:effectLst/>
                        </a:rPr>
                        <a:t>Münferit (Araştırma) Proje</a:t>
                      </a:r>
                      <a:endParaRPr lang="tr-TR" sz="1800" b="1" i="0" u="none" strike="noStrike" dirty="0">
                        <a:solidFill>
                          <a:schemeClr val="tx1"/>
                        </a:solidFill>
                        <a:effectLst/>
                        <a:latin typeface="Calibri" panose="020F0502020204030204" pitchFamily="34" charset="0"/>
                      </a:endParaRPr>
                    </a:p>
                  </a:txBody>
                  <a:tcPr marL="9525" marR="9525" marT="9525" marB="0" anchor="b"/>
                </a:tc>
                <a:tc>
                  <a:txBody>
                    <a:bodyPr/>
                    <a:lstStyle/>
                    <a:p>
                      <a:pPr algn="ctr" fontAlgn="b"/>
                      <a:r>
                        <a:rPr lang="tr-TR" sz="1800" u="sng" strike="noStrike" dirty="0" smtClean="0">
                          <a:effectLst/>
                        </a:rPr>
                        <a:t>2</a:t>
                      </a:r>
                      <a:endParaRPr lang="tr-TR" sz="1800" b="0" i="0" u="sng" strike="noStrike" dirty="0">
                        <a:solidFill>
                          <a:srgbClr val="0000FF"/>
                        </a:solidFill>
                        <a:effectLst/>
                        <a:latin typeface="Calibri" panose="020F0502020204030204" pitchFamily="34" charset="0"/>
                      </a:endParaRPr>
                    </a:p>
                  </a:txBody>
                  <a:tcPr marL="9525" marR="9525" marT="9525" marB="0" anchor="b"/>
                </a:tc>
                <a:tc>
                  <a:txBody>
                    <a:bodyPr/>
                    <a:lstStyle/>
                    <a:p>
                      <a:pPr algn="ctr" fontAlgn="b"/>
                      <a:r>
                        <a:rPr lang="tr-TR" sz="1800" b="0" i="0" u="sng" strike="noStrike" dirty="0">
                          <a:solidFill>
                            <a:srgbClr val="0070C0"/>
                          </a:solidFill>
                          <a:effectLst/>
                          <a:latin typeface="Calibri" panose="020F0502020204030204" pitchFamily="34" charset="0"/>
                        </a:rPr>
                        <a:t>1.186.456,37</a:t>
                      </a:r>
                    </a:p>
                  </a:txBody>
                  <a:tcPr marL="9525" marR="9525" marT="9525" marB="0" anchor="b"/>
                </a:tc>
                <a:extLst>
                  <a:ext uri="{0D108BD9-81ED-4DB2-BD59-A6C34878D82A}">
                    <a16:rowId xmlns:a16="http://schemas.microsoft.com/office/drawing/2014/main" val="3026690091"/>
                  </a:ext>
                </a:extLst>
              </a:tr>
              <a:tr h="965107">
                <a:tc>
                  <a:txBody>
                    <a:bodyPr/>
                    <a:lstStyle/>
                    <a:p>
                      <a:pPr algn="l" fontAlgn="b"/>
                      <a:r>
                        <a:rPr lang="tr-TR" sz="1800" b="1" u="none" strike="noStrike" dirty="0">
                          <a:solidFill>
                            <a:schemeClr val="tx1"/>
                          </a:solidFill>
                          <a:effectLst/>
                        </a:rPr>
                        <a:t>Yüksek Lisans Tez Projesi</a:t>
                      </a:r>
                      <a:endParaRPr lang="tr-TR" sz="1800" b="1" i="0" u="none" strike="noStrike" dirty="0">
                        <a:solidFill>
                          <a:schemeClr val="tx1"/>
                        </a:solidFill>
                        <a:effectLst/>
                        <a:latin typeface="Calibri" panose="020F0502020204030204" pitchFamily="34" charset="0"/>
                      </a:endParaRPr>
                    </a:p>
                  </a:txBody>
                  <a:tcPr marL="9525" marR="9525" marT="9525" marB="0" anchor="b"/>
                </a:tc>
                <a:tc>
                  <a:txBody>
                    <a:bodyPr/>
                    <a:lstStyle/>
                    <a:p>
                      <a:pPr algn="ctr" fontAlgn="b"/>
                      <a:r>
                        <a:rPr lang="tr-TR" sz="1800" b="0" i="0" u="sng" strike="noStrike" dirty="0" smtClean="0">
                          <a:solidFill>
                            <a:srgbClr val="0000FF"/>
                          </a:solidFill>
                          <a:effectLst/>
                          <a:latin typeface="Calibri" panose="020F0502020204030204" pitchFamily="34" charset="0"/>
                        </a:rPr>
                        <a:t>19</a:t>
                      </a:r>
                      <a:endParaRPr lang="tr-TR" sz="1800" b="0" i="0" u="sng" strike="noStrike" dirty="0">
                        <a:solidFill>
                          <a:srgbClr val="0000FF"/>
                        </a:solidFill>
                        <a:effectLst/>
                        <a:latin typeface="Calibri" panose="020F0502020204030204" pitchFamily="34" charset="0"/>
                      </a:endParaRPr>
                    </a:p>
                  </a:txBody>
                  <a:tcPr marL="9525" marR="9525" marT="9525" marB="0" anchor="b"/>
                </a:tc>
                <a:tc>
                  <a:txBody>
                    <a:bodyPr/>
                    <a:lstStyle/>
                    <a:p>
                      <a:pPr algn="ctr" fontAlgn="b"/>
                      <a:r>
                        <a:rPr lang="tr-TR" sz="1800" b="0" i="0" u="sng" strike="noStrike" dirty="0">
                          <a:solidFill>
                            <a:srgbClr val="0000FF"/>
                          </a:solidFill>
                          <a:effectLst/>
                          <a:latin typeface="Calibri" panose="020F0502020204030204" pitchFamily="34" charset="0"/>
                        </a:rPr>
                        <a:t>468.827,55</a:t>
                      </a:r>
                    </a:p>
                  </a:txBody>
                  <a:tcPr marL="9525" marR="9525" marT="9525" marB="0" anchor="b"/>
                </a:tc>
                <a:extLst>
                  <a:ext uri="{0D108BD9-81ED-4DB2-BD59-A6C34878D82A}">
                    <a16:rowId xmlns:a16="http://schemas.microsoft.com/office/drawing/2014/main" val="4159798858"/>
                  </a:ext>
                </a:extLst>
              </a:tr>
              <a:tr h="965107">
                <a:tc>
                  <a:txBody>
                    <a:bodyPr/>
                    <a:lstStyle/>
                    <a:p>
                      <a:pPr algn="l" fontAlgn="b"/>
                      <a:r>
                        <a:rPr lang="tr-TR" sz="1800" b="1" u="none" strike="noStrike" dirty="0">
                          <a:solidFill>
                            <a:schemeClr val="tx1"/>
                          </a:solidFill>
                          <a:effectLst/>
                        </a:rPr>
                        <a:t>Doktora Tez Projesi</a:t>
                      </a:r>
                      <a:endParaRPr lang="tr-TR" sz="1800" b="1" i="0" u="none" strike="noStrike" dirty="0">
                        <a:solidFill>
                          <a:schemeClr val="tx1"/>
                        </a:solidFill>
                        <a:effectLst/>
                        <a:latin typeface="Calibri" panose="020F0502020204030204" pitchFamily="34" charset="0"/>
                      </a:endParaRPr>
                    </a:p>
                  </a:txBody>
                  <a:tcPr marL="9525" marR="9525" marT="9525" marB="0" anchor="b"/>
                </a:tc>
                <a:tc>
                  <a:txBody>
                    <a:bodyPr/>
                    <a:lstStyle/>
                    <a:p>
                      <a:pPr algn="ctr" fontAlgn="b"/>
                      <a:r>
                        <a:rPr lang="tr-TR" sz="1800" b="0" i="0" u="sng" strike="noStrike" dirty="0">
                          <a:solidFill>
                            <a:schemeClr val="tx1"/>
                          </a:solidFill>
                          <a:effectLst/>
                          <a:latin typeface="Calibri" panose="020F0502020204030204" pitchFamily="34" charset="0"/>
                        </a:rPr>
                        <a:t>3</a:t>
                      </a:r>
                    </a:p>
                  </a:txBody>
                  <a:tcPr marL="9525" marR="9525" marT="9525" marB="0" anchor="b"/>
                </a:tc>
                <a:tc>
                  <a:txBody>
                    <a:bodyPr/>
                    <a:lstStyle/>
                    <a:p>
                      <a:pPr algn="ctr" fontAlgn="b"/>
                      <a:r>
                        <a:rPr lang="tr-TR" sz="1800" b="1" i="0" u="sng" strike="noStrike" dirty="0">
                          <a:solidFill>
                            <a:schemeClr val="accent5"/>
                          </a:solidFill>
                          <a:effectLst/>
                          <a:latin typeface="Calibri" panose="020F0502020204030204" pitchFamily="34" charset="0"/>
                        </a:rPr>
                        <a:t>127.757,88</a:t>
                      </a:r>
                    </a:p>
                  </a:txBody>
                  <a:tcPr marL="9525" marR="9525" marT="9525" marB="0" anchor="b"/>
                </a:tc>
                <a:extLst>
                  <a:ext uri="{0D108BD9-81ED-4DB2-BD59-A6C34878D82A}">
                    <a16:rowId xmlns:a16="http://schemas.microsoft.com/office/drawing/2014/main" val="770684200"/>
                  </a:ext>
                </a:extLst>
              </a:tr>
              <a:tr h="1110427">
                <a:tc>
                  <a:txBody>
                    <a:bodyPr/>
                    <a:lstStyle/>
                    <a:p>
                      <a:pPr algn="l" fontAlgn="b"/>
                      <a:r>
                        <a:rPr lang="tr-TR" sz="1800" b="1" u="none" strike="noStrike" dirty="0">
                          <a:solidFill>
                            <a:schemeClr val="tx1"/>
                          </a:solidFill>
                          <a:effectLst/>
                        </a:rPr>
                        <a:t>Kariyer Başlangıç Destek Projesi (KBP)</a:t>
                      </a:r>
                      <a:endParaRPr lang="tr-TR" sz="1800" b="1" i="0" u="none" strike="noStrike" dirty="0">
                        <a:solidFill>
                          <a:schemeClr val="tx1"/>
                        </a:solidFill>
                        <a:effectLst/>
                        <a:latin typeface="Calibri" panose="020F0502020204030204" pitchFamily="34" charset="0"/>
                      </a:endParaRPr>
                    </a:p>
                  </a:txBody>
                  <a:tcPr marL="9525" marR="9525" marT="9525" marB="0" anchor="b"/>
                </a:tc>
                <a:tc>
                  <a:txBody>
                    <a:bodyPr/>
                    <a:lstStyle/>
                    <a:p>
                      <a:pPr algn="ctr" fontAlgn="b"/>
                      <a:r>
                        <a:rPr lang="tr-TR" sz="1800" u="sng" strike="noStrike" dirty="0">
                          <a:effectLst/>
                        </a:rPr>
                        <a:t>5</a:t>
                      </a:r>
                      <a:endParaRPr lang="tr-TR" sz="1800" b="0" i="0" u="sng" strike="noStrike" dirty="0">
                        <a:solidFill>
                          <a:srgbClr val="0000FF"/>
                        </a:solidFill>
                        <a:effectLst/>
                        <a:latin typeface="Calibri" panose="020F0502020204030204" pitchFamily="34" charset="0"/>
                      </a:endParaRPr>
                    </a:p>
                  </a:txBody>
                  <a:tcPr marL="9525" marR="9525" marT="9525" marB="0" anchor="b"/>
                </a:tc>
                <a:tc>
                  <a:txBody>
                    <a:bodyPr/>
                    <a:lstStyle/>
                    <a:p>
                      <a:pPr algn="ctr" fontAlgn="b"/>
                      <a:r>
                        <a:rPr lang="tr-TR" sz="1800" b="0" i="0" u="sng" strike="noStrike" dirty="0">
                          <a:solidFill>
                            <a:srgbClr val="0000FF"/>
                          </a:solidFill>
                          <a:effectLst/>
                          <a:latin typeface="Calibri" panose="020F0502020204030204" pitchFamily="34" charset="0"/>
                        </a:rPr>
                        <a:t>194.375,68</a:t>
                      </a:r>
                    </a:p>
                  </a:txBody>
                  <a:tcPr marL="9525" marR="9525" marT="9525" marB="0" anchor="b"/>
                </a:tc>
                <a:extLst>
                  <a:ext uri="{0D108BD9-81ED-4DB2-BD59-A6C34878D82A}">
                    <a16:rowId xmlns:a16="http://schemas.microsoft.com/office/drawing/2014/main" val="4063780100"/>
                  </a:ext>
                </a:extLst>
              </a:tr>
              <a:tr h="965107">
                <a:tc>
                  <a:txBody>
                    <a:bodyPr/>
                    <a:lstStyle/>
                    <a:p>
                      <a:pPr algn="r" fontAlgn="b"/>
                      <a:r>
                        <a:rPr lang="tr-TR" sz="1800" b="1" u="none" strike="noStrike" dirty="0">
                          <a:solidFill>
                            <a:srgbClr val="7030A0"/>
                          </a:solidFill>
                          <a:effectLst/>
                        </a:rPr>
                        <a:t>TOPLAM:</a:t>
                      </a:r>
                      <a:endParaRPr lang="tr-TR" sz="1800" b="1" i="0" u="none" strike="noStrike" dirty="0">
                        <a:solidFill>
                          <a:srgbClr val="7030A0"/>
                        </a:solidFill>
                        <a:effectLst/>
                        <a:latin typeface="Calibri" panose="020F0502020204030204" pitchFamily="34" charset="0"/>
                      </a:endParaRPr>
                    </a:p>
                  </a:txBody>
                  <a:tcPr marL="9525" marR="9525" marT="9525" marB="0" anchor="b"/>
                </a:tc>
                <a:tc>
                  <a:txBody>
                    <a:bodyPr/>
                    <a:lstStyle/>
                    <a:p>
                      <a:pPr algn="ctr" fontAlgn="b"/>
                      <a:r>
                        <a:rPr lang="tr-TR" sz="1800" b="1" i="0" u="none" strike="noStrike" dirty="0">
                          <a:solidFill>
                            <a:srgbClr val="7030A0"/>
                          </a:solidFill>
                          <a:effectLst/>
                          <a:latin typeface="Calibri" panose="020F0502020204030204" pitchFamily="34" charset="0"/>
                        </a:rPr>
                        <a:t>51</a:t>
                      </a:r>
                    </a:p>
                  </a:txBody>
                  <a:tcPr marL="9525" marR="9525" marT="9525" marB="0" anchor="b"/>
                </a:tc>
                <a:tc>
                  <a:txBody>
                    <a:bodyPr/>
                    <a:lstStyle/>
                    <a:p>
                      <a:pPr algn="ctr" fontAlgn="b"/>
                      <a:r>
                        <a:rPr lang="tr-TR" sz="1800" b="1" i="0" u="sng" strike="noStrike" dirty="0">
                          <a:solidFill>
                            <a:srgbClr val="7030A0"/>
                          </a:solidFill>
                          <a:effectLst/>
                          <a:latin typeface="Calibri" panose="020F0502020204030204" pitchFamily="34" charset="0"/>
                        </a:rPr>
                        <a:t>1.977.417,47</a:t>
                      </a:r>
                    </a:p>
                  </a:txBody>
                  <a:tcPr marL="9525" marR="9525" marT="9525" marB="0" anchor="b"/>
                </a:tc>
                <a:extLst>
                  <a:ext uri="{0D108BD9-81ED-4DB2-BD59-A6C34878D82A}">
                    <a16:rowId xmlns:a16="http://schemas.microsoft.com/office/drawing/2014/main" val="323581384"/>
                  </a:ext>
                </a:extLst>
              </a:tr>
            </a:tbl>
          </a:graphicData>
        </a:graphic>
      </p:graphicFrame>
      <p:graphicFrame>
        <p:nvGraphicFramePr>
          <p:cNvPr id="5" name="4 Tablo"/>
          <p:cNvGraphicFramePr>
            <a:graphicFrameLocks noGrp="1"/>
          </p:cNvGraphicFramePr>
          <p:nvPr/>
        </p:nvGraphicFramePr>
        <p:xfrm>
          <a:off x="7049699" y="278151"/>
          <a:ext cx="2950216" cy="5935962"/>
        </p:xfrm>
        <a:graphic>
          <a:graphicData uri="http://schemas.openxmlformats.org/drawingml/2006/table">
            <a:tbl>
              <a:tblPr>
                <a:tableStyleId>{5C22544A-7EE6-4342-B048-85BDC9FD1C3A}</a:tableStyleId>
              </a:tblPr>
              <a:tblGrid>
                <a:gridCol w="1503178">
                  <a:extLst>
                    <a:ext uri="{9D8B030D-6E8A-4147-A177-3AD203B41FA5}">
                      <a16:colId xmlns:a16="http://schemas.microsoft.com/office/drawing/2014/main" val="20000"/>
                    </a:ext>
                  </a:extLst>
                </a:gridCol>
                <a:gridCol w="1447038">
                  <a:extLst>
                    <a:ext uri="{9D8B030D-6E8A-4147-A177-3AD203B41FA5}">
                      <a16:colId xmlns:a16="http://schemas.microsoft.com/office/drawing/2014/main" val="20001"/>
                    </a:ext>
                  </a:extLst>
                </a:gridCol>
              </a:tblGrid>
              <a:tr h="965107">
                <a:tc>
                  <a:txBody>
                    <a:bodyPr/>
                    <a:lstStyle/>
                    <a:p>
                      <a:pPr algn="ctr" fontAlgn="b"/>
                      <a:r>
                        <a:rPr lang="tr-TR" sz="1800" b="1" u="none" strike="noStrike" dirty="0" smtClean="0">
                          <a:solidFill>
                            <a:schemeClr val="tx1"/>
                          </a:solidFill>
                          <a:effectLst/>
                        </a:rPr>
                        <a:t>2025</a:t>
                      </a:r>
                      <a:endParaRPr lang="tr-TR" sz="1800" b="1" i="0" u="none" strike="noStrike" dirty="0">
                        <a:solidFill>
                          <a:schemeClr val="tx1"/>
                        </a:solidFill>
                        <a:effectLst/>
                        <a:latin typeface="Calibri" panose="020F0502020204030204" pitchFamily="34" charset="0"/>
                      </a:endParaRPr>
                    </a:p>
                  </a:txBody>
                  <a:tcPr marL="9525" marR="9525" marT="9525" marB="0" anchor="b"/>
                </a:tc>
                <a:tc>
                  <a:txBody>
                    <a:bodyPr/>
                    <a:lstStyle/>
                    <a:p>
                      <a:pPr algn="ctr" fontAlgn="b"/>
                      <a:r>
                        <a:rPr lang="tr-TR" sz="1800" b="1" i="0" u="none" strike="noStrike" dirty="0">
                          <a:solidFill>
                            <a:schemeClr val="tx1"/>
                          </a:solidFill>
                          <a:effectLst/>
                          <a:latin typeface="Calibri" panose="020F0502020204030204" pitchFamily="34" charset="0"/>
                        </a:rPr>
                        <a:t>Destek miktarı</a:t>
                      </a:r>
                    </a:p>
                    <a:p>
                      <a:pPr algn="ctr" fontAlgn="b"/>
                      <a:r>
                        <a:rPr lang="tr-TR" sz="1800" b="1" i="0" u="none" strike="noStrike" dirty="0">
                          <a:solidFill>
                            <a:schemeClr val="tx1"/>
                          </a:solidFill>
                          <a:effectLst/>
                          <a:latin typeface="Calibri" panose="020F0502020204030204" pitchFamily="34" charset="0"/>
                        </a:rPr>
                        <a:t>(TL)</a:t>
                      </a:r>
                    </a:p>
                  </a:txBody>
                  <a:tcPr marL="9525" marR="9525" marT="9525" marB="0" anchor="b"/>
                </a:tc>
                <a:extLst>
                  <a:ext uri="{0D108BD9-81ED-4DB2-BD59-A6C34878D82A}">
                    <a16:rowId xmlns:a16="http://schemas.microsoft.com/office/drawing/2014/main" val="10000"/>
                  </a:ext>
                </a:extLst>
              </a:tr>
              <a:tr h="965107">
                <a:tc>
                  <a:txBody>
                    <a:bodyPr/>
                    <a:lstStyle/>
                    <a:p>
                      <a:pPr algn="ctr" fontAlgn="b"/>
                      <a:r>
                        <a:rPr lang="tr-TR" sz="1800" b="0" i="0" u="sng" strike="noStrike" dirty="0" smtClean="0">
                          <a:solidFill>
                            <a:srgbClr val="0000FF"/>
                          </a:solidFill>
                          <a:effectLst/>
                          <a:latin typeface="Calibri" panose="020F0502020204030204" pitchFamily="34" charset="0"/>
                        </a:rPr>
                        <a:t>32</a:t>
                      </a:r>
                      <a:endParaRPr lang="tr-TR" sz="1800" b="0" i="0" u="sng" strike="noStrike" dirty="0">
                        <a:solidFill>
                          <a:srgbClr val="0000FF"/>
                        </a:solidFill>
                        <a:effectLst/>
                        <a:latin typeface="Calibri" panose="020F0502020204030204" pitchFamily="34" charset="0"/>
                      </a:endParaRPr>
                    </a:p>
                  </a:txBody>
                  <a:tcPr marL="9525" marR="9525" marT="9525" marB="0" anchor="b"/>
                </a:tc>
                <a:tc>
                  <a:txBody>
                    <a:bodyPr/>
                    <a:lstStyle/>
                    <a:p>
                      <a:pPr algn="r" fontAlgn="b"/>
                      <a:r>
                        <a:rPr lang="tr-TR" sz="1800" b="0" i="0" u="sng" kern="1200" dirty="0" smtClean="0">
                          <a:solidFill>
                            <a:schemeClr val="accent1">
                              <a:lumMod val="50000"/>
                            </a:schemeClr>
                          </a:solidFill>
                          <a:latin typeface="+mn-lt"/>
                          <a:ea typeface="+mn-ea"/>
                          <a:cs typeface="+mn-cs"/>
                        </a:rPr>
                        <a:t>1.537.708,65</a:t>
                      </a:r>
                      <a:endParaRPr lang="tr-TR" sz="1800" b="0" i="0" u="sng" strike="noStrike" dirty="0">
                        <a:solidFill>
                          <a:schemeClr val="accent1">
                            <a:lumMod val="50000"/>
                          </a:schemeClr>
                        </a:solidFill>
                        <a:latin typeface="+mn-lt"/>
                        <a:cs typeface="Times New Roman" pitchFamily="18" charset="0"/>
                      </a:endParaRPr>
                    </a:p>
                  </a:txBody>
                  <a:tcPr marL="4763" marR="4763" marT="4763" marB="0" anchor="b"/>
                </a:tc>
                <a:extLst>
                  <a:ext uri="{0D108BD9-81ED-4DB2-BD59-A6C34878D82A}">
                    <a16:rowId xmlns:a16="http://schemas.microsoft.com/office/drawing/2014/main" val="10001"/>
                  </a:ext>
                </a:extLst>
              </a:tr>
              <a:tr h="965107">
                <a:tc>
                  <a:txBody>
                    <a:bodyPr/>
                    <a:lstStyle/>
                    <a:p>
                      <a:pPr algn="ctr" fontAlgn="b"/>
                      <a:r>
                        <a:rPr lang="tr-TR" sz="1800" b="0" i="0" u="sng" strike="noStrike" dirty="0" smtClean="0">
                          <a:solidFill>
                            <a:srgbClr val="0000FF"/>
                          </a:solidFill>
                          <a:effectLst/>
                          <a:latin typeface="Calibri" panose="020F0502020204030204" pitchFamily="34" charset="0"/>
                        </a:rPr>
                        <a:t>15</a:t>
                      </a:r>
                      <a:endParaRPr lang="tr-TR" sz="1800" b="0" i="0" u="sng" strike="noStrike" dirty="0">
                        <a:solidFill>
                          <a:srgbClr val="0000FF"/>
                        </a:solidFill>
                        <a:effectLst/>
                        <a:latin typeface="Calibri" panose="020F0502020204030204" pitchFamily="34" charset="0"/>
                      </a:endParaRPr>
                    </a:p>
                  </a:txBody>
                  <a:tcPr marL="9525" marR="9525" marT="9525" marB="0" anchor="b"/>
                </a:tc>
                <a:tc>
                  <a:txBody>
                    <a:bodyPr/>
                    <a:lstStyle/>
                    <a:p>
                      <a:pPr algn="ctr" fontAlgn="b"/>
                      <a:r>
                        <a:rPr lang="tr-TR" sz="1800" b="0" i="0" u="sng" strike="noStrike" dirty="0" smtClean="0">
                          <a:solidFill>
                            <a:srgbClr val="0000FF"/>
                          </a:solidFill>
                          <a:effectLst/>
                          <a:latin typeface="Calibri" panose="020F0502020204030204" pitchFamily="34" charset="0"/>
                        </a:rPr>
                        <a:t> </a:t>
                      </a:r>
                      <a:r>
                        <a:rPr lang="tr-TR" sz="1800" b="0" i="0" u="none" strike="noStrike" dirty="0" smtClean="0">
                          <a:solidFill>
                            <a:srgbClr val="0000FF"/>
                          </a:solidFill>
                          <a:effectLst/>
                          <a:latin typeface="Calibri" panose="020F0502020204030204" pitchFamily="34" charset="0"/>
                        </a:rPr>
                        <a:t>  </a:t>
                      </a:r>
                      <a:r>
                        <a:rPr lang="tr-TR" sz="1800" b="0" i="0" u="sng" strike="noStrike" dirty="0" smtClean="0">
                          <a:solidFill>
                            <a:srgbClr val="0000FF"/>
                          </a:solidFill>
                          <a:effectLst/>
                          <a:latin typeface="Calibri" panose="020F0502020204030204" pitchFamily="34" charset="0"/>
                        </a:rPr>
                        <a:t> 442.867,59</a:t>
                      </a:r>
                      <a:endParaRPr lang="tr-TR" sz="1800" b="0" i="0" u="sng" strike="noStrike" dirty="0">
                        <a:solidFill>
                          <a:srgbClr val="0000FF"/>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0002"/>
                  </a:ext>
                </a:extLst>
              </a:tr>
              <a:tr h="965107">
                <a:tc>
                  <a:txBody>
                    <a:bodyPr/>
                    <a:lstStyle/>
                    <a:p>
                      <a:pPr algn="ctr" fontAlgn="b"/>
                      <a:r>
                        <a:rPr lang="tr-TR" sz="1800" b="1" i="0" u="sng" strike="noStrike" dirty="0">
                          <a:solidFill>
                            <a:schemeClr val="tx1"/>
                          </a:solidFill>
                          <a:effectLst/>
                          <a:latin typeface="Times New Roman" panose="02020603050405020304" pitchFamily="18" charset="0"/>
                          <a:cs typeface="Times New Roman" panose="02020603050405020304" pitchFamily="18" charset="0"/>
                        </a:rPr>
                        <a:t>5</a:t>
                      </a:r>
                    </a:p>
                  </a:txBody>
                  <a:tcPr marL="9525" marR="9525" marT="9525" marB="0" anchor="b"/>
                </a:tc>
                <a:tc>
                  <a:txBody>
                    <a:bodyPr/>
                    <a:lstStyle/>
                    <a:p>
                      <a:pPr algn="r" fontAlgn="b"/>
                      <a:r>
                        <a:rPr lang="tr-TR" sz="1800" b="0" i="0" u="sng" strike="noStrike" dirty="0">
                          <a:solidFill>
                            <a:srgbClr val="0000FF"/>
                          </a:solidFill>
                          <a:latin typeface="Calibri"/>
                        </a:rPr>
                        <a:t>249.976,38</a:t>
                      </a:r>
                    </a:p>
                  </a:txBody>
                  <a:tcPr marL="4763" marR="4763" marT="4763" marB="0" anchor="b"/>
                </a:tc>
                <a:extLst>
                  <a:ext uri="{0D108BD9-81ED-4DB2-BD59-A6C34878D82A}">
                    <a16:rowId xmlns:a16="http://schemas.microsoft.com/office/drawing/2014/main" val="10003"/>
                  </a:ext>
                </a:extLst>
              </a:tr>
              <a:tr h="1110427">
                <a:tc>
                  <a:txBody>
                    <a:bodyPr/>
                    <a:lstStyle/>
                    <a:p>
                      <a:pPr algn="ctr" fontAlgn="b"/>
                      <a:r>
                        <a:rPr lang="tr-TR" sz="1800" b="0" i="0" u="sng" strike="noStrike" dirty="0" smtClean="0">
                          <a:solidFill>
                            <a:srgbClr val="0000FF"/>
                          </a:solidFill>
                          <a:effectLst/>
                          <a:latin typeface="Calibri" panose="020F0502020204030204" pitchFamily="34" charset="0"/>
                        </a:rPr>
                        <a:t>1</a:t>
                      </a:r>
                      <a:endParaRPr lang="tr-TR" sz="1800" b="0" i="0" u="sng" strike="noStrike" dirty="0">
                        <a:solidFill>
                          <a:srgbClr val="0000FF"/>
                        </a:solidFill>
                        <a:effectLst/>
                        <a:latin typeface="Calibri" panose="020F0502020204030204" pitchFamily="34" charset="0"/>
                      </a:endParaRPr>
                    </a:p>
                  </a:txBody>
                  <a:tcPr marL="9525" marR="9525" marT="9525" marB="0" anchor="b"/>
                </a:tc>
                <a:tc>
                  <a:txBody>
                    <a:bodyPr/>
                    <a:lstStyle/>
                    <a:p>
                      <a:pPr algn="r" fontAlgn="b"/>
                      <a:r>
                        <a:rPr lang="tr-TR" sz="1800" b="0" i="0" u="sng" strike="noStrike" dirty="0">
                          <a:solidFill>
                            <a:srgbClr val="0000FF"/>
                          </a:solidFill>
                          <a:latin typeface="Calibri"/>
                        </a:rPr>
                        <a:t>49.460,20</a:t>
                      </a:r>
                    </a:p>
                  </a:txBody>
                  <a:tcPr marL="4763" marR="4763" marT="4763" marB="0" anchor="b"/>
                </a:tc>
                <a:extLst>
                  <a:ext uri="{0D108BD9-81ED-4DB2-BD59-A6C34878D82A}">
                    <a16:rowId xmlns:a16="http://schemas.microsoft.com/office/drawing/2014/main" val="10004"/>
                  </a:ext>
                </a:extLst>
              </a:tr>
              <a:tr h="965107">
                <a:tc>
                  <a:txBody>
                    <a:bodyPr/>
                    <a:lstStyle/>
                    <a:p>
                      <a:pPr algn="ctr" fontAlgn="b"/>
                      <a:r>
                        <a:rPr lang="tr-TR" sz="1800" b="1" u="none" strike="noStrike" dirty="0">
                          <a:solidFill>
                            <a:srgbClr val="7030A0"/>
                          </a:solidFill>
                          <a:effectLst/>
                        </a:rPr>
                        <a:t>50</a:t>
                      </a:r>
                      <a:endParaRPr lang="tr-TR" sz="1800" b="1" i="0" u="none" strike="noStrike" dirty="0">
                        <a:solidFill>
                          <a:srgbClr val="7030A0"/>
                        </a:solidFill>
                        <a:effectLst/>
                        <a:latin typeface="Calibri" panose="020F0502020204030204" pitchFamily="34" charset="0"/>
                      </a:endParaRPr>
                    </a:p>
                  </a:txBody>
                  <a:tcPr marL="9525" marR="9525" marT="9525" marB="0" anchor="b"/>
                </a:tc>
                <a:tc>
                  <a:txBody>
                    <a:bodyPr/>
                    <a:lstStyle/>
                    <a:p>
                      <a:pPr algn="ctr" fontAlgn="b"/>
                      <a:r>
                        <a:rPr lang="tr-TR" u="sng" dirty="0" smtClean="0">
                          <a:solidFill>
                            <a:srgbClr val="0070C0"/>
                          </a:solidFill>
                        </a:rPr>
                        <a:t>2.280.012,82</a:t>
                      </a:r>
                      <a:endParaRPr lang="tr-TR" sz="1800" b="1" i="0" u="sng" strike="noStrike" dirty="0">
                        <a:solidFill>
                          <a:srgbClr val="0070C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7871324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1 Başlık"/>
          <p:cNvSpPr>
            <a:spLocks noGrp="1"/>
          </p:cNvSpPr>
          <p:nvPr>
            <p:ph type="title"/>
          </p:nvPr>
        </p:nvSpPr>
        <p:spPr>
          <a:xfrm>
            <a:off x="357368" y="265839"/>
            <a:ext cx="8885163" cy="419298"/>
          </a:xfrm>
          <a:solidFill>
            <a:schemeClr val="accent4"/>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fontScale="90000"/>
          </a:bodyPr>
          <a:lstStyle/>
          <a:p>
            <a:pPr algn="ctr"/>
            <a:r>
              <a:rPr lang="tr-TR" sz="3200" b="1" dirty="0">
                <a:latin typeface="Times New Roman" pitchFamily="18" charset="0"/>
                <a:cs typeface="Times New Roman" pitchFamily="18" charset="0"/>
              </a:rPr>
              <a:t> </a:t>
            </a:r>
            <a:br>
              <a:rPr lang="tr-TR" sz="3200" b="1" dirty="0">
                <a:latin typeface="Times New Roman" pitchFamily="18" charset="0"/>
                <a:cs typeface="Times New Roman" pitchFamily="18" charset="0"/>
              </a:rPr>
            </a:br>
            <a:r>
              <a:rPr lang="tr-TR" sz="3200" b="1" dirty="0">
                <a:latin typeface="Times New Roman" pitchFamily="18" charset="0"/>
                <a:cs typeface="Times New Roman" pitchFamily="18" charset="0"/>
              </a:rPr>
              <a:t>Kariyer Başlangıç Destek Projeleri</a:t>
            </a:r>
            <a:br>
              <a:rPr lang="tr-TR" sz="3200" b="1" dirty="0">
                <a:latin typeface="Times New Roman" pitchFamily="18" charset="0"/>
                <a:cs typeface="Times New Roman" pitchFamily="18" charset="0"/>
              </a:rPr>
            </a:br>
            <a:endParaRPr lang="tr-TR" sz="3200" b="1" dirty="0">
              <a:latin typeface="Times New Roman" pitchFamily="18" charset="0"/>
              <a:cs typeface="Times New Roman" pitchFamily="18" charset="0"/>
            </a:endParaRPr>
          </a:p>
        </p:txBody>
      </p:sp>
      <p:graphicFrame>
        <p:nvGraphicFramePr>
          <p:cNvPr id="3" name="Tablo 2">
            <a:extLst>
              <a:ext uri="{FF2B5EF4-FFF2-40B4-BE49-F238E27FC236}">
                <a16:creationId xmlns:a16="http://schemas.microsoft.com/office/drawing/2014/main" id="{2815E65B-80D2-6670-001A-6624C738BCAB}"/>
              </a:ext>
            </a:extLst>
          </p:cNvPr>
          <p:cNvGraphicFramePr>
            <a:graphicFrameLocks noGrp="1"/>
          </p:cNvGraphicFramePr>
          <p:nvPr>
            <p:extLst>
              <p:ext uri="{D42A27DB-BD31-4B8C-83A1-F6EECF244321}">
                <p14:modId xmlns:p14="http://schemas.microsoft.com/office/powerpoint/2010/main" val="2885861654"/>
              </p:ext>
            </p:extLst>
          </p:nvPr>
        </p:nvGraphicFramePr>
        <p:xfrm>
          <a:off x="250490" y="1211049"/>
          <a:ext cx="4041901" cy="4616744"/>
        </p:xfrm>
        <a:graphic>
          <a:graphicData uri="http://schemas.openxmlformats.org/drawingml/2006/table">
            <a:tbl>
              <a:tblPr>
                <a:tableStyleId>{5C22544A-7EE6-4342-B048-85BDC9FD1C3A}</a:tableStyleId>
              </a:tblPr>
              <a:tblGrid>
                <a:gridCol w="4041901">
                  <a:extLst>
                    <a:ext uri="{9D8B030D-6E8A-4147-A177-3AD203B41FA5}">
                      <a16:colId xmlns:a16="http://schemas.microsoft.com/office/drawing/2014/main" val="130885217"/>
                    </a:ext>
                  </a:extLst>
                </a:gridCol>
              </a:tblGrid>
              <a:tr h="537201">
                <a:tc>
                  <a:txBody>
                    <a:bodyPr/>
                    <a:lstStyle/>
                    <a:p>
                      <a:pPr algn="l" fontAlgn="b"/>
                      <a:r>
                        <a:rPr lang="tr-TR" sz="2000" b="1" u="none" strike="noStrike" dirty="0">
                          <a:effectLst/>
                        </a:rPr>
                        <a:t>Kariyer Başlangıç Destek Projeleri</a:t>
                      </a:r>
                      <a:endParaRPr lang="tr-TR" sz="20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956401695"/>
                  </a:ext>
                </a:extLst>
              </a:tr>
              <a:tr h="632001">
                <a:tc>
                  <a:txBody>
                    <a:bodyPr/>
                    <a:lstStyle/>
                    <a:p>
                      <a:pPr algn="l" fontAlgn="b"/>
                      <a:r>
                        <a:rPr lang="tr-TR" sz="2000" u="none" strike="noStrike" dirty="0">
                          <a:effectLst/>
                        </a:rPr>
                        <a:t>Fakülte/Bölüm</a:t>
                      </a:r>
                      <a:endParaRPr lang="tr-TR" sz="20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736458486"/>
                  </a:ext>
                </a:extLst>
              </a:tr>
              <a:tr h="632001">
                <a:tc>
                  <a:txBody>
                    <a:bodyPr/>
                    <a:lstStyle/>
                    <a:p>
                      <a:pPr algn="l" fontAlgn="b"/>
                      <a:r>
                        <a:rPr lang="tr-TR" sz="2000" u="none" strike="noStrike" dirty="0">
                          <a:effectLst/>
                        </a:rPr>
                        <a:t>(FED) - Fen Edebiyat Fakültesi</a:t>
                      </a:r>
                      <a:endParaRPr lang="tr-TR" sz="20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532809711"/>
                  </a:ext>
                </a:extLst>
              </a:tr>
              <a:tr h="632001">
                <a:tc>
                  <a:txBody>
                    <a:bodyPr/>
                    <a:lstStyle/>
                    <a:p>
                      <a:pPr algn="l" fontAlgn="b"/>
                      <a:r>
                        <a:rPr lang="tr-TR" sz="2000" u="none" strike="noStrike">
                          <a:effectLst/>
                        </a:rPr>
                        <a:t>(VET) - Veteriner Fakültesi</a:t>
                      </a:r>
                      <a:endParaRPr lang="tr-TR" sz="20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003591826"/>
                  </a:ext>
                </a:extLst>
              </a:tr>
              <a:tr h="632001">
                <a:tc>
                  <a:txBody>
                    <a:bodyPr/>
                    <a:lstStyle/>
                    <a:p>
                      <a:pPr algn="l" fontAlgn="b"/>
                      <a:r>
                        <a:rPr lang="tr-TR" sz="2000" u="none" strike="noStrike" dirty="0">
                          <a:effectLst/>
                        </a:rPr>
                        <a:t>(ZİR) - Ziraat Fakültesi</a:t>
                      </a:r>
                      <a:endParaRPr lang="tr-TR" sz="20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441026902"/>
                  </a:ext>
                </a:extLst>
              </a:tr>
              <a:tr h="632001">
                <a:tc>
                  <a:txBody>
                    <a:bodyPr/>
                    <a:lstStyle/>
                    <a:p>
                      <a:pPr algn="l" fontAlgn="b"/>
                      <a:r>
                        <a:rPr lang="tr-TR" sz="2000" b="0" i="0" u="none" strike="noStrike" dirty="0" smtClean="0">
                          <a:solidFill>
                            <a:srgbClr val="000000"/>
                          </a:solidFill>
                          <a:effectLst/>
                          <a:latin typeface="Calibri" panose="020F0502020204030204" pitchFamily="34" charset="0"/>
                        </a:rPr>
                        <a:t>Mühendislik Fakültesi</a:t>
                      </a:r>
                      <a:endParaRPr lang="tr-TR" sz="20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885729009"/>
                  </a:ext>
                </a:extLst>
              </a:tr>
              <a:tr h="919538">
                <a:tc>
                  <a:txBody>
                    <a:bodyPr/>
                    <a:lstStyle/>
                    <a:p>
                      <a:pPr algn="r" fontAlgn="b"/>
                      <a:r>
                        <a:rPr lang="tr-TR" sz="2000" u="none" strike="noStrike" dirty="0">
                          <a:solidFill>
                            <a:schemeClr val="tx1"/>
                          </a:solidFill>
                          <a:effectLst/>
                        </a:rPr>
                        <a:t>TOPLAM:</a:t>
                      </a:r>
                      <a:endParaRPr lang="tr-TR" sz="2000" b="0" i="0" u="none" strike="noStrike" dirty="0">
                        <a:solidFill>
                          <a:schemeClr val="tx1"/>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37737068"/>
                  </a:ext>
                </a:extLst>
              </a:tr>
            </a:tbl>
          </a:graphicData>
        </a:graphic>
      </p:graphicFrame>
      <p:graphicFrame>
        <p:nvGraphicFramePr>
          <p:cNvPr id="4" name="3 Tablo"/>
          <p:cNvGraphicFramePr>
            <a:graphicFrameLocks noGrp="1"/>
          </p:cNvGraphicFramePr>
          <p:nvPr/>
        </p:nvGraphicFramePr>
        <p:xfrm>
          <a:off x="7303068" y="1219343"/>
          <a:ext cx="2394718" cy="4616744"/>
        </p:xfrm>
        <a:graphic>
          <a:graphicData uri="http://schemas.openxmlformats.org/drawingml/2006/table">
            <a:tbl>
              <a:tblPr>
                <a:tableStyleId>{5C22544A-7EE6-4342-B048-85BDC9FD1C3A}</a:tableStyleId>
              </a:tblPr>
              <a:tblGrid>
                <a:gridCol w="1115731">
                  <a:extLst>
                    <a:ext uri="{9D8B030D-6E8A-4147-A177-3AD203B41FA5}">
                      <a16:colId xmlns:a16="http://schemas.microsoft.com/office/drawing/2014/main" val="20000"/>
                    </a:ext>
                  </a:extLst>
                </a:gridCol>
                <a:gridCol w="1278987">
                  <a:extLst>
                    <a:ext uri="{9D8B030D-6E8A-4147-A177-3AD203B41FA5}">
                      <a16:colId xmlns:a16="http://schemas.microsoft.com/office/drawing/2014/main" val="20001"/>
                    </a:ext>
                  </a:extLst>
                </a:gridCol>
              </a:tblGrid>
              <a:tr h="537201">
                <a:tc gridSpan="2">
                  <a:txBody>
                    <a:bodyPr/>
                    <a:lstStyle/>
                    <a:p>
                      <a:pPr algn="ctr"/>
                      <a:r>
                        <a:rPr lang="tr-TR" sz="2000" b="1" dirty="0" smtClean="0"/>
                        <a:t>2025</a:t>
                      </a:r>
                      <a:endParaRPr lang="tr-TR" sz="2000" b="1" dirty="0"/>
                    </a:p>
                  </a:txBody>
                  <a:tcPr marL="9525" marR="9525" marT="9525" marB="0" anchor="b"/>
                </a:tc>
                <a:tc hMerge="1">
                  <a:txBody>
                    <a:bodyPr/>
                    <a:lstStyle/>
                    <a:p>
                      <a:pPr algn="ctr" fontAlgn="b"/>
                      <a:endParaRPr lang="tr-TR" sz="20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0000"/>
                  </a:ext>
                </a:extLst>
              </a:tr>
              <a:tr h="6320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800" u="none" strike="noStrike" dirty="0">
                          <a:effectLst/>
                        </a:rPr>
                        <a:t>Proje Sayısı</a:t>
                      </a:r>
                      <a:endParaRPr lang="tr-TR" sz="1800" b="0" i="0" u="none" strike="noStrike" dirty="0">
                        <a:solidFill>
                          <a:srgbClr val="000000"/>
                        </a:solidFill>
                        <a:effectLst/>
                        <a:latin typeface="Calibri" panose="020F0502020204030204" pitchFamily="34" charset="0"/>
                      </a:endParaRPr>
                    </a:p>
                    <a:p>
                      <a:endParaRPr lang="tr-TR" dirty="0"/>
                    </a:p>
                  </a:txBody>
                  <a:tcPr marL="9525" marR="9525" marT="9525" marB="0" anchor="b"/>
                </a:tc>
                <a:tc>
                  <a:txBody>
                    <a:bodyPr/>
                    <a:lstStyle/>
                    <a:p>
                      <a:pPr algn="ctr" fontAlgn="b"/>
                      <a:r>
                        <a:rPr lang="tr-TR" sz="2000" u="none" strike="noStrike" dirty="0">
                          <a:effectLst/>
                        </a:rPr>
                        <a:t>Destek Miktarı(TL)</a:t>
                      </a:r>
                      <a:endParaRPr lang="tr-TR" sz="20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0001"/>
                  </a:ext>
                </a:extLst>
              </a:tr>
              <a:tr h="632001">
                <a:tc>
                  <a:txBody>
                    <a:bodyPr/>
                    <a:lstStyle/>
                    <a:p>
                      <a:pPr algn="ctr"/>
                      <a:r>
                        <a:rPr lang="tr-TR" dirty="0" smtClean="0"/>
                        <a:t>-</a:t>
                      </a:r>
                      <a:endParaRPr lang="tr-TR" dirty="0"/>
                    </a:p>
                  </a:txBody>
                  <a:tcPr marL="9525" marR="9525" marT="9525" marB="0" anchor="b"/>
                </a:tc>
                <a:tc>
                  <a:txBody>
                    <a:bodyPr/>
                    <a:lstStyle/>
                    <a:p>
                      <a:pPr algn="ctr" fontAlgn="b"/>
                      <a:r>
                        <a:rPr lang="tr-TR" sz="2000" b="0" i="0" u="sng" strike="noStrike" dirty="0" smtClean="0">
                          <a:solidFill>
                            <a:srgbClr val="0000FF"/>
                          </a:solidFill>
                          <a:effectLst/>
                          <a:latin typeface="Calibri" panose="020F0502020204030204" pitchFamily="34" charset="0"/>
                        </a:rPr>
                        <a:t>-</a:t>
                      </a:r>
                      <a:endParaRPr lang="tr-TR" sz="2000" b="0" i="0" u="sng" strike="noStrike" dirty="0">
                        <a:solidFill>
                          <a:srgbClr val="0000FF"/>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0002"/>
                  </a:ext>
                </a:extLst>
              </a:tr>
              <a:tr h="632001">
                <a:tc>
                  <a:txBody>
                    <a:bodyPr/>
                    <a:lstStyle/>
                    <a:p>
                      <a:pPr algn="ctr"/>
                      <a:r>
                        <a:rPr lang="tr-TR" dirty="0" smtClean="0"/>
                        <a:t>-</a:t>
                      </a:r>
                      <a:endParaRPr lang="tr-TR" dirty="0"/>
                    </a:p>
                  </a:txBody>
                  <a:tcPr marL="9525" marR="9525" marT="9525" marB="0" anchor="b"/>
                </a:tc>
                <a:tc>
                  <a:txBody>
                    <a:bodyPr/>
                    <a:lstStyle/>
                    <a:p>
                      <a:pPr algn="ctr" fontAlgn="b"/>
                      <a:r>
                        <a:rPr lang="tr-TR" sz="2000" b="0" i="0" u="sng" strike="noStrike" dirty="0" smtClean="0">
                          <a:solidFill>
                            <a:schemeClr val="tx1"/>
                          </a:solidFill>
                          <a:effectLst/>
                          <a:latin typeface="Calibri" panose="020F0502020204030204" pitchFamily="34" charset="0"/>
                        </a:rPr>
                        <a:t>-</a:t>
                      </a:r>
                      <a:endParaRPr lang="tr-TR" sz="2000" b="0" i="0" u="sng" strike="noStrike" dirty="0">
                        <a:solidFill>
                          <a:schemeClr val="tx1"/>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0003"/>
                  </a:ext>
                </a:extLst>
              </a:tr>
              <a:tr h="632001">
                <a:tc>
                  <a:txBody>
                    <a:bodyPr/>
                    <a:lstStyle/>
                    <a:p>
                      <a:pPr algn="ctr"/>
                      <a:r>
                        <a:rPr lang="tr-TR" dirty="0" smtClean="0"/>
                        <a:t>-</a:t>
                      </a:r>
                      <a:endParaRPr lang="tr-TR" dirty="0"/>
                    </a:p>
                  </a:txBody>
                  <a:tcPr marL="9525" marR="9525" marT="9525" marB="0" anchor="b"/>
                </a:tc>
                <a:tc>
                  <a:txBody>
                    <a:bodyPr/>
                    <a:lstStyle/>
                    <a:p>
                      <a:pPr algn="ctr" fontAlgn="b"/>
                      <a:r>
                        <a:rPr lang="tr-TR" sz="2000" b="0" i="0" u="sng" strike="noStrike" dirty="0" smtClean="0">
                          <a:solidFill>
                            <a:schemeClr val="tx1"/>
                          </a:solidFill>
                          <a:effectLst/>
                          <a:latin typeface="Calibri" panose="020F0502020204030204" pitchFamily="34" charset="0"/>
                        </a:rPr>
                        <a:t>-</a:t>
                      </a:r>
                      <a:endParaRPr lang="tr-TR" sz="2000" b="0" i="0" u="sng" strike="noStrike" dirty="0">
                        <a:solidFill>
                          <a:schemeClr val="tx1"/>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0004"/>
                  </a:ext>
                </a:extLst>
              </a:tr>
              <a:tr h="632001">
                <a:tc>
                  <a:txBody>
                    <a:bodyPr/>
                    <a:lstStyle/>
                    <a:p>
                      <a:pPr algn="ctr"/>
                      <a:r>
                        <a:rPr lang="tr-TR" dirty="0" smtClean="0"/>
                        <a:t>1</a:t>
                      </a:r>
                      <a:endParaRPr lang="tr-TR" dirty="0"/>
                    </a:p>
                  </a:txBody>
                  <a:tcPr marL="9525" marR="9525" marT="9525" marB="0" anchor="b"/>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tr-TR" sz="2000" b="0" i="0" u="sng" strike="noStrike" dirty="0" smtClean="0">
                          <a:solidFill>
                            <a:srgbClr val="0000FF"/>
                          </a:solidFill>
                          <a:latin typeface="+mn-lt"/>
                        </a:rPr>
                        <a:t>49.460,20</a:t>
                      </a:r>
                    </a:p>
                    <a:p>
                      <a:pPr algn="ctr" fontAlgn="b"/>
                      <a:endParaRPr lang="tr-TR" sz="2000" b="0" i="0" u="sng" strike="noStrike" dirty="0">
                        <a:solidFill>
                          <a:schemeClr val="tx1"/>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0005"/>
                  </a:ext>
                </a:extLst>
              </a:tr>
              <a:tr h="919538">
                <a:tc>
                  <a:txBody>
                    <a:bodyPr/>
                    <a:lstStyle/>
                    <a:p>
                      <a:endParaRPr lang="tr-TR" dirty="0"/>
                    </a:p>
                  </a:txBody>
                  <a:tcPr marL="9525" marR="9525" marT="9525" marB="0" anchor="b"/>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tr-TR" sz="2000" b="0" i="0" u="sng" strike="noStrike" dirty="0" smtClean="0">
                          <a:solidFill>
                            <a:srgbClr val="0000FF"/>
                          </a:solidFill>
                          <a:latin typeface="+mn-lt"/>
                        </a:rPr>
                        <a:t>49.460,20</a:t>
                      </a:r>
                    </a:p>
                    <a:p>
                      <a:pPr marL="0" marR="0" lvl="0" indent="0" algn="ctr" defTabSz="914400" rtl="0" eaLnBrk="1" fontAlgn="b" latinLnBrk="0" hangingPunct="1">
                        <a:lnSpc>
                          <a:spcPct val="100000"/>
                        </a:lnSpc>
                        <a:spcBef>
                          <a:spcPts val="0"/>
                        </a:spcBef>
                        <a:spcAft>
                          <a:spcPts val="0"/>
                        </a:spcAft>
                        <a:buClrTx/>
                        <a:buSzTx/>
                        <a:buFontTx/>
                        <a:buNone/>
                        <a:tabLst/>
                        <a:defRPr/>
                      </a:pPr>
                      <a:endParaRPr lang="tr-TR" sz="2000" b="0" i="0" u="sng" strike="noStrike" dirty="0">
                        <a:solidFill>
                          <a:srgbClr val="0000FF"/>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0006"/>
                  </a:ext>
                </a:extLst>
              </a:tr>
            </a:tbl>
          </a:graphicData>
        </a:graphic>
      </p:graphicFrame>
      <p:graphicFrame>
        <p:nvGraphicFramePr>
          <p:cNvPr id="5" name="4 Tablo"/>
          <p:cNvGraphicFramePr>
            <a:graphicFrameLocks noGrp="1"/>
          </p:cNvGraphicFramePr>
          <p:nvPr/>
        </p:nvGraphicFramePr>
        <p:xfrm>
          <a:off x="4518308" y="1231220"/>
          <a:ext cx="2636601" cy="4616744"/>
        </p:xfrm>
        <a:graphic>
          <a:graphicData uri="http://schemas.openxmlformats.org/drawingml/2006/table">
            <a:tbl>
              <a:tblPr>
                <a:tableStyleId>{5C22544A-7EE6-4342-B048-85BDC9FD1C3A}</a:tableStyleId>
              </a:tblPr>
              <a:tblGrid>
                <a:gridCol w="952475">
                  <a:extLst>
                    <a:ext uri="{9D8B030D-6E8A-4147-A177-3AD203B41FA5}">
                      <a16:colId xmlns:a16="http://schemas.microsoft.com/office/drawing/2014/main" val="20000"/>
                    </a:ext>
                  </a:extLst>
                </a:gridCol>
                <a:gridCol w="1684126">
                  <a:extLst>
                    <a:ext uri="{9D8B030D-6E8A-4147-A177-3AD203B41FA5}">
                      <a16:colId xmlns:a16="http://schemas.microsoft.com/office/drawing/2014/main" val="20001"/>
                    </a:ext>
                  </a:extLst>
                </a:gridCol>
              </a:tblGrid>
              <a:tr h="537201">
                <a:tc gridSpan="2">
                  <a:txBody>
                    <a:bodyPr/>
                    <a:lstStyle/>
                    <a:p>
                      <a:pPr algn="ctr" fontAlgn="b"/>
                      <a:r>
                        <a:rPr lang="tr-TR" sz="2000" b="1" i="0" u="none" strike="noStrike" dirty="0">
                          <a:solidFill>
                            <a:srgbClr val="000000"/>
                          </a:solidFill>
                          <a:effectLst/>
                          <a:latin typeface="Calibri" panose="020F0502020204030204" pitchFamily="34" charset="0"/>
                        </a:rPr>
                        <a:t>2024</a:t>
                      </a:r>
                    </a:p>
                  </a:txBody>
                  <a:tcPr marL="9525" marR="9525" marT="9525" marB="0" anchor="b"/>
                </a:tc>
                <a:tc hMerge="1">
                  <a:txBody>
                    <a:bodyPr/>
                    <a:lstStyle/>
                    <a:p>
                      <a:endParaRPr lang="tr-TR"/>
                    </a:p>
                  </a:txBody>
                  <a:tcPr/>
                </a:tc>
                <a:extLst>
                  <a:ext uri="{0D108BD9-81ED-4DB2-BD59-A6C34878D82A}">
                    <a16:rowId xmlns:a16="http://schemas.microsoft.com/office/drawing/2014/main" val="10000"/>
                  </a:ext>
                </a:extLst>
              </a:tr>
              <a:tr h="632001">
                <a:tc>
                  <a:txBody>
                    <a:bodyPr/>
                    <a:lstStyle/>
                    <a:p>
                      <a:pPr algn="ctr" fontAlgn="b"/>
                      <a:r>
                        <a:rPr lang="tr-TR" sz="2000" u="none" strike="noStrike" dirty="0">
                          <a:effectLst/>
                        </a:rPr>
                        <a:t>Proje Sayısı</a:t>
                      </a:r>
                      <a:endParaRPr lang="tr-TR"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2000" u="none" strike="noStrike" dirty="0">
                          <a:effectLst/>
                        </a:rPr>
                        <a:t>Destek Miktarı(TL)</a:t>
                      </a:r>
                      <a:endParaRPr lang="tr-TR" sz="20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0001"/>
                  </a:ext>
                </a:extLst>
              </a:tr>
              <a:tr h="632001">
                <a:tc>
                  <a:txBody>
                    <a:bodyPr/>
                    <a:lstStyle/>
                    <a:p>
                      <a:pPr algn="ctr" fontAlgn="b"/>
                      <a:r>
                        <a:rPr lang="tr-TR" sz="2000" u="sng" strike="noStrike" dirty="0">
                          <a:effectLst/>
                        </a:rPr>
                        <a:t>2</a:t>
                      </a:r>
                      <a:endParaRPr lang="tr-TR" sz="2000" b="0" i="0" u="sng" strike="noStrike" dirty="0">
                        <a:solidFill>
                          <a:srgbClr val="0000FF"/>
                        </a:solidFill>
                        <a:effectLst/>
                        <a:latin typeface="Calibri" panose="020F0502020204030204" pitchFamily="34" charset="0"/>
                      </a:endParaRPr>
                    </a:p>
                  </a:txBody>
                  <a:tcPr marL="9525" marR="9525" marT="9525" marB="0" anchor="b"/>
                </a:tc>
                <a:tc>
                  <a:txBody>
                    <a:bodyPr/>
                    <a:lstStyle/>
                    <a:p>
                      <a:pPr algn="r" fontAlgn="b"/>
                      <a:r>
                        <a:rPr lang="tr-TR" sz="2000" u="sng" strike="noStrike" dirty="0">
                          <a:effectLst/>
                        </a:rPr>
                        <a:t>54.702,00</a:t>
                      </a:r>
                      <a:endParaRPr lang="tr-TR" sz="2000" b="0" i="0" u="sng" strike="noStrike" dirty="0">
                        <a:solidFill>
                          <a:srgbClr val="0000FF"/>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0002"/>
                  </a:ext>
                </a:extLst>
              </a:tr>
              <a:tr h="632001">
                <a:tc>
                  <a:txBody>
                    <a:bodyPr/>
                    <a:lstStyle/>
                    <a:p>
                      <a:pPr algn="ctr" fontAlgn="b"/>
                      <a:r>
                        <a:rPr lang="tr-TR" sz="2000" b="0" i="0" u="sng" strike="noStrike" dirty="0">
                          <a:solidFill>
                            <a:schemeClr val="tx1"/>
                          </a:solidFill>
                          <a:effectLst/>
                          <a:latin typeface="Calibri" panose="020F0502020204030204" pitchFamily="34" charset="0"/>
                        </a:rPr>
                        <a:t>2</a:t>
                      </a:r>
                    </a:p>
                  </a:txBody>
                  <a:tcPr marL="9525" marR="9525" marT="9525" marB="0" anchor="b"/>
                </a:tc>
                <a:tc>
                  <a:txBody>
                    <a:bodyPr/>
                    <a:lstStyle/>
                    <a:p>
                      <a:pPr algn="r" fontAlgn="b"/>
                      <a:r>
                        <a:rPr lang="tr-TR" sz="2000" b="0" i="0" u="sng" strike="noStrike" dirty="0">
                          <a:solidFill>
                            <a:schemeClr val="tx1"/>
                          </a:solidFill>
                          <a:effectLst/>
                          <a:latin typeface="Calibri" panose="020F0502020204030204" pitchFamily="34" charset="0"/>
                        </a:rPr>
                        <a:t>89.729,00</a:t>
                      </a:r>
                    </a:p>
                  </a:txBody>
                  <a:tcPr marL="9525" marR="9525" marT="9525" marB="0" anchor="b"/>
                </a:tc>
                <a:extLst>
                  <a:ext uri="{0D108BD9-81ED-4DB2-BD59-A6C34878D82A}">
                    <a16:rowId xmlns:a16="http://schemas.microsoft.com/office/drawing/2014/main" val="10003"/>
                  </a:ext>
                </a:extLst>
              </a:tr>
              <a:tr h="632001">
                <a:tc>
                  <a:txBody>
                    <a:bodyPr/>
                    <a:lstStyle/>
                    <a:p>
                      <a:pPr algn="ctr" fontAlgn="b"/>
                      <a:r>
                        <a:rPr lang="tr-TR" sz="2000" b="0" i="0" u="sng" strike="noStrike" dirty="0">
                          <a:solidFill>
                            <a:schemeClr val="tx1"/>
                          </a:solidFill>
                          <a:effectLst/>
                          <a:latin typeface="Calibri" panose="020F0502020204030204" pitchFamily="34" charset="0"/>
                        </a:rPr>
                        <a:t>1</a:t>
                      </a:r>
                    </a:p>
                  </a:txBody>
                  <a:tcPr marL="9525" marR="9525" marT="9525" marB="0" anchor="b"/>
                </a:tc>
                <a:tc>
                  <a:txBody>
                    <a:bodyPr/>
                    <a:lstStyle/>
                    <a:p>
                      <a:pPr algn="r" fontAlgn="b"/>
                      <a:r>
                        <a:rPr lang="tr-TR" sz="2000" b="0" i="0" u="sng" strike="noStrike" dirty="0">
                          <a:solidFill>
                            <a:schemeClr val="tx1"/>
                          </a:solidFill>
                          <a:effectLst/>
                          <a:latin typeface="Calibri" panose="020F0502020204030204" pitchFamily="34" charset="0"/>
                        </a:rPr>
                        <a:t>49.944,68</a:t>
                      </a:r>
                    </a:p>
                  </a:txBody>
                  <a:tcPr marL="9525" marR="9525" marT="9525" marB="0" anchor="b"/>
                </a:tc>
                <a:extLst>
                  <a:ext uri="{0D108BD9-81ED-4DB2-BD59-A6C34878D82A}">
                    <a16:rowId xmlns:a16="http://schemas.microsoft.com/office/drawing/2014/main" val="10004"/>
                  </a:ext>
                </a:extLst>
              </a:tr>
              <a:tr h="632001">
                <a:tc>
                  <a:txBody>
                    <a:bodyPr/>
                    <a:lstStyle/>
                    <a:p>
                      <a:pPr algn="ctr" fontAlgn="b"/>
                      <a:endParaRPr lang="tr-TR" sz="2000" b="0" i="0" u="sng" strike="noStrike" dirty="0">
                        <a:solidFill>
                          <a:schemeClr val="tx1"/>
                        </a:solidFill>
                        <a:effectLst/>
                        <a:latin typeface="Calibri" panose="020F0502020204030204" pitchFamily="34" charset="0"/>
                      </a:endParaRPr>
                    </a:p>
                  </a:txBody>
                  <a:tcPr marL="9525" marR="9525" marT="9525" marB="0" anchor="b"/>
                </a:tc>
                <a:tc>
                  <a:txBody>
                    <a:bodyPr/>
                    <a:lstStyle/>
                    <a:p>
                      <a:pPr algn="r" fontAlgn="b"/>
                      <a:r>
                        <a:rPr lang="tr-TR" sz="2000" b="0" i="0" u="sng" strike="noStrike" dirty="0">
                          <a:solidFill>
                            <a:schemeClr val="tx1"/>
                          </a:solidFill>
                          <a:effectLst/>
                          <a:latin typeface="Calibri" panose="020F0502020204030204" pitchFamily="34" charset="0"/>
                        </a:rPr>
                        <a:t>-</a:t>
                      </a:r>
                    </a:p>
                  </a:txBody>
                  <a:tcPr marL="9525" marR="9525" marT="9525" marB="0" anchor="b"/>
                </a:tc>
                <a:extLst>
                  <a:ext uri="{0D108BD9-81ED-4DB2-BD59-A6C34878D82A}">
                    <a16:rowId xmlns:a16="http://schemas.microsoft.com/office/drawing/2014/main" val="10005"/>
                  </a:ext>
                </a:extLst>
              </a:tr>
              <a:tr h="919538">
                <a:tc>
                  <a:txBody>
                    <a:bodyPr/>
                    <a:lstStyle/>
                    <a:p>
                      <a:pPr algn="ctr" fontAlgn="b"/>
                      <a:r>
                        <a:rPr lang="tr-TR" sz="2000" b="0" i="0" u="none" strike="noStrike" dirty="0">
                          <a:solidFill>
                            <a:schemeClr val="tx1"/>
                          </a:solidFill>
                          <a:effectLst/>
                          <a:latin typeface="Calibri" panose="020F0502020204030204" pitchFamily="34" charset="0"/>
                        </a:rPr>
                        <a:t>5</a:t>
                      </a:r>
                    </a:p>
                  </a:txBody>
                  <a:tcPr marL="9525" marR="9525" marT="9525" marB="0" anchor="b"/>
                </a:tc>
                <a:tc>
                  <a:txBody>
                    <a:bodyPr/>
                    <a:lstStyle/>
                    <a:p>
                      <a:pPr algn="r" fontAlgn="b"/>
                      <a:r>
                        <a:rPr lang="tr-TR" sz="2000" b="1" i="0" u="sng" strike="noStrike" dirty="0">
                          <a:solidFill>
                            <a:schemeClr val="accent5"/>
                          </a:solidFill>
                          <a:effectLst/>
                          <a:latin typeface="Calibri" panose="020F0502020204030204" pitchFamily="34" charset="0"/>
                        </a:rPr>
                        <a:t>194.375,68</a:t>
                      </a:r>
                    </a:p>
                  </a:txBody>
                  <a:tcPr marL="9525" marR="9525" marT="9525" marB="0" anchor="b"/>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6112830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a:extLst>
              <a:ext uri="{FF2B5EF4-FFF2-40B4-BE49-F238E27FC236}">
                <a16:creationId xmlns:a16="http://schemas.microsoft.com/office/drawing/2014/main" id="{99017FE8-9EF1-F305-34CC-1C9235E45341}"/>
              </a:ext>
            </a:extLst>
          </p:cNvPr>
          <p:cNvSpPr>
            <a:spLocks noGrp="1"/>
          </p:cNvSpPr>
          <p:nvPr>
            <p:ph type="sldNum" sz="quarter" idx="12"/>
          </p:nvPr>
        </p:nvSpPr>
        <p:spPr/>
        <p:txBody>
          <a:bodyPr/>
          <a:lstStyle/>
          <a:p>
            <a:fld id="{B3BF8EA4-8A69-4270-8123-1D095C65A064}" type="slidenum">
              <a:rPr lang="tr-TR" smtClean="0"/>
              <a:pPr/>
              <a:t>18</a:t>
            </a:fld>
            <a:endParaRPr lang="tr-TR"/>
          </a:p>
        </p:txBody>
      </p:sp>
      <p:graphicFrame>
        <p:nvGraphicFramePr>
          <p:cNvPr id="8" name="Tablo 7">
            <a:extLst>
              <a:ext uri="{FF2B5EF4-FFF2-40B4-BE49-F238E27FC236}">
                <a16:creationId xmlns:a16="http://schemas.microsoft.com/office/drawing/2014/main" id="{E25BA18C-F90D-41B3-EFF4-A6C809996E8E}"/>
              </a:ext>
            </a:extLst>
          </p:cNvPr>
          <p:cNvGraphicFramePr>
            <a:graphicFrameLocks noGrp="1"/>
          </p:cNvGraphicFramePr>
          <p:nvPr>
            <p:extLst>
              <p:ext uri="{D42A27DB-BD31-4B8C-83A1-F6EECF244321}">
                <p14:modId xmlns:p14="http://schemas.microsoft.com/office/powerpoint/2010/main" val="2080187671"/>
              </p:ext>
            </p:extLst>
          </p:nvPr>
        </p:nvGraphicFramePr>
        <p:xfrm>
          <a:off x="273656" y="320291"/>
          <a:ext cx="9428483" cy="6141985"/>
        </p:xfrm>
        <a:graphic>
          <a:graphicData uri="http://schemas.openxmlformats.org/drawingml/2006/table">
            <a:tbl>
              <a:tblPr>
                <a:tableStyleId>{5C22544A-7EE6-4342-B048-85BDC9FD1C3A}</a:tableStyleId>
              </a:tblPr>
              <a:tblGrid>
                <a:gridCol w="3397478">
                  <a:extLst>
                    <a:ext uri="{9D8B030D-6E8A-4147-A177-3AD203B41FA5}">
                      <a16:colId xmlns:a16="http://schemas.microsoft.com/office/drawing/2014/main" val="3860194995"/>
                    </a:ext>
                  </a:extLst>
                </a:gridCol>
                <a:gridCol w="1601510">
                  <a:extLst>
                    <a:ext uri="{9D8B030D-6E8A-4147-A177-3AD203B41FA5}">
                      <a16:colId xmlns:a16="http://schemas.microsoft.com/office/drawing/2014/main" val="278658731"/>
                    </a:ext>
                  </a:extLst>
                </a:gridCol>
                <a:gridCol w="1330036">
                  <a:extLst>
                    <a:ext uri="{9D8B030D-6E8A-4147-A177-3AD203B41FA5}">
                      <a16:colId xmlns:a16="http://schemas.microsoft.com/office/drawing/2014/main" val="1447896315"/>
                    </a:ext>
                  </a:extLst>
                </a:gridCol>
                <a:gridCol w="1800747">
                  <a:extLst>
                    <a:ext uri="{9D8B030D-6E8A-4147-A177-3AD203B41FA5}">
                      <a16:colId xmlns:a16="http://schemas.microsoft.com/office/drawing/2014/main" val="20003"/>
                    </a:ext>
                  </a:extLst>
                </a:gridCol>
                <a:gridCol w="1298712">
                  <a:extLst>
                    <a:ext uri="{9D8B030D-6E8A-4147-A177-3AD203B41FA5}">
                      <a16:colId xmlns:a16="http://schemas.microsoft.com/office/drawing/2014/main" val="20004"/>
                    </a:ext>
                  </a:extLst>
                </a:gridCol>
              </a:tblGrid>
              <a:tr h="790079">
                <a:tc>
                  <a:txBody>
                    <a:bodyPr/>
                    <a:lstStyle/>
                    <a:p>
                      <a:pPr algn="l" fontAlgn="b"/>
                      <a:r>
                        <a:rPr lang="tr-TR" sz="2000" b="1" u="none" strike="noStrike" dirty="0">
                          <a:effectLst/>
                        </a:rPr>
                        <a:t>Münferit Araştırma Projeleri</a:t>
                      </a:r>
                      <a:endParaRPr lang="tr-TR" sz="2000" b="1" i="0" u="none" strike="noStrike" dirty="0">
                        <a:solidFill>
                          <a:srgbClr val="000000"/>
                        </a:solidFill>
                        <a:effectLst/>
                        <a:latin typeface="Calibri" panose="020F0502020204030204" pitchFamily="34" charset="0"/>
                      </a:endParaRPr>
                    </a:p>
                  </a:txBody>
                  <a:tcPr marL="9525" marR="9525" marT="9525" marB="0" anchor="b"/>
                </a:tc>
                <a:tc gridSpan="2">
                  <a:txBody>
                    <a:bodyPr/>
                    <a:lstStyle/>
                    <a:p>
                      <a:pPr algn="l" fontAlgn="b"/>
                      <a:r>
                        <a:rPr lang="tr-TR" sz="2000" b="1" i="0" u="none" strike="noStrike" dirty="0">
                          <a:solidFill>
                            <a:srgbClr val="000000"/>
                          </a:solidFill>
                          <a:effectLst/>
                          <a:latin typeface="Calibri" panose="020F0502020204030204" pitchFamily="34" charset="0"/>
                        </a:rPr>
                        <a:t>2024 YILI</a:t>
                      </a:r>
                    </a:p>
                  </a:txBody>
                  <a:tcPr marL="9525" marR="9525" marT="9525" marB="0" anchor="b"/>
                </a:tc>
                <a:tc hMerge="1">
                  <a:txBody>
                    <a:bodyPr/>
                    <a:lstStyle/>
                    <a:p>
                      <a:endParaRPr lang="tr-TR"/>
                    </a:p>
                  </a:txBody>
                  <a:tcPr/>
                </a:tc>
                <a:tc gridSpan="2">
                  <a:txBody>
                    <a:bodyPr/>
                    <a:lstStyle/>
                    <a:p>
                      <a:pPr algn="l" fontAlgn="b"/>
                      <a:r>
                        <a:rPr lang="tr-TR" sz="2000" b="1" i="0" u="none" strike="noStrike" dirty="0" smtClean="0">
                          <a:solidFill>
                            <a:srgbClr val="000000"/>
                          </a:solidFill>
                          <a:effectLst/>
                          <a:latin typeface="Calibri" panose="020F0502020204030204" pitchFamily="34" charset="0"/>
                        </a:rPr>
                        <a:t>2025 YILI</a:t>
                      </a:r>
                      <a:endParaRPr lang="tr-TR" sz="2000" b="1" i="0" u="none" strike="noStrike" dirty="0">
                        <a:solidFill>
                          <a:srgbClr val="000000"/>
                        </a:solidFill>
                        <a:effectLst/>
                        <a:latin typeface="Calibri" panose="020F0502020204030204" pitchFamily="34" charset="0"/>
                      </a:endParaRPr>
                    </a:p>
                  </a:txBody>
                  <a:tcPr marL="9525" marR="9525" marT="9525" marB="0" anchor="b"/>
                </a:tc>
                <a:tc hMerge="1">
                  <a:txBody>
                    <a:bodyPr/>
                    <a:lstStyle/>
                    <a:p>
                      <a:pPr algn="l" fontAlgn="b"/>
                      <a:endParaRPr lang="tr-TR" sz="20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910255788"/>
                  </a:ext>
                </a:extLst>
              </a:tr>
              <a:tr h="824890">
                <a:tc>
                  <a:txBody>
                    <a:bodyPr/>
                    <a:lstStyle/>
                    <a:p>
                      <a:pPr algn="l" fontAlgn="b"/>
                      <a:r>
                        <a:rPr lang="tr-TR" sz="2000" b="1" u="none" strike="noStrike" dirty="0">
                          <a:effectLst/>
                        </a:rPr>
                        <a:t>Fakülte</a:t>
                      </a:r>
                      <a:endParaRPr lang="tr-TR" sz="20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2000" b="1" u="none" strike="noStrike" dirty="0">
                          <a:effectLst/>
                        </a:rPr>
                        <a:t>Proje Sayısı</a:t>
                      </a:r>
                      <a:endParaRPr lang="tr-TR" sz="20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2000" b="1" u="none" strike="noStrike" dirty="0" smtClean="0">
                          <a:solidFill>
                            <a:srgbClr val="FF0000"/>
                          </a:solidFill>
                          <a:effectLst/>
                        </a:rPr>
                        <a:t>Destek Miktarı(TL)</a:t>
                      </a:r>
                      <a:endParaRPr lang="tr-TR" sz="2000" b="1" i="0" u="none" strike="noStrike" dirty="0">
                        <a:solidFill>
                          <a:srgbClr val="FF0000"/>
                        </a:solidFill>
                        <a:effectLst/>
                        <a:latin typeface="Calibri" panose="020F0502020204030204" pitchFamily="34" charset="0"/>
                      </a:endParaRPr>
                    </a:p>
                  </a:txBody>
                  <a:tcPr marL="9525" marR="9525" marT="9525" marB="0" anchor="b"/>
                </a:tc>
                <a:tc>
                  <a:txBody>
                    <a:bodyPr/>
                    <a:lstStyle/>
                    <a:p>
                      <a:pPr marL="0" marR="0" indent="0" algn="r" defTabSz="914400" rtl="0" eaLnBrk="1" fontAlgn="b" latinLnBrk="0" hangingPunct="1">
                        <a:lnSpc>
                          <a:spcPct val="100000"/>
                        </a:lnSpc>
                        <a:spcBef>
                          <a:spcPts val="0"/>
                        </a:spcBef>
                        <a:spcAft>
                          <a:spcPts val="0"/>
                        </a:spcAft>
                        <a:buClrTx/>
                        <a:buSzTx/>
                        <a:buFontTx/>
                        <a:buNone/>
                        <a:tabLst/>
                        <a:defRPr/>
                      </a:pPr>
                      <a:endParaRPr lang="tr-TR" sz="2000" b="1" u="none" strike="noStrike" dirty="0" smtClean="0">
                        <a:effectLst/>
                      </a:endParaRPr>
                    </a:p>
                    <a:p>
                      <a:pPr marL="0" marR="0" indent="0" algn="l" defTabSz="914400" rtl="0" eaLnBrk="1" fontAlgn="b" latinLnBrk="0" hangingPunct="1">
                        <a:lnSpc>
                          <a:spcPct val="100000"/>
                        </a:lnSpc>
                        <a:spcBef>
                          <a:spcPts val="0"/>
                        </a:spcBef>
                        <a:spcAft>
                          <a:spcPts val="0"/>
                        </a:spcAft>
                        <a:buClrTx/>
                        <a:buSzTx/>
                        <a:buFontTx/>
                        <a:buNone/>
                        <a:tabLst/>
                        <a:defRPr/>
                      </a:pPr>
                      <a:r>
                        <a:rPr lang="tr-TR" sz="2000" b="1" u="none" strike="noStrike" dirty="0" smtClean="0">
                          <a:effectLst/>
                        </a:rPr>
                        <a:t>Proje Sayısı</a:t>
                      </a:r>
                      <a:endParaRPr lang="tr-TR" sz="2000" b="1" i="0" u="none" strike="noStrike" dirty="0" smtClean="0">
                        <a:solidFill>
                          <a:srgbClr val="000000"/>
                        </a:solidFill>
                        <a:effectLst/>
                        <a:latin typeface="Calibri" panose="020F0502020204030204" pitchFamily="34" charset="0"/>
                      </a:endParaRPr>
                    </a:p>
                    <a:p>
                      <a:pPr algn="r" fontAlgn="b"/>
                      <a:endParaRPr lang="tr-TR" sz="2000" b="1" i="0" u="none" strike="noStrike" dirty="0">
                        <a:solidFill>
                          <a:srgbClr val="FF0000"/>
                        </a:solidFill>
                        <a:effectLst/>
                        <a:latin typeface="Calibri" panose="020F0502020204030204" pitchFamily="34" charset="0"/>
                      </a:endParaRPr>
                    </a:p>
                  </a:txBody>
                  <a:tcPr marL="9525" marR="9525" marT="9525" marB="0" anchor="b"/>
                </a:tc>
                <a:tc>
                  <a:txBody>
                    <a:bodyPr/>
                    <a:lstStyle/>
                    <a:p>
                      <a:pPr algn="r" fontAlgn="b"/>
                      <a:r>
                        <a:rPr lang="tr-TR" sz="2000" b="1" u="none" strike="noStrike" dirty="0" smtClean="0">
                          <a:solidFill>
                            <a:srgbClr val="FF0000"/>
                          </a:solidFill>
                          <a:effectLst/>
                        </a:rPr>
                        <a:t>Destek Miktarı(TL</a:t>
                      </a:r>
                      <a:endParaRPr lang="tr-TR" sz="2000" b="1" i="0" u="none" strike="noStrike" dirty="0">
                        <a:solidFill>
                          <a:srgbClr val="FF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155345219"/>
                  </a:ext>
                </a:extLst>
              </a:tr>
              <a:tr h="507779">
                <a:tc>
                  <a:txBody>
                    <a:bodyPr/>
                    <a:lstStyle/>
                    <a:p>
                      <a:pPr algn="l" fontAlgn="b"/>
                      <a:r>
                        <a:rPr lang="tr-TR" sz="2000" b="0" i="0" u="none" strike="noStrike" dirty="0">
                          <a:solidFill>
                            <a:srgbClr val="000000"/>
                          </a:solidFill>
                          <a:effectLst/>
                          <a:latin typeface="Calibri" panose="020F0502020204030204" pitchFamily="34" charset="0"/>
                        </a:rPr>
                        <a:t>Eğitim Fakültesi</a:t>
                      </a: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2</a:t>
                      </a:r>
                    </a:p>
                  </a:txBody>
                  <a:tcPr marL="9525" marR="9525" marT="9525" marB="0" anchor="b"/>
                </a:tc>
                <a:tc>
                  <a:txBody>
                    <a:bodyPr/>
                    <a:lstStyle/>
                    <a:p>
                      <a:pPr algn="r" fontAlgn="b"/>
                      <a:r>
                        <a:rPr lang="tr-TR" sz="2000" b="0" i="0" u="sng" strike="noStrike" dirty="0">
                          <a:solidFill>
                            <a:srgbClr val="FF0000"/>
                          </a:solidFill>
                          <a:effectLst/>
                          <a:latin typeface="Calibri" panose="020F0502020204030204" pitchFamily="34" charset="0"/>
                        </a:rPr>
                        <a:t>99.882,60</a:t>
                      </a:r>
                    </a:p>
                  </a:txBody>
                  <a:tcPr marL="9525" marR="9525" marT="9525" marB="0" anchor="b"/>
                </a:tc>
                <a:tc>
                  <a:txBody>
                    <a:bodyPr/>
                    <a:lstStyle/>
                    <a:p>
                      <a:pPr algn="ctr" fontAlgn="b"/>
                      <a:r>
                        <a:rPr lang="tr-TR" sz="2000" b="0" i="0" u="sng" strike="noStrike" dirty="0" smtClean="0">
                          <a:solidFill>
                            <a:schemeClr val="tx1"/>
                          </a:solidFill>
                          <a:effectLst/>
                          <a:latin typeface="Calibri" panose="020F0502020204030204" pitchFamily="34" charset="0"/>
                        </a:rPr>
                        <a:t>-</a:t>
                      </a:r>
                      <a:endParaRPr lang="tr-TR" sz="2000" b="0" i="0" u="sng" strike="noStrike" dirty="0">
                        <a:solidFill>
                          <a:schemeClr val="tx1"/>
                        </a:solidFill>
                        <a:effectLst/>
                        <a:latin typeface="Calibri" panose="020F0502020204030204" pitchFamily="34" charset="0"/>
                      </a:endParaRPr>
                    </a:p>
                  </a:txBody>
                  <a:tcPr marL="9525" marR="9525" marT="9525" marB="0" anchor="b"/>
                </a:tc>
                <a:tc>
                  <a:txBody>
                    <a:bodyPr/>
                    <a:lstStyle/>
                    <a:p>
                      <a:pPr algn="r" fontAlgn="b"/>
                      <a:endParaRPr lang="tr-TR" sz="2000" b="0" i="0" u="sng" strike="noStrike" dirty="0">
                        <a:solidFill>
                          <a:srgbClr val="FF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27167943"/>
                  </a:ext>
                </a:extLst>
              </a:tr>
              <a:tr h="507779">
                <a:tc>
                  <a:txBody>
                    <a:bodyPr/>
                    <a:lstStyle/>
                    <a:p>
                      <a:pPr algn="l" fontAlgn="b"/>
                      <a:r>
                        <a:rPr lang="tr-TR" sz="2000" u="none" strike="noStrike" dirty="0">
                          <a:effectLst/>
                        </a:rPr>
                        <a:t>Mühendislik Fakültesi</a:t>
                      </a:r>
                      <a:endParaRPr lang="tr-TR"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1</a:t>
                      </a:r>
                    </a:p>
                  </a:txBody>
                  <a:tcPr marL="9525" marR="9525" marT="9525" marB="0" anchor="b"/>
                </a:tc>
                <a:tc>
                  <a:txBody>
                    <a:bodyPr/>
                    <a:lstStyle/>
                    <a:p>
                      <a:pPr algn="r" fontAlgn="b"/>
                      <a:r>
                        <a:rPr lang="tr-TR" sz="2000" b="0" i="0" u="sng" strike="noStrike" dirty="0">
                          <a:solidFill>
                            <a:srgbClr val="FF0000"/>
                          </a:solidFill>
                          <a:effectLst/>
                          <a:latin typeface="Calibri" panose="020F0502020204030204" pitchFamily="34" charset="0"/>
                        </a:rPr>
                        <a:t>49.800.00</a:t>
                      </a:r>
                    </a:p>
                  </a:txBody>
                  <a:tcPr marL="9525" marR="9525" marT="9525" marB="0" anchor="b"/>
                </a:tc>
                <a:tc>
                  <a:txBody>
                    <a:bodyPr/>
                    <a:lstStyle/>
                    <a:p>
                      <a:pPr algn="ctr" fontAlgn="b"/>
                      <a:r>
                        <a:rPr lang="tr-TR" sz="2000" b="0" i="0" u="sng" strike="noStrike" dirty="0" smtClean="0">
                          <a:solidFill>
                            <a:schemeClr val="tx1"/>
                          </a:solidFill>
                          <a:effectLst/>
                          <a:latin typeface="Calibri" panose="020F0502020204030204" pitchFamily="34" charset="0"/>
                        </a:rPr>
                        <a:t>4</a:t>
                      </a:r>
                      <a:endParaRPr lang="tr-TR" sz="2000" b="0" i="0" u="sng" strike="noStrike" dirty="0">
                        <a:solidFill>
                          <a:schemeClr val="tx1"/>
                        </a:solidFill>
                        <a:effectLst/>
                        <a:latin typeface="Calibri" panose="020F0502020204030204" pitchFamily="34" charset="0"/>
                      </a:endParaRPr>
                    </a:p>
                  </a:txBody>
                  <a:tcPr marL="9525" marR="9525" marT="9525" marB="0" anchor="b"/>
                </a:tc>
                <a:tc>
                  <a:txBody>
                    <a:bodyPr/>
                    <a:lstStyle/>
                    <a:p>
                      <a:pPr algn="r" fontAlgn="b"/>
                      <a:endParaRPr lang="tr-TR" sz="2000" b="0" i="0" u="sng" strike="noStrike" dirty="0">
                        <a:solidFill>
                          <a:srgbClr val="FF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10873688"/>
                  </a:ext>
                </a:extLst>
              </a:tr>
              <a:tr h="507779">
                <a:tc>
                  <a:txBody>
                    <a:bodyPr/>
                    <a:lstStyle/>
                    <a:p>
                      <a:pPr algn="l" fontAlgn="b"/>
                      <a:r>
                        <a:rPr lang="tr-TR" sz="2000" u="none" strike="noStrike" dirty="0">
                          <a:effectLst/>
                        </a:rPr>
                        <a:t>Sağlık Bilimleri Fakültesi</a:t>
                      </a:r>
                      <a:endParaRPr lang="tr-TR"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4</a:t>
                      </a:r>
                    </a:p>
                  </a:txBody>
                  <a:tcPr marL="9525" marR="9525" marT="9525" marB="0" anchor="b"/>
                </a:tc>
                <a:tc>
                  <a:txBody>
                    <a:bodyPr/>
                    <a:lstStyle/>
                    <a:p>
                      <a:pPr algn="r" fontAlgn="b"/>
                      <a:r>
                        <a:rPr lang="tr-TR" sz="2000" b="0" i="0" u="sng" strike="noStrike" dirty="0">
                          <a:solidFill>
                            <a:srgbClr val="FF0000"/>
                          </a:solidFill>
                          <a:effectLst/>
                          <a:latin typeface="Calibri" panose="020F0502020204030204" pitchFamily="34" charset="0"/>
                        </a:rPr>
                        <a:t>197.954,40</a:t>
                      </a:r>
                    </a:p>
                  </a:txBody>
                  <a:tcPr marL="9525" marR="9525" marT="9525" marB="0" anchor="b"/>
                </a:tc>
                <a:tc>
                  <a:txBody>
                    <a:bodyPr/>
                    <a:lstStyle/>
                    <a:p>
                      <a:pPr algn="ctr" fontAlgn="b"/>
                      <a:r>
                        <a:rPr lang="tr-TR" sz="2000" b="0" i="0" u="sng" strike="noStrike" dirty="0" smtClean="0">
                          <a:solidFill>
                            <a:schemeClr val="tx1"/>
                          </a:solidFill>
                          <a:effectLst/>
                          <a:latin typeface="Calibri" panose="020F0502020204030204" pitchFamily="34" charset="0"/>
                        </a:rPr>
                        <a:t>4</a:t>
                      </a:r>
                      <a:endParaRPr lang="tr-TR" sz="2000" b="0" i="0" u="sng" strike="noStrike" dirty="0">
                        <a:solidFill>
                          <a:schemeClr val="tx1"/>
                        </a:solidFill>
                        <a:effectLst/>
                        <a:latin typeface="Calibri" panose="020F0502020204030204" pitchFamily="34" charset="0"/>
                      </a:endParaRPr>
                    </a:p>
                  </a:txBody>
                  <a:tcPr marL="9525" marR="9525" marT="9525" marB="0" anchor="b"/>
                </a:tc>
                <a:tc>
                  <a:txBody>
                    <a:bodyPr/>
                    <a:lstStyle/>
                    <a:p>
                      <a:pPr algn="r" fontAlgn="b"/>
                      <a:endParaRPr lang="tr-TR" sz="2000" b="0" i="0" u="sng" strike="noStrike" dirty="0">
                        <a:solidFill>
                          <a:srgbClr val="FF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035157866"/>
                  </a:ext>
                </a:extLst>
              </a:tr>
              <a:tr h="471765">
                <a:tc>
                  <a:txBody>
                    <a:bodyPr/>
                    <a:lstStyle/>
                    <a:p>
                      <a:pPr algn="l" fontAlgn="b"/>
                      <a:r>
                        <a:rPr lang="tr-TR" sz="2000" b="0" i="0" u="none" strike="noStrike" dirty="0">
                          <a:solidFill>
                            <a:srgbClr val="000000"/>
                          </a:solidFill>
                          <a:effectLst/>
                          <a:latin typeface="Calibri" panose="020F0502020204030204" pitchFamily="34" charset="0"/>
                        </a:rPr>
                        <a:t>BESYO</a:t>
                      </a:r>
                    </a:p>
                  </a:txBody>
                  <a:tcPr marL="9525" marR="9525" marT="9525" marB="0" anchor="b"/>
                </a:tc>
                <a:tc>
                  <a:txBody>
                    <a:bodyPr/>
                    <a:lstStyle/>
                    <a:p>
                      <a:pPr algn="ctr" fontAlgn="b"/>
                      <a:r>
                        <a:rPr lang="tr-TR" sz="2000" b="0" i="0" u="none" strike="noStrike" dirty="0">
                          <a:solidFill>
                            <a:schemeClr val="tx1"/>
                          </a:solidFill>
                          <a:effectLst/>
                          <a:latin typeface="Calibri" panose="020F0502020204030204" pitchFamily="34" charset="0"/>
                        </a:rPr>
                        <a:t>1</a:t>
                      </a:r>
                    </a:p>
                  </a:txBody>
                  <a:tcPr marL="9525" marR="9525" marT="9525" marB="0" anchor="b"/>
                </a:tc>
                <a:tc>
                  <a:txBody>
                    <a:bodyPr/>
                    <a:lstStyle/>
                    <a:p>
                      <a:pPr algn="r" fontAlgn="b"/>
                      <a:r>
                        <a:rPr lang="tr-TR" sz="2000" b="0" i="0" u="none" strike="noStrike" dirty="0">
                          <a:solidFill>
                            <a:srgbClr val="FF0000"/>
                          </a:solidFill>
                          <a:effectLst/>
                          <a:latin typeface="Calibri" panose="020F0502020204030204" pitchFamily="34" charset="0"/>
                        </a:rPr>
                        <a:t>46.379,52</a:t>
                      </a:r>
                    </a:p>
                  </a:txBody>
                  <a:tcPr marL="9525" marR="9525" marT="9525" marB="0" anchor="b"/>
                </a:tc>
                <a:tc>
                  <a:txBody>
                    <a:bodyPr/>
                    <a:lstStyle/>
                    <a:p>
                      <a:pPr algn="ctr" fontAlgn="b"/>
                      <a:r>
                        <a:rPr lang="tr-TR" sz="2000" b="0" i="0" u="none" strike="noStrike" dirty="0" smtClean="0">
                          <a:solidFill>
                            <a:schemeClr val="tx1"/>
                          </a:solidFill>
                          <a:effectLst/>
                          <a:latin typeface="Calibri" panose="020F0502020204030204" pitchFamily="34" charset="0"/>
                        </a:rPr>
                        <a:t>1</a:t>
                      </a:r>
                      <a:endParaRPr lang="tr-TR" sz="2000" b="0" i="0" u="none" strike="noStrike" dirty="0">
                        <a:solidFill>
                          <a:schemeClr val="tx1"/>
                        </a:solidFill>
                        <a:effectLst/>
                        <a:latin typeface="Calibri" panose="020F0502020204030204" pitchFamily="34" charset="0"/>
                      </a:endParaRPr>
                    </a:p>
                  </a:txBody>
                  <a:tcPr marL="9525" marR="9525" marT="9525" marB="0" anchor="b"/>
                </a:tc>
                <a:tc>
                  <a:txBody>
                    <a:bodyPr/>
                    <a:lstStyle/>
                    <a:p>
                      <a:pPr algn="r" fontAlgn="b"/>
                      <a:endParaRPr lang="tr-TR" sz="2000" b="0" i="0" u="none" strike="noStrike" dirty="0">
                        <a:solidFill>
                          <a:srgbClr val="FF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558659829"/>
                  </a:ext>
                </a:extLst>
              </a:tr>
              <a:tr h="370960">
                <a:tc>
                  <a:txBody>
                    <a:bodyPr/>
                    <a:lstStyle/>
                    <a:p>
                      <a:pPr algn="l" fontAlgn="b"/>
                      <a:r>
                        <a:rPr lang="tr-TR" sz="2000" b="0" i="0" u="none" strike="noStrike" dirty="0">
                          <a:solidFill>
                            <a:srgbClr val="000000"/>
                          </a:solidFill>
                          <a:effectLst/>
                          <a:latin typeface="Calibri" panose="020F0502020204030204" pitchFamily="34" charset="0"/>
                        </a:rPr>
                        <a:t>TIP Fakültesi</a:t>
                      </a: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1</a:t>
                      </a:r>
                    </a:p>
                  </a:txBody>
                  <a:tcPr marL="9525" marR="9525" marT="9525" marB="0" anchor="b"/>
                </a:tc>
                <a:tc>
                  <a:txBody>
                    <a:bodyPr/>
                    <a:lstStyle/>
                    <a:p>
                      <a:pPr algn="r" fontAlgn="b"/>
                      <a:r>
                        <a:rPr lang="tr-TR" sz="2000" b="0" i="0" u="sng" strike="noStrike" dirty="0">
                          <a:solidFill>
                            <a:srgbClr val="FF0000"/>
                          </a:solidFill>
                          <a:effectLst/>
                          <a:latin typeface="Calibri" panose="020F0502020204030204" pitchFamily="34" charset="0"/>
                        </a:rPr>
                        <a:t>49.968,00</a:t>
                      </a:r>
                    </a:p>
                  </a:txBody>
                  <a:tcPr marL="9525" marR="9525" marT="9525" marB="0" anchor="b"/>
                </a:tc>
                <a:tc>
                  <a:txBody>
                    <a:bodyPr/>
                    <a:lstStyle/>
                    <a:p>
                      <a:pPr algn="ctr" fontAlgn="b"/>
                      <a:r>
                        <a:rPr lang="tr-TR" sz="2000" b="0" i="0" u="sng" strike="noStrike" dirty="0" smtClean="0">
                          <a:solidFill>
                            <a:schemeClr val="tx1"/>
                          </a:solidFill>
                          <a:effectLst/>
                          <a:latin typeface="Calibri" panose="020F0502020204030204" pitchFamily="34" charset="0"/>
                        </a:rPr>
                        <a:t>1</a:t>
                      </a:r>
                      <a:endParaRPr lang="tr-TR" sz="2000" b="0" i="0" u="sng" strike="noStrike" dirty="0">
                        <a:solidFill>
                          <a:schemeClr val="tx1"/>
                        </a:solidFill>
                        <a:effectLst/>
                        <a:latin typeface="Calibri" panose="020F0502020204030204" pitchFamily="34" charset="0"/>
                      </a:endParaRPr>
                    </a:p>
                  </a:txBody>
                  <a:tcPr marL="9525" marR="9525" marT="9525" marB="0" anchor="b"/>
                </a:tc>
                <a:tc>
                  <a:txBody>
                    <a:bodyPr/>
                    <a:lstStyle/>
                    <a:p>
                      <a:pPr algn="r" fontAlgn="b"/>
                      <a:endParaRPr lang="tr-TR" sz="2000" b="0" i="0" u="sng" strike="noStrike" dirty="0">
                        <a:solidFill>
                          <a:srgbClr val="FF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681640901"/>
                  </a:ext>
                </a:extLst>
              </a:tr>
              <a:tr h="356107">
                <a:tc>
                  <a:txBody>
                    <a:bodyPr/>
                    <a:lstStyle/>
                    <a:p>
                      <a:pPr algn="l" fontAlgn="b"/>
                      <a:r>
                        <a:rPr lang="tr-TR" sz="2000" b="0" i="0" u="none" strike="noStrike" dirty="0">
                          <a:solidFill>
                            <a:srgbClr val="000000"/>
                          </a:solidFill>
                          <a:effectLst/>
                          <a:latin typeface="Calibri" panose="020F0502020204030204" pitchFamily="34" charset="0"/>
                        </a:rPr>
                        <a:t>Teknik Bilimler MYO</a:t>
                      </a: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1</a:t>
                      </a:r>
                    </a:p>
                  </a:txBody>
                  <a:tcPr marL="9525" marR="9525" marT="9525" marB="0" anchor="b"/>
                </a:tc>
                <a:tc>
                  <a:txBody>
                    <a:bodyPr/>
                    <a:lstStyle/>
                    <a:p>
                      <a:pPr algn="r" fontAlgn="b"/>
                      <a:r>
                        <a:rPr lang="tr-TR" sz="2000" b="0" i="0" u="sng" strike="noStrike" dirty="0">
                          <a:solidFill>
                            <a:srgbClr val="FF0000"/>
                          </a:solidFill>
                          <a:effectLst/>
                          <a:latin typeface="Calibri" panose="020F0502020204030204" pitchFamily="34" charset="0"/>
                        </a:rPr>
                        <a:t>49.980,00</a:t>
                      </a:r>
                    </a:p>
                  </a:txBody>
                  <a:tcPr marL="9525" marR="9525" marT="9525" marB="0" anchor="b"/>
                </a:tc>
                <a:tc>
                  <a:txBody>
                    <a:bodyPr/>
                    <a:lstStyle/>
                    <a:p>
                      <a:pPr algn="ctr" fontAlgn="b"/>
                      <a:r>
                        <a:rPr lang="tr-TR" sz="2000" b="0" i="0" u="sng" strike="noStrike" dirty="0" smtClean="0">
                          <a:solidFill>
                            <a:schemeClr val="tx1"/>
                          </a:solidFill>
                          <a:effectLst/>
                          <a:latin typeface="Calibri" panose="020F0502020204030204" pitchFamily="34" charset="0"/>
                        </a:rPr>
                        <a:t>2</a:t>
                      </a:r>
                      <a:endParaRPr lang="tr-TR" sz="2000" b="0" i="0" u="sng" strike="noStrike" dirty="0">
                        <a:solidFill>
                          <a:schemeClr val="tx1"/>
                        </a:solidFill>
                        <a:effectLst/>
                        <a:latin typeface="Calibri" panose="020F0502020204030204" pitchFamily="34" charset="0"/>
                      </a:endParaRPr>
                    </a:p>
                  </a:txBody>
                  <a:tcPr marL="9525" marR="9525" marT="9525" marB="0" anchor="b"/>
                </a:tc>
                <a:tc>
                  <a:txBody>
                    <a:bodyPr/>
                    <a:lstStyle/>
                    <a:p>
                      <a:pPr algn="r" fontAlgn="b"/>
                      <a:endParaRPr lang="tr-TR" sz="2000" b="0" i="0" u="sng" strike="noStrike" dirty="0">
                        <a:solidFill>
                          <a:srgbClr val="FF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923247320"/>
                  </a:ext>
                </a:extLst>
              </a:tr>
              <a:tr h="507779">
                <a:tc>
                  <a:txBody>
                    <a:bodyPr/>
                    <a:lstStyle/>
                    <a:p>
                      <a:pPr algn="l" fontAlgn="b"/>
                      <a:r>
                        <a:rPr lang="tr-TR" sz="2000" u="none" strike="noStrike" dirty="0">
                          <a:effectLst/>
                        </a:rPr>
                        <a:t>Veteriner Fakültesi</a:t>
                      </a:r>
                      <a:endParaRPr lang="tr-TR"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11</a:t>
                      </a:r>
                    </a:p>
                  </a:txBody>
                  <a:tcPr marL="9525" marR="9525" marT="9525" marB="0" anchor="b"/>
                </a:tc>
                <a:tc>
                  <a:txBody>
                    <a:bodyPr/>
                    <a:lstStyle/>
                    <a:p>
                      <a:pPr algn="r" fontAlgn="b"/>
                      <a:r>
                        <a:rPr lang="tr-TR" sz="2000" b="0" i="0" u="sng" strike="noStrike" dirty="0">
                          <a:solidFill>
                            <a:srgbClr val="FF0000"/>
                          </a:solidFill>
                          <a:effectLst/>
                          <a:latin typeface="Calibri" panose="020F0502020204030204" pitchFamily="34" charset="0"/>
                        </a:rPr>
                        <a:t>542.725,85</a:t>
                      </a:r>
                    </a:p>
                  </a:txBody>
                  <a:tcPr marL="9525" marR="9525" marT="9525" marB="0" anchor="b"/>
                </a:tc>
                <a:tc>
                  <a:txBody>
                    <a:bodyPr/>
                    <a:lstStyle/>
                    <a:p>
                      <a:pPr algn="ctr" fontAlgn="b"/>
                      <a:r>
                        <a:rPr lang="tr-TR" sz="2000" b="0" i="0" u="sng" strike="noStrike" dirty="0" smtClean="0">
                          <a:solidFill>
                            <a:schemeClr val="tx1"/>
                          </a:solidFill>
                          <a:effectLst/>
                          <a:latin typeface="Calibri" panose="020F0502020204030204" pitchFamily="34" charset="0"/>
                        </a:rPr>
                        <a:t>12</a:t>
                      </a:r>
                      <a:endParaRPr lang="tr-TR" sz="2000" b="0" i="0" u="sng" strike="noStrike" dirty="0">
                        <a:solidFill>
                          <a:schemeClr val="tx1"/>
                        </a:solidFill>
                        <a:effectLst/>
                        <a:latin typeface="Calibri" panose="020F0502020204030204" pitchFamily="34" charset="0"/>
                      </a:endParaRPr>
                    </a:p>
                  </a:txBody>
                  <a:tcPr marL="9525" marR="9525" marT="9525" marB="0" anchor="b"/>
                </a:tc>
                <a:tc>
                  <a:txBody>
                    <a:bodyPr/>
                    <a:lstStyle/>
                    <a:p>
                      <a:pPr algn="r" fontAlgn="b"/>
                      <a:endParaRPr lang="tr-TR" sz="2000" b="0" i="0" u="sng" strike="noStrike" dirty="0">
                        <a:solidFill>
                          <a:srgbClr val="FF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183016549"/>
                  </a:ext>
                </a:extLst>
              </a:tr>
              <a:tr h="507779">
                <a:tc>
                  <a:txBody>
                    <a:bodyPr/>
                    <a:lstStyle/>
                    <a:p>
                      <a:pPr algn="l" fontAlgn="b"/>
                      <a:r>
                        <a:rPr lang="tr-TR" sz="2000" u="none" strike="noStrike" dirty="0">
                          <a:effectLst/>
                        </a:rPr>
                        <a:t>Ziraat Fakültesi</a:t>
                      </a:r>
                      <a:endParaRPr lang="tr-TR"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3</a:t>
                      </a:r>
                    </a:p>
                  </a:txBody>
                  <a:tcPr marL="9525" marR="9525" marT="9525" marB="0" anchor="b"/>
                </a:tc>
                <a:tc>
                  <a:txBody>
                    <a:bodyPr/>
                    <a:lstStyle/>
                    <a:p>
                      <a:pPr algn="r" fontAlgn="b"/>
                      <a:r>
                        <a:rPr lang="tr-TR" sz="2000" b="0" i="0" u="sng" strike="noStrike" dirty="0">
                          <a:solidFill>
                            <a:srgbClr val="FF0000"/>
                          </a:solidFill>
                          <a:effectLst/>
                          <a:latin typeface="Calibri" panose="020F0502020204030204" pitchFamily="34" charset="0"/>
                        </a:rPr>
                        <a:t>149.766,00</a:t>
                      </a:r>
                    </a:p>
                  </a:txBody>
                  <a:tcPr marL="9525" marR="9525" marT="9525" marB="0" anchor="b"/>
                </a:tc>
                <a:tc>
                  <a:txBody>
                    <a:bodyPr/>
                    <a:lstStyle/>
                    <a:p>
                      <a:pPr algn="ctr" fontAlgn="b"/>
                      <a:r>
                        <a:rPr lang="tr-TR" sz="2000" b="0" i="0" u="sng" strike="noStrike" dirty="0" smtClean="0">
                          <a:solidFill>
                            <a:schemeClr val="tx1"/>
                          </a:solidFill>
                          <a:effectLst/>
                          <a:latin typeface="Calibri" panose="020F0502020204030204" pitchFamily="34" charset="0"/>
                        </a:rPr>
                        <a:t>6</a:t>
                      </a:r>
                      <a:endParaRPr lang="tr-TR" sz="2000" b="0" i="0" u="sng" strike="noStrike" dirty="0">
                        <a:solidFill>
                          <a:schemeClr val="tx1"/>
                        </a:solidFill>
                        <a:effectLst/>
                        <a:latin typeface="Calibri" panose="020F0502020204030204" pitchFamily="34" charset="0"/>
                      </a:endParaRPr>
                    </a:p>
                  </a:txBody>
                  <a:tcPr marL="9525" marR="9525" marT="9525" marB="0" anchor="b"/>
                </a:tc>
                <a:tc>
                  <a:txBody>
                    <a:bodyPr/>
                    <a:lstStyle/>
                    <a:p>
                      <a:pPr algn="r" fontAlgn="b"/>
                      <a:endParaRPr lang="tr-TR" sz="2000" b="0" i="0" u="sng" strike="noStrike" dirty="0" smtClean="0">
                        <a:solidFill>
                          <a:srgbClr val="FF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646145721"/>
                  </a:ext>
                </a:extLst>
              </a:tr>
              <a:tr h="375929">
                <a:tc>
                  <a:txBody>
                    <a:bodyPr/>
                    <a:lstStyle/>
                    <a:p>
                      <a:pPr algn="l" fontAlgn="b"/>
                      <a:r>
                        <a:rPr lang="tr-TR" sz="2000" b="0" i="0" u="none" strike="noStrike" dirty="0" smtClean="0">
                          <a:solidFill>
                            <a:srgbClr val="000000"/>
                          </a:solidFill>
                          <a:effectLst/>
                          <a:latin typeface="Calibri" panose="020F0502020204030204" pitchFamily="34" charset="0"/>
                        </a:rPr>
                        <a:t>Tasarım</a:t>
                      </a:r>
                      <a:r>
                        <a:rPr lang="tr-TR" sz="2000" b="0" i="0" u="none" strike="noStrike" baseline="0" dirty="0" smtClean="0">
                          <a:solidFill>
                            <a:srgbClr val="000000"/>
                          </a:solidFill>
                          <a:effectLst/>
                          <a:latin typeface="Calibri" panose="020F0502020204030204" pitchFamily="34" charset="0"/>
                        </a:rPr>
                        <a:t> MYO</a:t>
                      </a:r>
                    </a:p>
                  </a:txBody>
                  <a:tcPr marL="9525" marR="9525" marT="9525" marB="0" anchor="b"/>
                </a:tc>
                <a:tc>
                  <a:txBody>
                    <a:bodyPr/>
                    <a:lstStyle/>
                    <a:p>
                      <a:pPr algn="ctr" fontAlgn="b"/>
                      <a:r>
                        <a:rPr lang="tr-TR" sz="2000" b="0" i="0" u="sng" strike="noStrike" dirty="0" smtClean="0">
                          <a:solidFill>
                            <a:schemeClr val="tx1"/>
                          </a:solidFill>
                          <a:effectLst/>
                          <a:latin typeface="Calibri" panose="020F0502020204030204" pitchFamily="34" charset="0"/>
                        </a:rPr>
                        <a:t>-</a:t>
                      </a:r>
                      <a:endParaRPr lang="tr-TR" sz="2000" b="0" i="0" u="sng" strike="noStrike" dirty="0">
                        <a:solidFill>
                          <a:schemeClr val="tx1"/>
                        </a:solidFill>
                        <a:effectLst/>
                        <a:latin typeface="Calibri" panose="020F0502020204030204" pitchFamily="34" charset="0"/>
                      </a:endParaRPr>
                    </a:p>
                  </a:txBody>
                  <a:tcPr marL="9525" marR="9525" marT="9525" marB="0" anchor="b"/>
                </a:tc>
                <a:tc>
                  <a:txBody>
                    <a:bodyPr/>
                    <a:lstStyle/>
                    <a:p>
                      <a:pPr algn="r" fontAlgn="b"/>
                      <a:r>
                        <a:rPr lang="tr-TR" sz="2000" b="0" i="0" u="sng" strike="noStrike" dirty="0" smtClean="0">
                          <a:solidFill>
                            <a:srgbClr val="FF0000"/>
                          </a:solidFill>
                          <a:effectLst/>
                          <a:latin typeface="Calibri" panose="020F0502020204030204" pitchFamily="34" charset="0"/>
                        </a:rPr>
                        <a:t>-</a:t>
                      </a:r>
                      <a:endParaRPr lang="tr-TR" sz="2000" b="0" i="0" u="sng" strike="noStrike" dirty="0">
                        <a:solidFill>
                          <a:srgbClr val="FF0000"/>
                        </a:solidFill>
                        <a:effectLst/>
                        <a:latin typeface="Calibri" panose="020F0502020204030204" pitchFamily="34" charset="0"/>
                      </a:endParaRPr>
                    </a:p>
                  </a:txBody>
                  <a:tcPr marL="9525" marR="9525" marT="9525" marB="0" anchor="b"/>
                </a:tc>
                <a:tc>
                  <a:txBody>
                    <a:bodyPr/>
                    <a:lstStyle/>
                    <a:p>
                      <a:pPr algn="ctr" fontAlgn="b"/>
                      <a:r>
                        <a:rPr lang="tr-TR" sz="2000" b="0" i="0" u="sng" strike="noStrike" dirty="0" smtClean="0">
                          <a:solidFill>
                            <a:schemeClr val="tx1"/>
                          </a:solidFill>
                          <a:effectLst/>
                          <a:latin typeface="Calibri" panose="020F0502020204030204" pitchFamily="34" charset="0"/>
                        </a:rPr>
                        <a:t>1</a:t>
                      </a:r>
                      <a:endParaRPr lang="tr-TR" sz="2000" b="0" i="0" u="sng" strike="noStrike" dirty="0">
                        <a:solidFill>
                          <a:schemeClr val="tx1"/>
                        </a:solidFill>
                        <a:effectLst/>
                        <a:latin typeface="Calibri" panose="020F0502020204030204" pitchFamily="34" charset="0"/>
                      </a:endParaRPr>
                    </a:p>
                  </a:txBody>
                  <a:tcPr marL="9525" marR="9525" marT="9525" marB="0" anchor="b"/>
                </a:tc>
                <a:tc>
                  <a:txBody>
                    <a:bodyPr/>
                    <a:lstStyle/>
                    <a:p>
                      <a:pPr algn="r" fontAlgn="b"/>
                      <a:endParaRPr lang="tr-TR" sz="2000" b="0" i="0" u="sng" strike="noStrike" dirty="0" smtClean="0">
                        <a:solidFill>
                          <a:srgbClr val="FF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0010"/>
                  </a:ext>
                </a:extLst>
              </a:tr>
              <a:tr h="280633">
                <a:tc>
                  <a:txBody>
                    <a:bodyPr/>
                    <a:lstStyle/>
                    <a:p>
                      <a:pPr algn="l" fontAlgn="b"/>
                      <a:r>
                        <a:rPr lang="tr-TR" sz="2000" b="0" i="0" u="none" strike="noStrike" dirty="0" smtClean="0">
                          <a:solidFill>
                            <a:srgbClr val="000000"/>
                          </a:solidFill>
                          <a:effectLst/>
                          <a:latin typeface="Calibri" panose="020F0502020204030204" pitchFamily="34" charset="0"/>
                        </a:rPr>
                        <a:t>Turizm ve Otelcilik Yüksekokulu</a:t>
                      </a:r>
                      <a:endParaRPr lang="tr-TR"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2000" b="0" i="0" u="sng" strike="noStrike" dirty="0" smtClean="0">
                          <a:solidFill>
                            <a:schemeClr val="tx1"/>
                          </a:solidFill>
                          <a:effectLst/>
                          <a:latin typeface="Calibri" panose="020F0502020204030204" pitchFamily="34" charset="0"/>
                        </a:rPr>
                        <a:t>-</a:t>
                      </a:r>
                      <a:endParaRPr lang="tr-TR" sz="2000" b="0" i="0" u="sng" strike="noStrike" dirty="0">
                        <a:solidFill>
                          <a:schemeClr val="tx1"/>
                        </a:solidFill>
                        <a:effectLst/>
                        <a:latin typeface="Calibri" panose="020F0502020204030204" pitchFamily="34" charset="0"/>
                      </a:endParaRPr>
                    </a:p>
                  </a:txBody>
                  <a:tcPr marL="9525" marR="9525" marT="9525" marB="0" anchor="b"/>
                </a:tc>
                <a:tc>
                  <a:txBody>
                    <a:bodyPr/>
                    <a:lstStyle/>
                    <a:p>
                      <a:pPr algn="r" fontAlgn="b"/>
                      <a:r>
                        <a:rPr lang="tr-TR" sz="2000" b="0" i="0" u="sng" strike="noStrike" dirty="0" smtClean="0">
                          <a:solidFill>
                            <a:srgbClr val="FF0000"/>
                          </a:solidFill>
                          <a:effectLst/>
                          <a:latin typeface="Calibri" panose="020F0502020204030204" pitchFamily="34" charset="0"/>
                        </a:rPr>
                        <a:t>-</a:t>
                      </a:r>
                      <a:endParaRPr lang="tr-TR" sz="2000" b="0" i="0" u="sng" strike="noStrike" dirty="0">
                        <a:solidFill>
                          <a:srgbClr val="FF0000"/>
                        </a:solidFill>
                        <a:effectLst/>
                        <a:latin typeface="Calibri" panose="020F0502020204030204" pitchFamily="34" charset="0"/>
                      </a:endParaRPr>
                    </a:p>
                  </a:txBody>
                  <a:tcPr marL="9525" marR="9525" marT="9525" marB="0" anchor="b"/>
                </a:tc>
                <a:tc>
                  <a:txBody>
                    <a:bodyPr/>
                    <a:lstStyle/>
                    <a:p>
                      <a:pPr algn="ctr" fontAlgn="b"/>
                      <a:r>
                        <a:rPr lang="tr-TR" sz="2000" b="0" i="0" u="sng" strike="noStrike" dirty="0" smtClean="0">
                          <a:solidFill>
                            <a:schemeClr val="tx1"/>
                          </a:solidFill>
                          <a:effectLst/>
                          <a:latin typeface="Calibri" panose="020F0502020204030204" pitchFamily="34" charset="0"/>
                        </a:rPr>
                        <a:t>1</a:t>
                      </a:r>
                      <a:endParaRPr lang="tr-TR" sz="2000" b="0" i="0" u="sng" strike="noStrike" dirty="0">
                        <a:solidFill>
                          <a:schemeClr val="tx1"/>
                        </a:solidFill>
                        <a:effectLst/>
                        <a:latin typeface="Calibri" panose="020F0502020204030204" pitchFamily="34" charset="0"/>
                      </a:endParaRPr>
                    </a:p>
                  </a:txBody>
                  <a:tcPr marL="9525" marR="9525" marT="9525" marB="0" anchor="b"/>
                </a:tc>
                <a:tc>
                  <a:txBody>
                    <a:bodyPr/>
                    <a:lstStyle/>
                    <a:p>
                      <a:pPr algn="r" fontAlgn="b"/>
                      <a:endParaRPr lang="tr-TR" sz="2000" b="0" i="0" u="sng" strike="noStrike" dirty="0" smtClean="0">
                        <a:solidFill>
                          <a:srgbClr val="FF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692449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a:extLst>
              <a:ext uri="{FF2B5EF4-FFF2-40B4-BE49-F238E27FC236}">
                <a16:creationId xmlns:a16="http://schemas.microsoft.com/office/drawing/2014/main" id="{0C2EA0A6-CDE7-16FD-D861-64BB34943420}"/>
              </a:ext>
            </a:extLst>
          </p:cNvPr>
          <p:cNvSpPr>
            <a:spLocks noGrp="1"/>
          </p:cNvSpPr>
          <p:nvPr>
            <p:ph type="sldNum" sz="quarter" idx="12"/>
          </p:nvPr>
        </p:nvSpPr>
        <p:spPr/>
        <p:txBody>
          <a:bodyPr/>
          <a:lstStyle/>
          <a:p>
            <a:fld id="{B3BF8EA4-8A69-4270-8123-1D095C65A064}" type="slidenum">
              <a:rPr lang="tr-TR" smtClean="0"/>
              <a:pPr/>
              <a:t>19</a:t>
            </a:fld>
            <a:endParaRPr lang="tr-TR"/>
          </a:p>
        </p:txBody>
      </p:sp>
      <p:graphicFrame>
        <p:nvGraphicFramePr>
          <p:cNvPr id="7" name="Tablo 6">
            <a:extLst>
              <a:ext uri="{FF2B5EF4-FFF2-40B4-BE49-F238E27FC236}">
                <a16:creationId xmlns:a16="http://schemas.microsoft.com/office/drawing/2014/main" id="{FE4D169C-1AA8-29FA-7432-DBC390C86895}"/>
              </a:ext>
            </a:extLst>
          </p:cNvPr>
          <p:cNvGraphicFramePr>
            <a:graphicFrameLocks noGrp="1"/>
          </p:cNvGraphicFramePr>
          <p:nvPr>
            <p:extLst>
              <p:ext uri="{D42A27DB-BD31-4B8C-83A1-F6EECF244321}">
                <p14:modId xmlns:p14="http://schemas.microsoft.com/office/powerpoint/2010/main" val="4043614165"/>
              </p:ext>
            </p:extLst>
          </p:nvPr>
        </p:nvGraphicFramePr>
        <p:xfrm>
          <a:off x="325303" y="2943561"/>
          <a:ext cx="9370901" cy="3706136"/>
        </p:xfrm>
        <a:graphic>
          <a:graphicData uri="http://schemas.openxmlformats.org/drawingml/2006/table">
            <a:tbl>
              <a:tblPr>
                <a:tableStyleId>{5C22544A-7EE6-4342-B048-85BDC9FD1C3A}</a:tableStyleId>
              </a:tblPr>
              <a:tblGrid>
                <a:gridCol w="4003842">
                  <a:extLst>
                    <a:ext uri="{9D8B030D-6E8A-4147-A177-3AD203B41FA5}">
                      <a16:colId xmlns:a16="http://schemas.microsoft.com/office/drawing/2014/main" val="3892752922"/>
                    </a:ext>
                  </a:extLst>
                </a:gridCol>
                <a:gridCol w="2402068">
                  <a:extLst>
                    <a:ext uri="{9D8B030D-6E8A-4147-A177-3AD203B41FA5}">
                      <a16:colId xmlns:a16="http://schemas.microsoft.com/office/drawing/2014/main" val="20001"/>
                    </a:ext>
                  </a:extLst>
                </a:gridCol>
                <a:gridCol w="2964991">
                  <a:extLst>
                    <a:ext uri="{9D8B030D-6E8A-4147-A177-3AD203B41FA5}">
                      <a16:colId xmlns:a16="http://schemas.microsoft.com/office/drawing/2014/main" val="20002"/>
                    </a:ext>
                  </a:extLst>
                </a:gridCol>
              </a:tblGrid>
              <a:tr h="728540">
                <a:tc>
                  <a:txBody>
                    <a:bodyPr/>
                    <a:lstStyle/>
                    <a:p>
                      <a:pPr algn="l" fontAlgn="b"/>
                      <a:r>
                        <a:rPr lang="tr-TR" sz="1800" b="1" u="none" strike="noStrike" dirty="0">
                          <a:solidFill>
                            <a:schemeClr val="tx1"/>
                          </a:solidFill>
                          <a:effectLst/>
                        </a:rPr>
                        <a:t>Yüksek Lisans Tez Projeleri</a:t>
                      </a:r>
                      <a:endParaRPr lang="tr-TR" sz="1800" b="1" i="0" u="none" strike="noStrike" dirty="0">
                        <a:solidFill>
                          <a:schemeClr val="tx1"/>
                        </a:solidFill>
                        <a:effectLst/>
                        <a:latin typeface="Calibri" panose="020F0502020204030204" pitchFamily="34" charset="0"/>
                      </a:endParaRPr>
                    </a:p>
                  </a:txBody>
                  <a:tcPr marL="9525" marR="9525" marT="9525" marB="0" anchor="b"/>
                </a:tc>
                <a:tc gridSpan="2">
                  <a:txBody>
                    <a:bodyPr/>
                    <a:lstStyle/>
                    <a:p>
                      <a:pPr marL="0" marR="0" indent="0" algn="ctr" defTabSz="914400" rtl="0" eaLnBrk="1" fontAlgn="b" latinLnBrk="0" hangingPunct="1">
                        <a:lnSpc>
                          <a:spcPct val="100000"/>
                        </a:lnSpc>
                        <a:spcBef>
                          <a:spcPts val="0"/>
                        </a:spcBef>
                        <a:spcAft>
                          <a:spcPts val="0"/>
                        </a:spcAft>
                        <a:buClrTx/>
                        <a:buSzTx/>
                        <a:buFontTx/>
                        <a:buNone/>
                        <a:tabLst/>
                        <a:defRPr/>
                      </a:pPr>
                      <a:endParaRPr lang="tr-TR" sz="1800" b="1" i="0" u="none" strike="noStrike" dirty="0" smtClean="0">
                        <a:solidFill>
                          <a:srgbClr val="000000"/>
                        </a:solidFill>
                        <a:effectLst/>
                        <a:latin typeface="Calibri" panose="020F0502020204030204" pitchFamily="34" charset="0"/>
                      </a:endParaRPr>
                    </a:p>
                    <a:p>
                      <a:pPr marL="0" marR="0" indent="0" algn="ctr" defTabSz="914400" rtl="0" eaLnBrk="1" fontAlgn="b" latinLnBrk="0" hangingPunct="1">
                        <a:lnSpc>
                          <a:spcPct val="100000"/>
                        </a:lnSpc>
                        <a:spcBef>
                          <a:spcPts val="0"/>
                        </a:spcBef>
                        <a:spcAft>
                          <a:spcPts val="0"/>
                        </a:spcAft>
                        <a:buClrTx/>
                        <a:buSzTx/>
                        <a:buFontTx/>
                        <a:buNone/>
                        <a:tabLst/>
                        <a:defRPr/>
                      </a:pPr>
                      <a:r>
                        <a:rPr lang="tr-TR" sz="1800" b="1" i="0" u="sng" strike="noStrike" dirty="0" smtClean="0">
                          <a:solidFill>
                            <a:srgbClr val="000000"/>
                          </a:solidFill>
                          <a:effectLst/>
                          <a:latin typeface="Calibri" panose="020F0502020204030204" pitchFamily="34" charset="0"/>
                        </a:rPr>
                        <a:t>2025 Yılı Desteklenen</a:t>
                      </a:r>
                    </a:p>
                    <a:p>
                      <a:pPr algn="ctr" fontAlgn="b"/>
                      <a:endParaRPr lang="tr-TR" sz="1800" b="1" i="0" u="none" strike="noStrike" dirty="0">
                        <a:solidFill>
                          <a:srgbClr val="000000"/>
                        </a:solidFill>
                        <a:effectLst/>
                        <a:latin typeface="Calibri" panose="020F0502020204030204" pitchFamily="34" charset="0"/>
                      </a:endParaRPr>
                    </a:p>
                  </a:txBody>
                  <a:tcPr marL="9525" marR="9525" marT="9525" marB="0" anchor="b"/>
                </a:tc>
                <a:tc hMerge="1">
                  <a:txBody>
                    <a:bodyPr/>
                    <a:lstStyle/>
                    <a:p>
                      <a:pPr algn="ctr" fontAlgn="b"/>
                      <a:endParaRPr lang="tr-TR" sz="18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294224643"/>
                  </a:ext>
                </a:extLst>
              </a:tr>
              <a:tr h="650516">
                <a:tc>
                  <a:txBody>
                    <a:bodyPr/>
                    <a:lstStyle/>
                    <a:p>
                      <a:pPr algn="l" fontAlgn="b"/>
                      <a:r>
                        <a:rPr lang="tr-TR" sz="1800" b="1" i="0" u="none" strike="noStrike" dirty="0">
                          <a:solidFill>
                            <a:srgbClr val="000000"/>
                          </a:solidFill>
                          <a:effectLst/>
                          <a:latin typeface="Calibri" panose="020F0502020204030204" pitchFamily="34" charset="0"/>
                        </a:rPr>
                        <a:t>Enstitü</a:t>
                      </a:r>
                    </a:p>
                  </a:txBody>
                  <a:tcPr marL="9525" marR="9525" marT="9525" marB="0" anchor="b"/>
                </a:tc>
                <a:tc>
                  <a:txBody>
                    <a:bodyPr/>
                    <a:lstStyle/>
                    <a:p>
                      <a:pPr marL="0" marR="0" indent="0" algn="r" defTabSz="914400" rtl="0" eaLnBrk="1" fontAlgn="b" latinLnBrk="0" hangingPunct="1">
                        <a:lnSpc>
                          <a:spcPct val="100000"/>
                        </a:lnSpc>
                        <a:spcBef>
                          <a:spcPts val="0"/>
                        </a:spcBef>
                        <a:spcAft>
                          <a:spcPts val="0"/>
                        </a:spcAft>
                        <a:buClrTx/>
                        <a:buSzTx/>
                        <a:buFontTx/>
                        <a:buNone/>
                        <a:tabLst/>
                        <a:defRPr/>
                      </a:pPr>
                      <a:r>
                        <a:rPr lang="tr-TR" sz="1800" b="1" u="none" strike="noStrike" dirty="0" smtClean="0">
                          <a:effectLst/>
                        </a:rPr>
                        <a:t>Proje Sayısı</a:t>
                      </a:r>
                      <a:endParaRPr lang="tr-TR" sz="1800" b="1" i="0" u="none" strike="noStrike" dirty="0" smtClean="0">
                        <a:solidFill>
                          <a:srgbClr val="000000"/>
                        </a:solidFill>
                        <a:effectLst/>
                        <a:latin typeface="Calibri" panose="020F0502020204030204" pitchFamily="34" charset="0"/>
                      </a:endParaRPr>
                    </a:p>
                    <a:p>
                      <a:pPr algn="r" fontAlgn="b"/>
                      <a:endParaRPr lang="tr-TR" sz="18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800" b="1" u="none" strike="noStrike" dirty="0" smtClean="0">
                          <a:effectLst/>
                        </a:rPr>
                        <a:t>Destek Miktarı(TL</a:t>
                      </a:r>
                      <a:endParaRPr lang="tr-TR" sz="18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01437942"/>
                  </a:ext>
                </a:extLst>
              </a:tr>
              <a:tr h="728540">
                <a:tc>
                  <a:txBody>
                    <a:bodyPr/>
                    <a:lstStyle/>
                    <a:p>
                      <a:pPr algn="l" fontAlgn="b"/>
                      <a:r>
                        <a:rPr lang="tr-TR" sz="1800" b="0" i="0" u="none" strike="noStrike" dirty="0">
                          <a:solidFill>
                            <a:srgbClr val="000000"/>
                          </a:solidFill>
                          <a:effectLst/>
                          <a:latin typeface="Calibri" panose="020F0502020204030204" pitchFamily="34" charset="0"/>
                        </a:rPr>
                        <a:t>Fen Bilimleri </a:t>
                      </a:r>
                      <a:r>
                        <a:rPr lang="tr-TR" sz="1800" b="0" i="0" u="none" strike="noStrike" dirty="0" smtClean="0">
                          <a:solidFill>
                            <a:srgbClr val="000000"/>
                          </a:solidFill>
                          <a:effectLst/>
                          <a:latin typeface="Calibri" panose="020F0502020204030204" pitchFamily="34" charset="0"/>
                        </a:rPr>
                        <a:t>Enstitüsü</a:t>
                      </a:r>
                    </a:p>
                    <a:p>
                      <a:pPr algn="l" fontAlgn="b"/>
                      <a:r>
                        <a:rPr lang="tr-TR" sz="1800" b="0" i="0" u="none" strike="noStrike" dirty="0" smtClean="0">
                          <a:solidFill>
                            <a:srgbClr val="000000"/>
                          </a:solidFill>
                          <a:effectLst/>
                          <a:latin typeface="Calibri" panose="020F0502020204030204" pitchFamily="34" charset="0"/>
                        </a:rPr>
                        <a:t>(Mühendislik</a:t>
                      </a:r>
                      <a:r>
                        <a:rPr lang="tr-TR" sz="1800" b="0" i="0" u="none" strike="noStrike" baseline="0" dirty="0" smtClean="0">
                          <a:solidFill>
                            <a:srgbClr val="000000"/>
                          </a:solidFill>
                          <a:effectLst/>
                          <a:latin typeface="Calibri" panose="020F0502020204030204" pitchFamily="34" charset="0"/>
                        </a:rPr>
                        <a:t> 3/Ziraat 7/Fen </a:t>
                      </a:r>
                      <a:r>
                        <a:rPr lang="tr-TR" sz="1800" b="0" i="0" u="none" strike="noStrike" baseline="0" dirty="0" err="1" smtClean="0">
                          <a:solidFill>
                            <a:srgbClr val="000000"/>
                          </a:solidFill>
                          <a:effectLst/>
                          <a:latin typeface="Calibri" panose="020F0502020204030204" pitchFamily="34" charset="0"/>
                        </a:rPr>
                        <a:t>Edb</a:t>
                      </a:r>
                      <a:r>
                        <a:rPr lang="tr-TR" sz="1800" b="0" i="0" u="none" strike="noStrike" baseline="0" dirty="0" smtClean="0">
                          <a:solidFill>
                            <a:srgbClr val="000000"/>
                          </a:solidFill>
                          <a:effectLst/>
                          <a:latin typeface="Calibri" panose="020F0502020204030204" pitchFamily="34" charset="0"/>
                        </a:rPr>
                        <a:t> 1/Sağlık Bilimleri 1)</a:t>
                      </a:r>
                      <a:endParaRPr lang="tr-TR"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800" b="0" i="0" u="none" strike="noStrike" dirty="0" smtClean="0">
                          <a:solidFill>
                            <a:schemeClr val="tx1"/>
                          </a:solidFill>
                          <a:effectLst/>
                          <a:latin typeface="Calibri" panose="020F0502020204030204" pitchFamily="34" charset="0"/>
                        </a:rPr>
                        <a:t>14</a:t>
                      </a:r>
                      <a:endParaRPr lang="tr-TR" sz="1800" b="0" i="0" u="none" strike="noStrike" dirty="0">
                        <a:solidFill>
                          <a:schemeClr val="tx1"/>
                        </a:solidFill>
                        <a:effectLst/>
                        <a:latin typeface="Calibri" panose="020F0502020204030204" pitchFamily="34" charset="0"/>
                      </a:endParaRPr>
                    </a:p>
                  </a:txBody>
                  <a:tcPr marL="9525" marR="9525" marT="9525" marB="0" anchor="b"/>
                </a:tc>
                <a:tc>
                  <a:txBody>
                    <a:bodyPr/>
                    <a:lstStyle/>
                    <a:p>
                      <a:pPr algn="ctr" fontAlgn="b"/>
                      <a:r>
                        <a:rPr lang="tr-TR" sz="1800" b="1" i="0" u="sng" strike="noStrike" dirty="0" smtClean="0">
                          <a:solidFill>
                            <a:schemeClr val="tx1"/>
                          </a:solidFill>
                          <a:effectLst/>
                          <a:latin typeface="Calibri" panose="020F0502020204030204" pitchFamily="34" charset="0"/>
                        </a:rPr>
                        <a:t>353.181,26</a:t>
                      </a:r>
                      <a:endParaRPr lang="tr-TR" sz="1800" b="1" i="0" u="sng" strike="noStrike" dirty="0">
                        <a:solidFill>
                          <a:schemeClr val="tx1"/>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10213003"/>
                  </a:ext>
                </a:extLst>
              </a:tr>
              <a:tr h="488472">
                <a:tc>
                  <a:txBody>
                    <a:bodyPr/>
                    <a:lstStyle/>
                    <a:p>
                      <a:pPr algn="l" fontAlgn="b"/>
                      <a:r>
                        <a:rPr lang="tr-TR" sz="1800" u="none" strike="noStrike" dirty="0">
                          <a:effectLst/>
                        </a:rPr>
                        <a:t>S</a:t>
                      </a:r>
                      <a:r>
                        <a:rPr lang="tr-TR" sz="1800" u="none" strike="noStrike" dirty="0" smtClean="0">
                          <a:effectLst/>
                        </a:rPr>
                        <a:t>ağlık </a:t>
                      </a:r>
                      <a:r>
                        <a:rPr lang="tr-TR" sz="1800" u="none" strike="noStrike" dirty="0">
                          <a:effectLst/>
                        </a:rPr>
                        <a:t>Bilimleri </a:t>
                      </a:r>
                      <a:r>
                        <a:rPr lang="tr-TR" sz="1800" u="none" strike="noStrike" dirty="0" smtClean="0">
                          <a:effectLst/>
                        </a:rPr>
                        <a:t>Enstitüsü</a:t>
                      </a:r>
                    </a:p>
                    <a:p>
                      <a:pPr algn="l" fontAlgn="b"/>
                      <a:r>
                        <a:rPr lang="tr-TR" sz="1800" u="none" strike="noStrike" dirty="0" smtClean="0">
                          <a:effectLst/>
                        </a:rPr>
                        <a:t> (Veteriner Fak 3)</a:t>
                      </a:r>
                      <a:endParaRPr lang="tr-TR"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800" b="0" i="0" u="none" strike="noStrike" dirty="0" smtClean="0">
                          <a:solidFill>
                            <a:schemeClr val="tx1"/>
                          </a:solidFill>
                          <a:effectLst/>
                          <a:latin typeface="Calibri" panose="020F0502020204030204" pitchFamily="34" charset="0"/>
                        </a:rPr>
                        <a:t>3</a:t>
                      </a:r>
                      <a:endParaRPr lang="tr-TR" sz="1800" b="0" i="0" u="none" strike="noStrike" dirty="0">
                        <a:solidFill>
                          <a:schemeClr val="tx1"/>
                        </a:solidFill>
                        <a:effectLst/>
                        <a:latin typeface="Calibri" panose="020F0502020204030204" pitchFamily="34" charset="0"/>
                      </a:endParaRPr>
                    </a:p>
                  </a:txBody>
                  <a:tcPr marL="9525" marR="9525" marT="9525" marB="0" anchor="b"/>
                </a:tc>
                <a:tc>
                  <a:txBody>
                    <a:bodyPr/>
                    <a:lstStyle/>
                    <a:p>
                      <a:pPr algn="ctr" fontAlgn="b"/>
                      <a:r>
                        <a:rPr lang="tr-TR" sz="1800" b="1" i="0" u="sng" strike="noStrike" dirty="0" smtClean="0">
                          <a:solidFill>
                            <a:schemeClr val="tx1"/>
                          </a:solidFill>
                          <a:effectLst/>
                          <a:latin typeface="Calibri" panose="020F0502020204030204" pitchFamily="34" charset="0"/>
                        </a:rPr>
                        <a:t>89.687.51</a:t>
                      </a:r>
                      <a:endParaRPr lang="tr-TR" sz="1800" b="1" i="0" u="sng" strike="noStrike" dirty="0">
                        <a:solidFill>
                          <a:schemeClr val="tx1"/>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13526614"/>
                  </a:ext>
                </a:extLst>
              </a:tr>
              <a:tr h="728540">
                <a:tc>
                  <a:txBody>
                    <a:bodyPr/>
                    <a:lstStyle/>
                    <a:p>
                      <a:pPr algn="l" fontAlgn="b"/>
                      <a:endParaRPr lang="tr-TR" sz="1800" u="none" strike="noStrike" dirty="0" smtClean="0">
                        <a:effectLst/>
                      </a:endParaRPr>
                    </a:p>
                    <a:p>
                      <a:pPr algn="l" fontAlgn="b"/>
                      <a:r>
                        <a:rPr lang="tr-TR" sz="1800" u="none" strike="noStrike" dirty="0" smtClean="0">
                          <a:effectLst/>
                        </a:rPr>
                        <a:t>Sosyal </a:t>
                      </a:r>
                      <a:r>
                        <a:rPr lang="tr-TR" sz="1800" u="none" strike="noStrike" dirty="0">
                          <a:effectLst/>
                        </a:rPr>
                        <a:t>Bilimler Enstitüsü </a:t>
                      </a:r>
                      <a:endParaRPr lang="tr-TR" sz="1800" u="none" strike="noStrike" dirty="0" smtClean="0">
                        <a:effectLst/>
                      </a:endParaRPr>
                    </a:p>
                    <a:p>
                      <a:pPr algn="l" fontAlgn="b"/>
                      <a:endParaRPr lang="tr-TR"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800" b="0" i="0" u="none" strike="noStrike" dirty="0" smtClean="0">
                          <a:solidFill>
                            <a:schemeClr val="tx1"/>
                          </a:solidFill>
                          <a:effectLst/>
                          <a:latin typeface="Calibri" panose="020F0502020204030204" pitchFamily="34" charset="0"/>
                        </a:rPr>
                        <a:t>-</a:t>
                      </a:r>
                      <a:endParaRPr lang="tr-TR" sz="1800" b="0" i="0" u="none" strike="noStrike" dirty="0">
                        <a:solidFill>
                          <a:schemeClr val="tx1"/>
                        </a:solidFill>
                        <a:effectLst/>
                        <a:latin typeface="Calibri" panose="020F0502020204030204" pitchFamily="34" charset="0"/>
                      </a:endParaRPr>
                    </a:p>
                  </a:txBody>
                  <a:tcPr marL="9525" marR="9525" marT="9525" marB="0" anchor="b"/>
                </a:tc>
                <a:tc>
                  <a:txBody>
                    <a:bodyPr/>
                    <a:lstStyle/>
                    <a:p>
                      <a:pPr algn="ctr" fontAlgn="b"/>
                      <a:r>
                        <a:rPr lang="tr-TR" sz="1800" b="0" i="0" u="none" strike="noStrike" dirty="0" smtClean="0">
                          <a:solidFill>
                            <a:schemeClr val="tx1"/>
                          </a:solidFill>
                          <a:effectLst/>
                          <a:latin typeface="Calibri" panose="020F0502020204030204" pitchFamily="34" charset="0"/>
                        </a:rPr>
                        <a:t>-</a:t>
                      </a:r>
                      <a:endParaRPr lang="tr-TR" sz="1800" b="0" i="0" u="none" strike="noStrike" dirty="0">
                        <a:solidFill>
                          <a:schemeClr val="tx1"/>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777735787"/>
                  </a:ext>
                </a:extLst>
              </a:tr>
            </a:tbl>
          </a:graphicData>
        </a:graphic>
      </p:graphicFrame>
      <p:graphicFrame>
        <p:nvGraphicFramePr>
          <p:cNvPr id="5" name="Tablo 6">
            <a:extLst>
              <a:ext uri="{FF2B5EF4-FFF2-40B4-BE49-F238E27FC236}">
                <a16:creationId xmlns:a16="http://schemas.microsoft.com/office/drawing/2014/main" id="{FE4D169C-1AA8-29FA-7432-DBC390C86895}"/>
              </a:ext>
            </a:extLst>
          </p:cNvPr>
          <p:cNvGraphicFramePr>
            <a:graphicFrameLocks noGrp="1"/>
          </p:cNvGraphicFramePr>
          <p:nvPr>
            <p:extLst>
              <p:ext uri="{D42A27DB-BD31-4B8C-83A1-F6EECF244321}">
                <p14:modId xmlns:p14="http://schemas.microsoft.com/office/powerpoint/2010/main" val="4043614165"/>
              </p:ext>
            </p:extLst>
          </p:nvPr>
        </p:nvGraphicFramePr>
        <p:xfrm>
          <a:off x="368134" y="135795"/>
          <a:ext cx="9322131" cy="2726156"/>
        </p:xfrm>
        <a:graphic>
          <a:graphicData uri="http://schemas.openxmlformats.org/drawingml/2006/table">
            <a:tbl>
              <a:tblPr>
                <a:tableStyleId>{5C22544A-7EE6-4342-B048-85BDC9FD1C3A}</a:tableStyleId>
              </a:tblPr>
              <a:tblGrid>
                <a:gridCol w="5351455">
                  <a:extLst>
                    <a:ext uri="{9D8B030D-6E8A-4147-A177-3AD203B41FA5}">
                      <a16:colId xmlns:a16="http://schemas.microsoft.com/office/drawing/2014/main" val="3892752922"/>
                    </a:ext>
                  </a:extLst>
                </a:gridCol>
                <a:gridCol w="1582300">
                  <a:extLst>
                    <a:ext uri="{9D8B030D-6E8A-4147-A177-3AD203B41FA5}">
                      <a16:colId xmlns:a16="http://schemas.microsoft.com/office/drawing/2014/main" val="1206366517"/>
                    </a:ext>
                  </a:extLst>
                </a:gridCol>
                <a:gridCol w="2388376">
                  <a:extLst>
                    <a:ext uri="{9D8B030D-6E8A-4147-A177-3AD203B41FA5}">
                      <a16:colId xmlns:a16="http://schemas.microsoft.com/office/drawing/2014/main" val="3037773327"/>
                    </a:ext>
                  </a:extLst>
                </a:gridCol>
              </a:tblGrid>
              <a:tr h="393221">
                <a:tc>
                  <a:txBody>
                    <a:bodyPr/>
                    <a:lstStyle/>
                    <a:p>
                      <a:pPr algn="l" fontAlgn="b"/>
                      <a:r>
                        <a:rPr lang="tr-TR" sz="1800" b="1" u="none" strike="noStrike" dirty="0">
                          <a:solidFill>
                            <a:schemeClr val="tx1"/>
                          </a:solidFill>
                          <a:effectLst/>
                        </a:rPr>
                        <a:t>Yüksek Lisans Tez Projeleri</a:t>
                      </a:r>
                      <a:endParaRPr lang="tr-TR" sz="1800" b="1" i="0" u="none" strike="noStrike" dirty="0">
                        <a:solidFill>
                          <a:schemeClr val="tx1"/>
                        </a:solidFill>
                        <a:effectLst/>
                        <a:latin typeface="Calibri" panose="020F0502020204030204" pitchFamily="34" charset="0"/>
                      </a:endParaRPr>
                    </a:p>
                  </a:txBody>
                  <a:tcPr marL="9525" marR="9525" marT="9525" marB="0" anchor="b"/>
                </a:tc>
                <a:tc gridSpan="2">
                  <a:txBody>
                    <a:bodyPr/>
                    <a:lstStyle/>
                    <a:p>
                      <a:pPr algn="ctr" fontAlgn="b"/>
                      <a:r>
                        <a:rPr lang="tr-TR" sz="1800" b="1" i="0" u="none" strike="noStrike" dirty="0">
                          <a:solidFill>
                            <a:srgbClr val="000000"/>
                          </a:solidFill>
                          <a:effectLst/>
                          <a:latin typeface="Calibri" panose="020F0502020204030204" pitchFamily="34" charset="0"/>
                        </a:rPr>
                        <a:t>2024 Yılı Desteklenen</a:t>
                      </a:r>
                    </a:p>
                  </a:txBody>
                  <a:tcPr marL="9525" marR="9525" marT="9525" marB="0" anchor="b"/>
                </a:tc>
                <a:tc hMerge="1">
                  <a:txBody>
                    <a:bodyPr/>
                    <a:lstStyle/>
                    <a:p>
                      <a:endParaRPr lang="tr-TR"/>
                    </a:p>
                  </a:txBody>
                  <a:tcPr/>
                </a:tc>
                <a:extLst>
                  <a:ext uri="{0D108BD9-81ED-4DB2-BD59-A6C34878D82A}">
                    <a16:rowId xmlns:a16="http://schemas.microsoft.com/office/drawing/2014/main" val="4294224643"/>
                  </a:ext>
                </a:extLst>
              </a:tr>
              <a:tr h="393221">
                <a:tc>
                  <a:txBody>
                    <a:bodyPr/>
                    <a:lstStyle/>
                    <a:p>
                      <a:pPr algn="l" fontAlgn="b"/>
                      <a:r>
                        <a:rPr lang="tr-TR" sz="1800" b="1" i="0" u="none" strike="noStrike" dirty="0">
                          <a:solidFill>
                            <a:srgbClr val="000000"/>
                          </a:solidFill>
                          <a:effectLst/>
                          <a:latin typeface="Calibri" panose="020F0502020204030204" pitchFamily="34" charset="0"/>
                        </a:rPr>
                        <a:t>Enstitü</a:t>
                      </a:r>
                    </a:p>
                  </a:txBody>
                  <a:tcPr marL="9525" marR="9525" marT="9525" marB="0" anchor="b"/>
                </a:tc>
                <a:tc>
                  <a:txBody>
                    <a:bodyPr/>
                    <a:lstStyle/>
                    <a:p>
                      <a:pPr algn="ctr" fontAlgn="b"/>
                      <a:r>
                        <a:rPr lang="tr-TR" sz="1800" b="1" u="none" strike="noStrike" dirty="0">
                          <a:effectLst/>
                        </a:rPr>
                        <a:t>Proje Sayısı</a:t>
                      </a:r>
                      <a:endParaRPr lang="tr-TR" sz="18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800" b="1" u="none" strike="noStrike" dirty="0">
                          <a:effectLst/>
                        </a:rPr>
                        <a:t>Destek Miktarı(TL)</a:t>
                      </a:r>
                      <a:endParaRPr lang="tr-TR" sz="18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01437942"/>
                  </a:ext>
                </a:extLst>
              </a:tr>
              <a:tr h="1153272">
                <a:tc>
                  <a:txBody>
                    <a:bodyPr/>
                    <a:lstStyle/>
                    <a:p>
                      <a:pPr algn="l" fontAlgn="b"/>
                      <a:r>
                        <a:rPr lang="tr-TR" sz="1800" b="0" i="0" u="none" strike="noStrike" dirty="0">
                          <a:solidFill>
                            <a:srgbClr val="000000"/>
                          </a:solidFill>
                          <a:effectLst/>
                          <a:latin typeface="Calibri" panose="020F0502020204030204" pitchFamily="34" charset="0"/>
                        </a:rPr>
                        <a:t>Fen Bilimleri Enstitüsü</a:t>
                      </a:r>
                    </a:p>
                    <a:p>
                      <a:pPr algn="l" fontAlgn="b"/>
                      <a:r>
                        <a:rPr lang="tr-TR" sz="1800" b="0" i="0" u="none" strike="noStrike" dirty="0">
                          <a:solidFill>
                            <a:srgbClr val="000000"/>
                          </a:solidFill>
                          <a:effectLst/>
                          <a:latin typeface="Calibri" panose="020F0502020204030204" pitchFamily="34" charset="0"/>
                        </a:rPr>
                        <a:t>(Mühendislik fakültesi 6; Ziraat Fakültesi 6; Fen EDB. Fakültesi 4; </a:t>
                      </a:r>
                    </a:p>
                  </a:txBody>
                  <a:tcPr marL="9525" marR="9525" marT="9525" marB="0" anchor="b"/>
                </a:tc>
                <a:tc>
                  <a:txBody>
                    <a:bodyPr/>
                    <a:lstStyle/>
                    <a:p>
                      <a:pPr algn="ctr" fontAlgn="b"/>
                      <a:r>
                        <a:rPr lang="tr-TR" sz="1800" b="0" i="0" u="none" strike="noStrike" dirty="0">
                          <a:solidFill>
                            <a:schemeClr val="tx1"/>
                          </a:solidFill>
                          <a:effectLst/>
                          <a:latin typeface="Calibri" panose="020F0502020204030204" pitchFamily="34" charset="0"/>
                        </a:rPr>
                        <a:t>16</a:t>
                      </a:r>
                    </a:p>
                  </a:txBody>
                  <a:tcPr marL="9525" marR="9525" marT="9525" marB="0" anchor="b"/>
                </a:tc>
                <a:tc>
                  <a:txBody>
                    <a:bodyPr/>
                    <a:lstStyle/>
                    <a:p>
                      <a:pPr algn="r" fontAlgn="b"/>
                      <a:r>
                        <a:rPr lang="tr-TR" sz="1800" b="0" i="0" u="none" strike="noStrike" dirty="0">
                          <a:solidFill>
                            <a:schemeClr val="tx1"/>
                          </a:solidFill>
                          <a:effectLst/>
                          <a:latin typeface="Calibri" panose="020F0502020204030204" pitchFamily="34" charset="0"/>
                        </a:rPr>
                        <a:t>398.909,56</a:t>
                      </a:r>
                    </a:p>
                  </a:txBody>
                  <a:tcPr marL="9525" marR="9525" marT="9525" marB="0" anchor="b"/>
                </a:tc>
                <a:extLst>
                  <a:ext uri="{0D108BD9-81ED-4DB2-BD59-A6C34878D82A}">
                    <a16:rowId xmlns:a16="http://schemas.microsoft.com/office/drawing/2014/main" val="1310213003"/>
                  </a:ext>
                </a:extLst>
              </a:tr>
              <a:tr h="393221">
                <a:tc>
                  <a:txBody>
                    <a:bodyPr/>
                    <a:lstStyle/>
                    <a:p>
                      <a:pPr algn="l" fontAlgn="b"/>
                      <a:r>
                        <a:rPr lang="tr-TR" sz="1800" u="none" strike="noStrike" dirty="0">
                          <a:effectLst/>
                        </a:rPr>
                        <a:t>Sağlık Bilimleri Enstitüsü (Veteriner Fakültesi 2)</a:t>
                      </a:r>
                      <a:endParaRPr lang="tr-TR"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800" b="0" i="0" u="sng" strike="noStrike" dirty="0">
                          <a:solidFill>
                            <a:schemeClr val="tx1"/>
                          </a:solidFill>
                          <a:effectLst/>
                          <a:latin typeface="Calibri" panose="020F0502020204030204" pitchFamily="34" charset="0"/>
                        </a:rPr>
                        <a:t>2</a:t>
                      </a:r>
                    </a:p>
                  </a:txBody>
                  <a:tcPr marL="9525" marR="9525" marT="9525" marB="0" anchor="b"/>
                </a:tc>
                <a:tc>
                  <a:txBody>
                    <a:bodyPr/>
                    <a:lstStyle/>
                    <a:p>
                      <a:pPr algn="r" fontAlgn="b"/>
                      <a:r>
                        <a:rPr lang="tr-TR" sz="1800" b="0" i="0" u="none" strike="noStrike" dirty="0">
                          <a:solidFill>
                            <a:schemeClr val="tx1"/>
                          </a:solidFill>
                          <a:effectLst/>
                          <a:latin typeface="Calibri" panose="020F0502020204030204" pitchFamily="34" charset="0"/>
                        </a:rPr>
                        <a:t>59.917,99</a:t>
                      </a:r>
                    </a:p>
                  </a:txBody>
                  <a:tcPr marL="9525" marR="9525" marT="9525" marB="0" anchor="b"/>
                </a:tc>
                <a:extLst>
                  <a:ext uri="{0D108BD9-81ED-4DB2-BD59-A6C34878D82A}">
                    <a16:rowId xmlns:a16="http://schemas.microsoft.com/office/drawing/2014/main" val="313526614"/>
                  </a:ext>
                </a:extLst>
              </a:tr>
              <a:tr h="393221">
                <a:tc>
                  <a:txBody>
                    <a:bodyPr/>
                    <a:lstStyle/>
                    <a:p>
                      <a:pPr algn="l" fontAlgn="b"/>
                      <a:r>
                        <a:rPr lang="tr-TR" sz="1800" u="none" strike="noStrike" dirty="0">
                          <a:effectLst/>
                        </a:rPr>
                        <a:t>Sosyal Bilimler Enstitüsü (Fen EDB ;1)</a:t>
                      </a:r>
                      <a:endParaRPr lang="tr-TR"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800" b="0" i="0" u="none" strike="noStrike" dirty="0">
                          <a:solidFill>
                            <a:schemeClr val="tx1"/>
                          </a:solidFill>
                          <a:effectLst/>
                          <a:latin typeface="Calibri" panose="020F0502020204030204" pitchFamily="34" charset="0"/>
                        </a:rPr>
                        <a:t>1</a:t>
                      </a:r>
                    </a:p>
                  </a:txBody>
                  <a:tcPr marL="9525" marR="9525" marT="9525" marB="0" anchor="b"/>
                </a:tc>
                <a:tc>
                  <a:txBody>
                    <a:bodyPr/>
                    <a:lstStyle/>
                    <a:p>
                      <a:pPr algn="r" fontAlgn="b"/>
                      <a:r>
                        <a:rPr lang="tr-TR" sz="1800" b="0" i="0" u="none" strike="noStrike" dirty="0">
                          <a:solidFill>
                            <a:schemeClr val="tx1"/>
                          </a:solidFill>
                          <a:effectLst/>
                          <a:latin typeface="Calibri" panose="020F0502020204030204" pitchFamily="34" charset="0"/>
                        </a:rPr>
                        <a:t>10.000,00</a:t>
                      </a:r>
                    </a:p>
                  </a:txBody>
                  <a:tcPr marL="9525" marR="9525" marT="9525" marB="0" anchor="b"/>
                </a:tc>
                <a:extLst>
                  <a:ext uri="{0D108BD9-81ED-4DB2-BD59-A6C34878D82A}">
                    <a16:rowId xmlns:a16="http://schemas.microsoft.com/office/drawing/2014/main" val="3777735787"/>
                  </a:ext>
                </a:extLst>
              </a:tr>
            </a:tbl>
          </a:graphicData>
        </a:graphic>
      </p:graphicFrame>
    </p:spTree>
    <p:extLst>
      <p:ext uri="{BB962C8B-B14F-4D97-AF65-F5344CB8AC3E}">
        <p14:creationId xmlns:p14="http://schemas.microsoft.com/office/powerpoint/2010/main" val="4964350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A4E3D0-49E3-AD7E-BC56-F6FE098936E5}"/>
            </a:ext>
          </a:extLst>
        </p:cNvPr>
        <p:cNvGrpSpPr/>
        <p:nvPr/>
      </p:nvGrpSpPr>
      <p:grpSpPr>
        <a:xfrm>
          <a:off x="0" y="0"/>
          <a:ext cx="0" cy="0"/>
          <a:chOff x="0" y="0"/>
          <a:chExt cx="0" cy="0"/>
        </a:xfrm>
      </p:grpSpPr>
      <p:sp>
        <p:nvSpPr>
          <p:cNvPr id="4" name="Slayt Numarası Yer Tutucusu 3">
            <a:extLst>
              <a:ext uri="{FF2B5EF4-FFF2-40B4-BE49-F238E27FC236}">
                <a16:creationId xmlns:a16="http://schemas.microsoft.com/office/drawing/2014/main" id="{0D11633A-86D4-667D-09D8-DD2AE3CF9E5C}"/>
              </a:ext>
            </a:extLst>
          </p:cNvPr>
          <p:cNvSpPr>
            <a:spLocks noGrp="1"/>
          </p:cNvSpPr>
          <p:nvPr>
            <p:ph type="sldNum" sz="quarter" idx="12"/>
          </p:nvPr>
        </p:nvSpPr>
        <p:spPr/>
        <p:txBody>
          <a:bodyPr/>
          <a:lstStyle/>
          <a:p>
            <a:fld id="{B3BF8EA4-8A69-4270-8123-1D095C65A064}" type="slidenum">
              <a:rPr lang="tr-TR" smtClean="0"/>
              <a:pPr/>
              <a:t>20</a:t>
            </a:fld>
            <a:endParaRPr lang="tr-TR"/>
          </a:p>
        </p:txBody>
      </p:sp>
      <p:graphicFrame>
        <p:nvGraphicFramePr>
          <p:cNvPr id="7" name="Tablo 6">
            <a:extLst>
              <a:ext uri="{FF2B5EF4-FFF2-40B4-BE49-F238E27FC236}">
                <a16:creationId xmlns:a16="http://schemas.microsoft.com/office/drawing/2014/main" id="{89C3A50E-4FA4-E279-92B3-C1818936B3B0}"/>
              </a:ext>
            </a:extLst>
          </p:cNvPr>
          <p:cNvGraphicFramePr>
            <a:graphicFrameLocks noGrp="1"/>
          </p:cNvGraphicFramePr>
          <p:nvPr>
            <p:extLst>
              <p:ext uri="{D42A27DB-BD31-4B8C-83A1-F6EECF244321}">
                <p14:modId xmlns:p14="http://schemas.microsoft.com/office/powerpoint/2010/main" val="3450202668"/>
              </p:ext>
            </p:extLst>
          </p:nvPr>
        </p:nvGraphicFramePr>
        <p:xfrm>
          <a:off x="701284" y="230508"/>
          <a:ext cx="8680221" cy="2399875"/>
        </p:xfrm>
        <a:graphic>
          <a:graphicData uri="http://schemas.openxmlformats.org/drawingml/2006/table">
            <a:tbl>
              <a:tblPr>
                <a:tableStyleId>{5C22544A-7EE6-4342-B048-85BDC9FD1C3A}</a:tableStyleId>
              </a:tblPr>
              <a:tblGrid>
                <a:gridCol w="4982961">
                  <a:extLst>
                    <a:ext uri="{9D8B030D-6E8A-4147-A177-3AD203B41FA5}">
                      <a16:colId xmlns:a16="http://schemas.microsoft.com/office/drawing/2014/main" val="3892752922"/>
                    </a:ext>
                  </a:extLst>
                </a:gridCol>
                <a:gridCol w="1473345">
                  <a:extLst>
                    <a:ext uri="{9D8B030D-6E8A-4147-A177-3AD203B41FA5}">
                      <a16:colId xmlns:a16="http://schemas.microsoft.com/office/drawing/2014/main" val="1206366517"/>
                    </a:ext>
                  </a:extLst>
                </a:gridCol>
                <a:gridCol w="2223915">
                  <a:extLst>
                    <a:ext uri="{9D8B030D-6E8A-4147-A177-3AD203B41FA5}">
                      <a16:colId xmlns:a16="http://schemas.microsoft.com/office/drawing/2014/main" val="3037773327"/>
                    </a:ext>
                  </a:extLst>
                </a:gridCol>
              </a:tblGrid>
              <a:tr h="902584">
                <a:tc>
                  <a:txBody>
                    <a:bodyPr/>
                    <a:lstStyle/>
                    <a:p>
                      <a:pPr algn="l" fontAlgn="b"/>
                      <a:r>
                        <a:rPr lang="tr-TR" sz="1800" b="1" u="none" strike="noStrike" dirty="0">
                          <a:solidFill>
                            <a:schemeClr val="tx1"/>
                          </a:solidFill>
                          <a:effectLst/>
                        </a:rPr>
                        <a:t>Doktora Tez Projeleri</a:t>
                      </a:r>
                      <a:endParaRPr lang="tr-TR" sz="1800" b="1" i="0" u="none" strike="noStrike" dirty="0">
                        <a:solidFill>
                          <a:schemeClr val="tx1"/>
                        </a:solidFill>
                        <a:effectLst/>
                        <a:latin typeface="Calibri" panose="020F0502020204030204" pitchFamily="34" charset="0"/>
                      </a:endParaRPr>
                    </a:p>
                  </a:txBody>
                  <a:tcPr marL="9525" marR="9525" marT="9525" marB="0" anchor="b"/>
                </a:tc>
                <a:tc gridSpan="2">
                  <a:txBody>
                    <a:bodyPr/>
                    <a:lstStyle/>
                    <a:p>
                      <a:pPr algn="ctr" fontAlgn="b"/>
                      <a:r>
                        <a:rPr lang="tr-TR" sz="1800" b="1" i="0" u="none" strike="noStrike" dirty="0">
                          <a:solidFill>
                            <a:srgbClr val="000000"/>
                          </a:solidFill>
                          <a:effectLst/>
                          <a:latin typeface="Calibri" panose="020F0502020204030204" pitchFamily="34" charset="0"/>
                        </a:rPr>
                        <a:t>2024 Yılı Desteklenen</a:t>
                      </a:r>
                    </a:p>
                  </a:txBody>
                  <a:tcPr marL="9525" marR="9525" marT="9525" marB="0" anchor="b"/>
                </a:tc>
                <a:tc hMerge="1">
                  <a:txBody>
                    <a:bodyPr/>
                    <a:lstStyle/>
                    <a:p>
                      <a:endParaRPr lang="tr-TR"/>
                    </a:p>
                  </a:txBody>
                  <a:tcPr/>
                </a:tc>
                <a:extLst>
                  <a:ext uri="{0D108BD9-81ED-4DB2-BD59-A6C34878D82A}">
                    <a16:rowId xmlns:a16="http://schemas.microsoft.com/office/drawing/2014/main" val="4294224643"/>
                  </a:ext>
                </a:extLst>
              </a:tr>
              <a:tr h="430948">
                <a:tc>
                  <a:txBody>
                    <a:bodyPr/>
                    <a:lstStyle/>
                    <a:p>
                      <a:pPr algn="l" fontAlgn="b"/>
                      <a:r>
                        <a:rPr lang="tr-TR" sz="1800" b="1" i="0" u="none" strike="noStrike" dirty="0">
                          <a:solidFill>
                            <a:srgbClr val="000000"/>
                          </a:solidFill>
                          <a:effectLst/>
                          <a:latin typeface="Calibri" panose="020F0502020204030204" pitchFamily="34" charset="0"/>
                        </a:rPr>
                        <a:t>Enstitü</a:t>
                      </a:r>
                    </a:p>
                  </a:txBody>
                  <a:tcPr marL="9525" marR="9525" marT="9525" marB="0" anchor="b"/>
                </a:tc>
                <a:tc>
                  <a:txBody>
                    <a:bodyPr/>
                    <a:lstStyle/>
                    <a:p>
                      <a:pPr algn="ctr" fontAlgn="b"/>
                      <a:r>
                        <a:rPr lang="tr-TR" sz="1800" b="1" u="none" strike="noStrike" dirty="0">
                          <a:effectLst/>
                        </a:rPr>
                        <a:t>Proje Sayısı</a:t>
                      </a:r>
                      <a:endParaRPr lang="tr-TR" sz="18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800" b="1" u="none" strike="noStrike" dirty="0">
                          <a:effectLst/>
                        </a:rPr>
                        <a:t>Destek Miktarı(TL)</a:t>
                      </a:r>
                      <a:endParaRPr lang="tr-TR" sz="18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01437942"/>
                  </a:ext>
                </a:extLst>
              </a:tr>
              <a:tr h="1066343">
                <a:tc>
                  <a:txBody>
                    <a:bodyPr/>
                    <a:lstStyle/>
                    <a:p>
                      <a:pPr algn="l" fontAlgn="b"/>
                      <a:r>
                        <a:rPr lang="tr-TR" sz="1800" b="0" i="0" u="none" strike="noStrike" dirty="0">
                          <a:solidFill>
                            <a:srgbClr val="000000"/>
                          </a:solidFill>
                          <a:effectLst/>
                          <a:latin typeface="Calibri" panose="020F0502020204030204" pitchFamily="34" charset="0"/>
                        </a:rPr>
                        <a:t>Fen Bilimleri Enstitüsü </a:t>
                      </a:r>
                    </a:p>
                    <a:p>
                      <a:pPr algn="l" fontAlgn="b"/>
                      <a:r>
                        <a:rPr lang="tr-TR" sz="1800" b="0" i="0" u="none" strike="noStrike" dirty="0">
                          <a:solidFill>
                            <a:srgbClr val="000000"/>
                          </a:solidFill>
                          <a:effectLst/>
                          <a:latin typeface="Calibri" panose="020F0502020204030204" pitchFamily="34" charset="0"/>
                        </a:rPr>
                        <a:t>(Ziraat Fak; 2 Mühendislik;1)</a:t>
                      </a:r>
                    </a:p>
                    <a:p>
                      <a:pPr algn="l" fontAlgn="b"/>
                      <a:endParaRPr lang="tr-TR"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800" b="0" i="0" u="none" strike="noStrike" dirty="0">
                          <a:solidFill>
                            <a:schemeClr val="tx1"/>
                          </a:solidFill>
                          <a:effectLst/>
                          <a:latin typeface="Calibri" panose="020F0502020204030204" pitchFamily="34" charset="0"/>
                        </a:rPr>
                        <a:t>3</a:t>
                      </a:r>
                    </a:p>
                  </a:txBody>
                  <a:tcPr marL="9525" marR="9525" marT="9525" marB="0" anchor="b"/>
                </a:tc>
                <a:tc>
                  <a:txBody>
                    <a:bodyPr/>
                    <a:lstStyle/>
                    <a:p>
                      <a:pPr marL="0" marR="0" lvl="0" indent="0" algn="r" defTabSz="914400" rtl="0" eaLnBrk="1" fontAlgn="b" latinLnBrk="0" hangingPunct="1">
                        <a:lnSpc>
                          <a:spcPct val="100000"/>
                        </a:lnSpc>
                        <a:spcBef>
                          <a:spcPts val="0"/>
                        </a:spcBef>
                        <a:spcAft>
                          <a:spcPts val="0"/>
                        </a:spcAft>
                        <a:buClrTx/>
                        <a:buSzTx/>
                        <a:buFontTx/>
                        <a:buNone/>
                        <a:tabLst/>
                        <a:defRPr/>
                      </a:pPr>
                      <a:endParaRPr lang="tr-TR" sz="1800" b="0" i="0" u="sng" strike="noStrike" dirty="0">
                        <a:solidFill>
                          <a:srgbClr val="0000FF"/>
                        </a:solidFill>
                        <a:effectLst/>
                        <a:latin typeface="Calibri" panose="020F0502020204030204" pitchFamily="34" charset="0"/>
                      </a:endParaRPr>
                    </a:p>
                    <a:p>
                      <a:pPr algn="r" fontAlgn="b"/>
                      <a:r>
                        <a:rPr lang="tr-TR" sz="1800" b="1" i="0" u="sng" strike="noStrike" dirty="0">
                          <a:solidFill>
                            <a:srgbClr val="0070C0"/>
                          </a:solidFill>
                          <a:effectLst/>
                          <a:latin typeface="Calibri" panose="020F0502020204030204" pitchFamily="34" charset="0"/>
                        </a:rPr>
                        <a:t>127.757,88</a:t>
                      </a:r>
                    </a:p>
                  </a:txBody>
                  <a:tcPr marL="9525" marR="9525" marT="9525" marB="0" anchor="b"/>
                </a:tc>
                <a:extLst>
                  <a:ext uri="{0D108BD9-81ED-4DB2-BD59-A6C34878D82A}">
                    <a16:rowId xmlns:a16="http://schemas.microsoft.com/office/drawing/2014/main" val="1310213003"/>
                  </a:ext>
                </a:extLst>
              </a:tr>
            </a:tbl>
          </a:graphicData>
        </a:graphic>
      </p:graphicFrame>
      <p:graphicFrame>
        <p:nvGraphicFramePr>
          <p:cNvPr id="5" name="Tablo 6">
            <a:extLst>
              <a:ext uri="{FF2B5EF4-FFF2-40B4-BE49-F238E27FC236}">
                <a16:creationId xmlns:a16="http://schemas.microsoft.com/office/drawing/2014/main" id="{89C3A50E-4FA4-E279-92B3-C1818936B3B0}"/>
              </a:ext>
            </a:extLst>
          </p:cNvPr>
          <p:cNvGraphicFramePr>
            <a:graphicFrameLocks noGrp="1"/>
          </p:cNvGraphicFramePr>
          <p:nvPr>
            <p:extLst>
              <p:ext uri="{D42A27DB-BD31-4B8C-83A1-F6EECF244321}">
                <p14:modId xmlns:p14="http://schemas.microsoft.com/office/powerpoint/2010/main" val="3450202668"/>
              </p:ext>
            </p:extLst>
          </p:nvPr>
        </p:nvGraphicFramePr>
        <p:xfrm>
          <a:off x="713160" y="2949960"/>
          <a:ext cx="8614908" cy="3400573"/>
        </p:xfrm>
        <a:graphic>
          <a:graphicData uri="http://schemas.openxmlformats.org/drawingml/2006/table">
            <a:tbl>
              <a:tblPr>
                <a:tableStyleId>{5C22544A-7EE6-4342-B048-85BDC9FD1C3A}</a:tableStyleId>
              </a:tblPr>
              <a:tblGrid>
                <a:gridCol w="4945467">
                  <a:extLst>
                    <a:ext uri="{9D8B030D-6E8A-4147-A177-3AD203B41FA5}">
                      <a16:colId xmlns:a16="http://schemas.microsoft.com/office/drawing/2014/main" val="3892752922"/>
                    </a:ext>
                  </a:extLst>
                </a:gridCol>
                <a:gridCol w="1462259">
                  <a:extLst>
                    <a:ext uri="{9D8B030D-6E8A-4147-A177-3AD203B41FA5}">
                      <a16:colId xmlns:a16="http://schemas.microsoft.com/office/drawing/2014/main" val="1206366517"/>
                    </a:ext>
                  </a:extLst>
                </a:gridCol>
                <a:gridCol w="2207182">
                  <a:extLst>
                    <a:ext uri="{9D8B030D-6E8A-4147-A177-3AD203B41FA5}">
                      <a16:colId xmlns:a16="http://schemas.microsoft.com/office/drawing/2014/main" val="3037773327"/>
                    </a:ext>
                  </a:extLst>
                </a:gridCol>
              </a:tblGrid>
              <a:tr h="840653">
                <a:tc>
                  <a:txBody>
                    <a:bodyPr/>
                    <a:lstStyle/>
                    <a:p>
                      <a:pPr algn="l" fontAlgn="b"/>
                      <a:r>
                        <a:rPr lang="tr-TR" sz="1800" b="1" u="none" strike="noStrike" dirty="0">
                          <a:solidFill>
                            <a:schemeClr val="tx1"/>
                          </a:solidFill>
                          <a:effectLst/>
                        </a:rPr>
                        <a:t>Doktora Tez Projeleri</a:t>
                      </a:r>
                      <a:endParaRPr lang="tr-TR" sz="1800" b="1" i="0" u="none" strike="noStrike" dirty="0">
                        <a:solidFill>
                          <a:schemeClr val="tx1"/>
                        </a:solidFill>
                        <a:effectLst/>
                        <a:latin typeface="Calibri" panose="020F0502020204030204" pitchFamily="34" charset="0"/>
                      </a:endParaRPr>
                    </a:p>
                  </a:txBody>
                  <a:tcPr marL="9525" marR="9525" marT="9525" marB="0" anchor="b"/>
                </a:tc>
                <a:tc gridSpan="2">
                  <a:txBody>
                    <a:bodyPr/>
                    <a:lstStyle/>
                    <a:p>
                      <a:pPr algn="ctr" fontAlgn="b"/>
                      <a:r>
                        <a:rPr lang="tr-TR" sz="1800" b="1" i="0" u="none" strike="noStrike" dirty="0" smtClean="0">
                          <a:solidFill>
                            <a:srgbClr val="000000"/>
                          </a:solidFill>
                          <a:effectLst/>
                          <a:latin typeface="Calibri" panose="020F0502020204030204" pitchFamily="34" charset="0"/>
                        </a:rPr>
                        <a:t>2025 </a:t>
                      </a:r>
                      <a:r>
                        <a:rPr lang="tr-TR" sz="1800" b="1" i="0" u="none" strike="noStrike" dirty="0">
                          <a:solidFill>
                            <a:srgbClr val="000000"/>
                          </a:solidFill>
                          <a:effectLst/>
                          <a:latin typeface="Calibri" panose="020F0502020204030204" pitchFamily="34" charset="0"/>
                        </a:rPr>
                        <a:t>Yılı Desteklenen</a:t>
                      </a:r>
                    </a:p>
                  </a:txBody>
                  <a:tcPr marL="9525" marR="9525" marT="9525" marB="0" anchor="b"/>
                </a:tc>
                <a:tc hMerge="1">
                  <a:txBody>
                    <a:bodyPr/>
                    <a:lstStyle/>
                    <a:p>
                      <a:endParaRPr lang="tr-TR"/>
                    </a:p>
                  </a:txBody>
                  <a:tcPr/>
                </a:tc>
                <a:extLst>
                  <a:ext uri="{0D108BD9-81ED-4DB2-BD59-A6C34878D82A}">
                    <a16:rowId xmlns:a16="http://schemas.microsoft.com/office/drawing/2014/main" val="4294224643"/>
                  </a:ext>
                </a:extLst>
              </a:tr>
              <a:tr h="573570">
                <a:tc>
                  <a:txBody>
                    <a:bodyPr/>
                    <a:lstStyle/>
                    <a:p>
                      <a:pPr algn="l" fontAlgn="b"/>
                      <a:r>
                        <a:rPr lang="tr-TR" sz="1800" b="1" i="0" u="none" strike="noStrike" dirty="0">
                          <a:solidFill>
                            <a:srgbClr val="000000"/>
                          </a:solidFill>
                          <a:effectLst/>
                          <a:latin typeface="Calibri" panose="020F0502020204030204" pitchFamily="34" charset="0"/>
                        </a:rPr>
                        <a:t>Enstitü</a:t>
                      </a:r>
                    </a:p>
                  </a:txBody>
                  <a:tcPr marL="9525" marR="9525" marT="9525" marB="0" anchor="b"/>
                </a:tc>
                <a:tc>
                  <a:txBody>
                    <a:bodyPr/>
                    <a:lstStyle/>
                    <a:p>
                      <a:pPr algn="ctr" fontAlgn="b"/>
                      <a:r>
                        <a:rPr lang="tr-TR" sz="1800" b="1" u="none" strike="noStrike" dirty="0">
                          <a:effectLst/>
                        </a:rPr>
                        <a:t>Proje Sayısı</a:t>
                      </a:r>
                      <a:endParaRPr lang="tr-TR" sz="18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800" b="1" u="none" strike="noStrike" dirty="0">
                          <a:effectLst/>
                        </a:rPr>
                        <a:t>Destek Miktarı(TL)</a:t>
                      </a:r>
                      <a:endParaRPr lang="tr-TR" sz="18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01437942"/>
                  </a:ext>
                </a:extLst>
              </a:tr>
              <a:tr h="993175">
                <a:tc>
                  <a:txBody>
                    <a:bodyPr/>
                    <a:lstStyle/>
                    <a:p>
                      <a:pPr algn="l" fontAlgn="b"/>
                      <a:r>
                        <a:rPr lang="tr-TR" sz="1800" b="0" i="0" u="none" strike="noStrike" dirty="0">
                          <a:solidFill>
                            <a:srgbClr val="000000"/>
                          </a:solidFill>
                          <a:effectLst/>
                          <a:latin typeface="Calibri" panose="020F0502020204030204" pitchFamily="34" charset="0"/>
                        </a:rPr>
                        <a:t>Fen Bilimleri Enstitüsü </a:t>
                      </a:r>
                    </a:p>
                    <a:p>
                      <a:pPr algn="l" fontAlgn="b"/>
                      <a:r>
                        <a:rPr lang="tr-TR" sz="1800" b="0" i="0" u="none" strike="noStrike" dirty="0">
                          <a:solidFill>
                            <a:srgbClr val="000000"/>
                          </a:solidFill>
                          <a:effectLst/>
                          <a:latin typeface="Calibri" panose="020F0502020204030204" pitchFamily="34" charset="0"/>
                        </a:rPr>
                        <a:t>(Ziraat Fak; </a:t>
                      </a:r>
                      <a:r>
                        <a:rPr lang="tr-TR" sz="1800" b="0" i="0" u="none" strike="noStrike" dirty="0" smtClean="0">
                          <a:solidFill>
                            <a:srgbClr val="000000"/>
                          </a:solidFill>
                          <a:effectLst/>
                          <a:latin typeface="Calibri" panose="020F0502020204030204" pitchFamily="34" charset="0"/>
                        </a:rPr>
                        <a:t>1 </a:t>
                      </a:r>
                      <a:r>
                        <a:rPr lang="tr-TR" sz="1800" b="0" i="0" u="none" strike="noStrike" dirty="0">
                          <a:solidFill>
                            <a:srgbClr val="000000"/>
                          </a:solidFill>
                          <a:effectLst/>
                          <a:latin typeface="Calibri" panose="020F0502020204030204" pitchFamily="34" charset="0"/>
                        </a:rPr>
                        <a:t>Mühendislik;1)</a:t>
                      </a:r>
                    </a:p>
                    <a:p>
                      <a:pPr algn="l" fontAlgn="b"/>
                      <a:endParaRPr lang="tr-TR"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800" b="0" i="0" u="none" strike="noStrike" dirty="0" smtClean="0">
                          <a:solidFill>
                            <a:schemeClr val="tx1"/>
                          </a:solidFill>
                          <a:effectLst/>
                          <a:latin typeface="Calibri" panose="020F0502020204030204" pitchFamily="34" charset="0"/>
                        </a:rPr>
                        <a:t>2</a:t>
                      </a:r>
                      <a:endParaRPr lang="tr-TR" sz="1800" b="0" i="0" u="none" strike="noStrike" dirty="0">
                        <a:solidFill>
                          <a:schemeClr val="tx1"/>
                        </a:solidFill>
                        <a:effectLst/>
                        <a:latin typeface="Calibri" panose="020F0502020204030204" pitchFamily="34" charset="0"/>
                      </a:endParaRPr>
                    </a:p>
                  </a:txBody>
                  <a:tcPr marL="9525" marR="9525" marT="9525" marB="0" anchor="b"/>
                </a:tc>
                <a:tc>
                  <a:txBody>
                    <a:bodyPr/>
                    <a:lstStyle/>
                    <a:p>
                      <a:pPr marL="0" marR="0" lvl="0" indent="0" algn="r" defTabSz="914400" rtl="0" eaLnBrk="1" fontAlgn="b" latinLnBrk="0" hangingPunct="1">
                        <a:lnSpc>
                          <a:spcPct val="100000"/>
                        </a:lnSpc>
                        <a:spcBef>
                          <a:spcPts val="0"/>
                        </a:spcBef>
                        <a:spcAft>
                          <a:spcPts val="0"/>
                        </a:spcAft>
                        <a:buClrTx/>
                        <a:buSzTx/>
                        <a:buFontTx/>
                        <a:buNone/>
                        <a:tabLst/>
                        <a:defRPr/>
                      </a:pPr>
                      <a:r>
                        <a:rPr lang="tr-TR" sz="1800" b="0" i="0" u="sng" strike="noStrike" dirty="0" smtClean="0">
                          <a:solidFill>
                            <a:srgbClr val="0000FF"/>
                          </a:solidFill>
                          <a:effectLst/>
                          <a:latin typeface="Calibri" panose="020F0502020204030204" pitchFamily="34" charset="0"/>
                        </a:rPr>
                        <a:t>99.996,00</a:t>
                      </a:r>
                      <a:endParaRPr lang="tr-TR" sz="1800" b="0" i="0" u="sng" strike="noStrike" dirty="0">
                        <a:solidFill>
                          <a:srgbClr val="0000FF"/>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10213003"/>
                  </a:ext>
                </a:extLst>
              </a:tr>
              <a:tr h="993175">
                <a:tc>
                  <a:txBody>
                    <a:bodyPr/>
                    <a:lstStyle/>
                    <a:p>
                      <a:pPr algn="l" fontAlgn="b"/>
                      <a:r>
                        <a:rPr lang="tr-TR" sz="1800" b="0" i="0" u="none" strike="noStrike" dirty="0" smtClean="0">
                          <a:solidFill>
                            <a:srgbClr val="000000"/>
                          </a:solidFill>
                          <a:effectLst/>
                          <a:latin typeface="Calibri" panose="020F0502020204030204" pitchFamily="34" charset="0"/>
                        </a:rPr>
                        <a:t>Sağlık Bilimleri Enstitüsü </a:t>
                      </a:r>
                    </a:p>
                    <a:p>
                      <a:pPr algn="l" fontAlgn="b"/>
                      <a:r>
                        <a:rPr lang="tr-TR" sz="1800" b="0" i="0" u="none" strike="noStrike" dirty="0" smtClean="0">
                          <a:solidFill>
                            <a:srgbClr val="000000"/>
                          </a:solidFill>
                          <a:effectLst/>
                          <a:latin typeface="Calibri" panose="020F0502020204030204" pitchFamily="34" charset="0"/>
                        </a:rPr>
                        <a:t>(Veteriner Fak;</a:t>
                      </a:r>
                      <a:r>
                        <a:rPr lang="tr-TR" sz="1800" b="0" i="0" u="none" strike="noStrike" baseline="0" dirty="0" smtClean="0">
                          <a:solidFill>
                            <a:srgbClr val="000000"/>
                          </a:solidFill>
                          <a:effectLst/>
                          <a:latin typeface="Calibri" panose="020F0502020204030204" pitchFamily="34" charset="0"/>
                        </a:rPr>
                        <a:t> 3)</a:t>
                      </a:r>
                      <a:endParaRPr lang="tr-TR"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800" b="0" i="0" u="none" strike="noStrike" dirty="0" smtClean="0">
                          <a:solidFill>
                            <a:schemeClr val="tx1"/>
                          </a:solidFill>
                          <a:effectLst/>
                          <a:latin typeface="Calibri" panose="020F0502020204030204" pitchFamily="34" charset="0"/>
                        </a:rPr>
                        <a:t>3</a:t>
                      </a:r>
                      <a:endParaRPr lang="tr-TR" sz="1800" b="0" i="0" u="none" strike="noStrike" dirty="0">
                        <a:solidFill>
                          <a:schemeClr val="tx1"/>
                        </a:solidFill>
                        <a:effectLst/>
                        <a:latin typeface="Calibri" panose="020F0502020204030204" pitchFamily="34" charset="0"/>
                      </a:endParaRPr>
                    </a:p>
                  </a:txBody>
                  <a:tcPr marL="9525" marR="9525" marT="9525" marB="0" anchor="b"/>
                </a:tc>
                <a:tc>
                  <a:txBody>
                    <a:bodyPr/>
                    <a:lstStyle/>
                    <a:p>
                      <a:pPr algn="r" fontAlgn="b"/>
                      <a:r>
                        <a:rPr lang="tr-TR" sz="1800" b="1" i="0" u="sng" strike="noStrike" dirty="0" smtClean="0">
                          <a:solidFill>
                            <a:srgbClr val="0070C0"/>
                          </a:solidFill>
                          <a:effectLst/>
                          <a:latin typeface="Calibri" panose="020F0502020204030204" pitchFamily="34" charset="0"/>
                        </a:rPr>
                        <a:t>149.979,20</a:t>
                      </a:r>
                      <a:endParaRPr lang="tr-TR" sz="1800" b="1" i="0" u="sng" strike="noStrike" dirty="0">
                        <a:solidFill>
                          <a:srgbClr val="0070C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1120328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a:extLst>
              <a:ext uri="{FF2B5EF4-FFF2-40B4-BE49-F238E27FC236}">
                <a16:creationId xmlns:a16="http://schemas.microsoft.com/office/drawing/2014/main" id="{82C9AB8B-EF04-C177-69A6-20E02B393CB1}"/>
              </a:ext>
            </a:extLst>
          </p:cNvPr>
          <p:cNvSpPr>
            <a:spLocks noGrp="1"/>
          </p:cNvSpPr>
          <p:nvPr>
            <p:ph type="sldNum" sz="quarter" idx="12"/>
          </p:nvPr>
        </p:nvSpPr>
        <p:spPr/>
        <p:txBody>
          <a:bodyPr/>
          <a:lstStyle/>
          <a:p>
            <a:fld id="{B3BF8EA4-8A69-4270-8123-1D095C65A064}" type="slidenum">
              <a:rPr lang="tr-TR" smtClean="0"/>
              <a:pPr/>
              <a:t>21</a:t>
            </a:fld>
            <a:endParaRPr lang="tr-TR"/>
          </a:p>
        </p:txBody>
      </p:sp>
      <p:sp>
        <p:nvSpPr>
          <p:cNvPr id="7" name="Metin kutusu 6">
            <a:extLst>
              <a:ext uri="{FF2B5EF4-FFF2-40B4-BE49-F238E27FC236}">
                <a16:creationId xmlns:a16="http://schemas.microsoft.com/office/drawing/2014/main" id="{58A6040B-B0DE-FED2-96C1-AB9C5CBE481A}"/>
              </a:ext>
            </a:extLst>
          </p:cNvPr>
          <p:cNvSpPr txBox="1"/>
          <p:nvPr/>
        </p:nvSpPr>
        <p:spPr>
          <a:xfrm>
            <a:off x="918142" y="58822"/>
            <a:ext cx="7335370" cy="461665"/>
          </a:xfrm>
          <a:prstGeom prst="rect">
            <a:avLst/>
          </a:prstGeom>
          <a:noFill/>
        </p:spPr>
        <p:txBody>
          <a:bodyPr wrap="square">
            <a:spAutoFit/>
          </a:bodyPr>
          <a:lstStyle/>
          <a:p>
            <a:r>
              <a:rPr lang="tr-TR" sz="2400" b="1" dirty="0"/>
              <a:t>TÜBİTAK Projeleri </a:t>
            </a:r>
            <a:r>
              <a:rPr lang="tr-TR" sz="2400" b="1" dirty="0" smtClean="0"/>
              <a:t>2025 Yılı Harcama Tutarı</a:t>
            </a:r>
            <a:endParaRPr lang="tr-TR" sz="2400" b="1" dirty="0"/>
          </a:p>
        </p:txBody>
      </p:sp>
      <p:graphicFrame>
        <p:nvGraphicFramePr>
          <p:cNvPr id="2" name="İçerik Yer Tutucusu 1"/>
          <p:cNvGraphicFramePr>
            <a:graphicFrameLocks noGrp="1"/>
          </p:cNvGraphicFramePr>
          <p:nvPr>
            <p:ph idx="1"/>
            <p:extLst>
              <p:ext uri="{D42A27DB-BD31-4B8C-83A1-F6EECF244321}">
                <p14:modId xmlns:p14="http://schemas.microsoft.com/office/powerpoint/2010/main" val="2818711266"/>
              </p:ext>
            </p:extLst>
          </p:nvPr>
        </p:nvGraphicFramePr>
        <p:xfrm>
          <a:off x="212272" y="520497"/>
          <a:ext cx="9691007" cy="5752851"/>
        </p:xfrm>
        <a:graphic>
          <a:graphicData uri="http://schemas.openxmlformats.org/drawingml/2006/table">
            <a:tbl>
              <a:tblPr/>
              <a:tblGrid>
                <a:gridCol w="464351">
                  <a:extLst>
                    <a:ext uri="{9D8B030D-6E8A-4147-A177-3AD203B41FA5}">
                      <a16:colId xmlns:a16="http://schemas.microsoft.com/office/drawing/2014/main" val="1415782115"/>
                    </a:ext>
                  </a:extLst>
                </a:gridCol>
                <a:gridCol w="975922">
                  <a:extLst>
                    <a:ext uri="{9D8B030D-6E8A-4147-A177-3AD203B41FA5}">
                      <a16:colId xmlns:a16="http://schemas.microsoft.com/office/drawing/2014/main" val="1631322874"/>
                    </a:ext>
                  </a:extLst>
                </a:gridCol>
                <a:gridCol w="1377310">
                  <a:extLst>
                    <a:ext uri="{9D8B030D-6E8A-4147-A177-3AD203B41FA5}">
                      <a16:colId xmlns:a16="http://schemas.microsoft.com/office/drawing/2014/main" val="373196515"/>
                    </a:ext>
                  </a:extLst>
                </a:gridCol>
                <a:gridCol w="608640">
                  <a:extLst>
                    <a:ext uri="{9D8B030D-6E8A-4147-A177-3AD203B41FA5}">
                      <a16:colId xmlns:a16="http://schemas.microsoft.com/office/drawing/2014/main" val="3192020539"/>
                    </a:ext>
                  </a:extLst>
                </a:gridCol>
                <a:gridCol w="566664">
                  <a:extLst>
                    <a:ext uri="{9D8B030D-6E8A-4147-A177-3AD203B41FA5}">
                      <a16:colId xmlns:a16="http://schemas.microsoft.com/office/drawing/2014/main" val="1994465952"/>
                    </a:ext>
                  </a:extLst>
                </a:gridCol>
                <a:gridCol w="432869">
                  <a:extLst>
                    <a:ext uri="{9D8B030D-6E8A-4147-A177-3AD203B41FA5}">
                      <a16:colId xmlns:a16="http://schemas.microsoft.com/office/drawing/2014/main" val="1041039118"/>
                    </a:ext>
                  </a:extLst>
                </a:gridCol>
                <a:gridCol w="653237">
                  <a:extLst>
                    <a:ext uri="{9D8B030D-6E8A-4147-A177-3AD203B41FA5}">
                      <a16:colId xmlns:a16="http://schemas.microsoft.com/office/drawing/2014/main" val="4122724686"/>
                    </a:ext>
                  </a:extLst>
                </a:gridCol>
                <a:gridCol w="986414">
                  <a:extLst>
                    <a:ext uri="{9D8B030D-6E8A-4147-A177-3AD203B41FA5}">
                      <a16:colId xmlns:a16="http://schemas.microsoft.com/office/drawing/2014/main" val="3031855448"/>
                    </a:ext>
                  </a:extLst>
                </a:gridCol>
                <a:gridCol w="472219">
                  <a:extLst>
                    <a:ext uri="{9D8B030D-6E8A-4147-A177-3AD203B41FA5}">
                      <a16:colId xmlns:a16="http://schemas.microsoft.com/office/drawing/2014/main" val="2924449004"/>
                    </a:ext>
                  </a:extLst>
                </a:gridCol>
                <a:gridCol w="545677">
                  <a:extLst>
                    <a:ext uri="{9D8B030D-6E8A-4147-A177-3AD203B41FA5}">
                      <a16:colId xmlns:a16="http://schemas.microsoft.com/office/drawing/2014/main" val="682869259"/>
                    </a:ext>
                  </a:extLst>
                </a:gridCol>
                <a:gridCol w="587653">
                  <a:extLst>
                    <a:ext uri="{9D8B030D-6E8A-4147-A177-3AD203B41FA5}">
                      <a16:colId xmlns:a16="http://schemas.microsoft.com/office/drawing/2014/main" val="3181555698"/>
                    </a:ext>
                  </a:extLst>
                </a:gridCol>
                <a:gridCol w="682095">
                  <a:extLst>
                    <a:ext uri="{9D8B030D-6E8A-4147-A177-3AD203B41FA5}">
                      <a16:colId xmlns:a16="http://schemas.microsoft.com/office/drawing/2014/main" val="3140987625"/>
                    </a:ext>
                  </a:extLst>
                </a:gridCol>
                <a:gridCol w="653237">
                  <a:extLst>
                    <a:ext uri="{9D8B030D-6E8A-4147-A177-3AD203B41FA5}">
                      <a16:colId xmlns:a16="http://schemas.microsoft.com/office/drawing/2014/main" val="2541366728"/>
                    </a:ext>
                  </a:extLst>
                </a:gridCol>
                <a:gridCol w="684719">
                  <a:extLst>
                    <a:ext uri="{9D8B030D-6E8A-4147-A177-3AD203B41FA5}">
                      <a16:colId xmlns:a16="http://schemas.microsoft.com/office/drawing/2014/main" val="3223926093"/>
                    </a:ext>
                  </a:extLst>
                </a:gridCol>
              </a:tblGrid>
              <a:tr h="345404">
                <a:tc>
                  <a:txBody>
                    <a:bodyPr/>
                    <a:lstStyle/>
                    <a:p>
                      <a:pPr algn="ctr" fontAlgn="b"/>
                      <a:r>
                        <a:rPr lang="tr-TR" sz="700" b="1" i="0" u="none" strike="noStrike">
                          <a:solidFill>
                            <a:srgbClr val="000080"/>
                          </a:solidFill>
                          <a:effectLst/>
                          <a:latin typeface="Arial" panose="020B0604020202020204" pitchFamily="34" charset="0"/>
                        </a:rPr>
                        <a:t>Proje No</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600" b="1" i="0" u="none" strike="noStrike">
                          <a:solidFill>
                            <a:srgbClr val="000080"/>
                          </a:solidFill>
                          <a:effectLst/>
                          <a:latin typeface="Arial" panose="020B0604020202020204" pitchFamily="34" charset="0"/>
                        </a:rPr>
                        <a:t>Yürütücü</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600" b="1" i="0" u="none" strike="noStrike">
                          <a:solidFill>
                            <a:srgbClr val="000080"/>
                          </a:solidFill>
                          <a:effectLst/>
                          <a:latin typeface="Arial" panose="020B0604020202020204" pitchFamily="34" charset="0"/>
                        </a:rPr>
                        <a:t>Kuruluş</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700" b="1" i="0" u="none" strike="noStrike">
                          <a:solidFill>
                            <a:srgbClr val="000080"/>
                          </a:solidFill>
                          <a:effectLst/>
                          <a:latin typeface="Arial" panose="020B0604020202020204" pitchFamily="34" charset="0"/>
                        </a:rPr>
                        <a:t>Başlama Tarihi</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700" b="1" i="0" u="none" strike="noStrike">
                          <a:solidFill>
                            <a:srgbClr val="000080"/>
                          </a:solidFill>
                          <a:effectLst/>
                          <a:latin typeface="Arial" panose="020B0604020202020204" pitchFamily="34" charset="0"/>
                        </a:rPr>
                        <a:t>Bitiş Tarihi</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700" b="1" i="0" u="none" strike="noStrike">
                          <a:solidFill>
                            <a:srgbClr val="000080"/>
                          </a:solidFill>
                          <a:effectLst/>
                          <a:latin typeface="Arial" panose="020B0604020202020204" pitchFamily="34" charset="0"/>
                        </a:rPr>
                        <a:t>Grup</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700" b="1" i="0" u="none" strike="noStrike">
                          <a:solidFill>
                            <a:srgbClr val="000080"/>
                          </a:solidFill>
                          <a:effectLst/>
                          <a:latin typeface="Arial" panose="020B0604020202020204" pitchFamily="34" charset="0"/>
                        </a:rPr>
                        <a:t>Durumu</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700" b="1" i="0" u="none" strike="noStrike">
                          <a:solidFill>
                            <a:srgbClr val="000080"/>
                          </a:solidFill>
                          <a:effectLst/>
                          <a:latin typeface="Arial" panose="020B0604020202020204" pitchFamily="34" charset="0"/>
                        </a:rPr>
                        <a:t>Türü</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700" b="1" i="0" u="none" strike="noStrike">
                          <a:solidFill>
                            <a:srgbClr val="000080"/>
                          </a:solidFill>
                          <a:effectLst/>
                          <a:latin typeface="Arial" panose="020B0604020202020204" pitchFamily="34" charset="0"/>
                        </a:rPr>
                        <a:t>Kurum Hissesi</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700" b="1" i="0" u="none" strike="noStrike">
                          <a:solidFill>
                            <a:srgbClr val="000080"/>
                          </a:solidFill>
                          <a:effectLst/>
                          <a:latin typeface="Arial" panose="020B0604020202020204" pitchFamily="34" charset="0"/>
                        </a:rPr>
                        <a:t>Bütçe</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600" b="1" i="0" u="none" strike="noStrike">
                          <a:solidFill>
                            <a:srgbClr val="000080"/>
                          </a:solidFill>
                          <a:effectLst/>
                          <a:latin typeface="Arial" panose="020B0604020202020204" pitchFamily="34" charset="0"/>
                        </a:rPr>
                        <a:t>Toplam Ek Ödenek</a:t>
                      </a:r>
                      <a:br>
                        <a:rPr lang="tr-TR" sz="600" b="1" i="0" u="none" strike="noStrike">
                          <a:solidFill>
                            <a:srgbClr val="000080"/>
                          </a:solidFill>
                          <a:effectLst/>
                          <a:latin typeface="Arial" panose="020B0604020202020204" pitchFamily="34" charset="0"/>
                        </a:rPr>
                      </a:br>
                      <a:r>
                        <a:rPr lang="tr-TR" sz="600" b="1" i="0" u="none" strike="noStrike">
                          <a:solidFill>
                            <a:srgbClr val="000080"/>
                          </a:solidFill>
                          <a:effectLst/>
                          <a:latin typeface="Arial" panose="020B0604020202020204" pitchFamily="34" charset="0"/>
                        </a:rPr>
                        <a:t>(07/01/2026)</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700" b="1" i="0" u="none" strike="noStrike">
                          <a:solidFill>
                            <a:srgbClr val="000080"/>
                          </a:solidFill>
                          <a:effectLst/>
                          <a:latin typeface="Arial" panose="020B0604020202020204" pitchFamily="34" charset="0"/>
                        </a:rPr>
                        <a:t>Toplam Ödenek</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700" b="1" i="0" u="none" strike="noStrike">
                          <a:solidFill>
                            <a:srgbClr val="000080"/>
                          </a:solidFill>
                          <a:effectLst/>
                          <a:latin typeface="Arial" panose="020B0604020202020204" pitchFamily="34" charset="0"/>
                        </a:rPr>
                        <a:t>TTSGelir 2025</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700" b="1" i="0" u="none" strike="noStrike">
                          <a:solidFill>
                            <a:srgbClr val="000080"/>
                          </a:solidFill>
                          <a:effectLst/>
                          <a:latin typeface="Arial" panose="020B0604020202020204" pitchFamily="34" charset="0"/>
                        </a:rPr>
                        <a:t>TTSGider 2025</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extLst>
                  <a:ext uri="{0D108BD9-81ED-4DB2-BD59-A6C34878D82A}">
                    <a16:rowId xmlns:a16="http://schemas.microsoft.com/office/drawing/2014/main" val="2791068638"/>
                  </a:ext>
                </a:extLst>
              </a:tr>
              <a:tr h="255037">
                <a:tc>
                  <a:txBody>
                    <a:bodyPr/>
                    <a:lstStyle/>
                    <a:p>
                      <a:pPr algn="l" fontAlgn="b"/>
                      <a:r>
                        <a:rPr lang="tr-TR" sz="700" b="0" i="0" u="none" strike="noStrike">
                          <a:effectLst/>
                          <a:latin typeface="Arial" panose="020B0604020202020204" pitchFamily="34" charset="0"/>
                        </a:rPr>
                        <a:t>122F299</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dirty="0">
                          <a:effectLst/>
                          <a:latin typeface="Arial" panose="020B0604020202020204" pitchFamily="34" charset="0"/>
                        </a:rPr>
                        <a:t>BAYRAM KOCAMAN</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SİİRT Ü. MÜHENDİSLİK F. ELEKTRİK-ELEKTRONİK MÜHENDİSLİĞİ B.</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15.11.2022</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15.05.2026</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MFAG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Yürürlükte</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3501 - Kariyer</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22500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676500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80675,2</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757175,2</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6750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2300908976"/>
                  </a:ext>
                </a:extLst>
              </a:tr>
              <a:tr h="186816">
                <a:tc>
                  <a:txBody>
                    <a:bodyPr/>
                    <a:lstStyle/>
                    <a:p>
                      <a:pPr algn="l" fontAlgn="b"/>
                      <a:r>
                        <a:rPr lang="tr-TR" sz="700" b="0" i="0" u="none" strike="noStrike">
                          <a:effectLst/>
                          <a:latin typeface="Arial" panose="020B0604020202020204" pitchFamily="34" charset="0"/>
                        </a:rPr>
                        <a:t>123C146</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MERVE BAYHAN</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SİİRT Ü.</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10.09.2023</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10.09.2025</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BİDEB</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Yürürlükte</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BİDEB-2218</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21763851"/>
                  </a:ext>
                </a:extLst>
              </a:tr>
              <a:tr h="186816">
                <a:tc>
                  <a:txBody>
                    <a:bodyPr/>
                    <a:lstStyle/>
                    <a:p>
                      <a:pPr algn="l" fontAlgn="b"/>
                      <a:r>
                        <a:rPr lang="tr-TR" sz="700" b="0" i="0" u="none" strike="noStrike">
                          <a:effectLst/>
                          <a:latin typeface="Arial" panose="020B0604020202020204" pitchFamily="34" charset="0"/>
                        </a:rPr>
                        <a:t>123C300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UĞUR IŞIK</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ARTVİN ÇORUH Ü.-Siirt Üni</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01.07.2024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01.07.2025</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BİDEB</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Yürürlükte</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BİDEB-2218</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90000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90000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95833143"/>
                  </a:ext>
                </a:extLst>
              </a:tr>
              <a:tr h="194215">
                <a:tc>
                  <a:txBody>
                    <a:bodyPr/>
                    <a:lstStyle/>
                    <a:p>
                      <a:pPr algn="l" fontAlgn="b"/>
                      <a:r>
                        <a:rPr lang="tr-TR" sz="700" b="0" i="0" u="none" strike="noStrike">
                          <a:effectLst/>
                          <a:latin typeface="Arial" panose="020B0604020202020204" pitchFamily="34" charset="0"/>
                        </a:rPr>
                        <a:t>123C336</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REMZİ ÖZKAN</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dirty="0">
                          <a:effectLst/>
                          <a:latin typeface="Arial" panose="020B0604020202020204" pitchFamily="34" charset="0"/>
                        </a:rPr>
                        <a:t>SİİRT Ü. ZİRAAT F. BİYOTEKNOLOJİ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01.04.2024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01.01.2027</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BİDEB</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Durduruldu</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BİDEB-2218</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6167524"/>
                  </a:ext>
                </a:extLst>
              </a:tr>
              <a:tr h="186816">
                <a:tc>
                  <a:txBody>
                    <a:bodyPr/>
                    <a:lstStyle/>
                    <a:p>
                      <a:pPr algn="l" fontAlgn="b"/>
                      <a:r>
                        <a:rPr lang="tr-TR" sz="700" b="0" i="0" u="none" strike="noStrike">
                          <a:effectLst/>
                          <a:latin typeface="Arial" panose="020B0604020202020204" pitchFamily="34" charset="0"/>
                        </a:rPr>
                        <a:t>123O212</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FATİH ÇIĞ</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SİİRT Ü.</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01.06.2023</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01.06.2024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TOVAG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Sonuçlandı</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1002 - Hızlı Destek</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58265</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58265</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3093387308"/>
                  </a:ext>
                </a:extLst>
              </a:tr>
              <a:tr h="186816">
                <a:tc>
                  <a:txBody>
                    <a:bodyPr/>
                    <a:lstStyle/>
                    <a:p>
                      <a:pPr algn="l" fontAlgn="b"/>
                      <a:r>
                        <a:rPr lang="tr-TR" sz="700" b="0" i="0" u="none" strike="noStrike">
                          <a:effectLst/>
                          <a:latin typeface="Arial" panose="020B0604020202020204" pitchFamily="34" charset="0"/>
                        </a:rPr>
                        <a:t>123O990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BARIŞ CAN GÜZEL</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SİİRT Ü. VETERİNER F.</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20.02.2024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20.12.2024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TOVAG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Sonuçlandı</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1002 - Hızlı Destek</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70000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78000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148000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31865986"/>
                  </a:ext>
                </a:extLst>
              </a:tr>
              <a:tr h="186816">
                <a:tc>
                  <a:txBody>
                    <a:bodyPr/>
                    <a:lstStyle/>
                    <a:p>
                      <a:pPr algn="l" fontAlgn="b"/>
                      <a:r>
                        <a:rPr lang="tr-TR" sz="700" b="0" i="0" u="none" strike="noStrike">
                          <a:effectLst/>
                          <a:latin typeface="Arial" panose="020B0604020202020204" pitchFamily="34" charset="0"/>
                        </a:rPr>
                        <a:t>123Z014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MUSTAFA CENGİZ</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SİİRT Ü.</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15.02.2023</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15.08.2023</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KBAG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Sonuçlandı</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1002 - Hızlı Destek</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42450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42450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2461376394"/>
                  </a:ext>
                </a:extLst>
              </a:tr>
              <a:tr h="186816">
                <a:tc>
                  <a:txBody>
                    <a:bodyPr/>
                    <a:lstStyle/>
                    <a:p>
                      <a:pPr algn="l" fontAlgn="b"/>
                      <a:r>
                        <a:rPr lang="tr-TR" sz="700" b="0" i="0" u="none" strike="noStrike">
                          <a:effectLst/>
                          <a:latin typeface="Arial" panose="020B0604020202020204" pitchFamily="34" charset="0"/>
                        </a:rPr>
                        <a:t>123Z776</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MUSTAFA CENGİZ</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SİİRT Ü.</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15.11.2023</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15.11.2024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KBAG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Sonuçlandı</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1002 - Hızlı Destek</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74920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74920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43731407"/>
                  </a:ext>
                </a:extLst>
              </a:tr>
              <a:tr h="295138">
                <a:tc>
                  <a:txBody>
                    <a:bodyPr/>
                    <a:lstStyle/>
                    <a:p>
                      <a:pPr algn="l" fontAlgn="b"/>
                      <a:r>
                        <a:rPr lang="tr-TR" sz="700" b="0" i="0" u="none" strike="noStrike">
                          <a:effectLst/>
                          <a:latin typeface="Arial" panose="020B0604020202020204" pitchFamily="34" charset="0"/>
                        </a:rPr>
                        <a:t>124C187</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MELİKE KARAMAN</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ATATÜRK Ü. FEN F. MOLEKÜLER BİYOLOJİ VE GENETİK B.</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01.02.2025</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01.08.2026</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BİDEB</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Yürürlükte</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BİDEB-2218</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150000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149998</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2194325164"/>
                  </a:ext>
                </a:extLst>
              </a:tr>
              <a:tr h="249569">
                <a:tc>
                  <a:txBody>
                    <a:bodyPr/>
                    <a:lstStyle/>
                    <a:p>
                      <a:pPr algn="l" fontAlgn="b"/>
                      <a:r>
                        <a:rPr lang="tr-TR" sz="700" b="0" i="0" u="none" strike="noStrike">
                          <a:effectLst/>
                          <a:latin typeface="Arial" panose="020B0604020202020204" pitchFamily="34" charset="0"/>
                        </a:rPr>
                        <a:t>124O178</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HURİYE SİMTEN SÜTÜNÇ</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SİİRT Ü. ZİRAAT F. PEYZAJ MİMARLIĞI B.</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13.03.2025</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13.03.2026</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TOVAG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Yürürlükte</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1002 - Hızlı Destek</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38300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38300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38300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93500954"/>
                  </a:ext>
                </a:extLst>
              </a:tr>
              <a:tr h="167022">
                <a:tc>
                  <a:txBody>
                    <a:bodyPr/>
                    <a:lstStyle/>
                    <a:p>
                      <a:pPr algn="l" fontAlgn="b"/>
                      <a:r>
                        <a:rPr lang="tr-TR" sz="700" b="0" i="0" u="none" strike="noStrike">
                          <a:effectLst/>
                          <a:latin typeface="Arial" panose="020B0604020202020204" pitchFamily="34" charset="0"/>
                        </a:rPr>
                        <a:t>124S184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MEHMET SEFA ULUTAŞ</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dirty="0">
                          <a:effectLst/>
                          <a:latin typeface="Arial" panose="020B0604020202020204" pitchFamily="34" charset="0"/>
                        </a:rPr>
                        <a:t>SİİRT Ü. FEN EDEBİYAT F. BİYOLOJİ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26.09.2024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26.09.2025</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SBAG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Sonuçlandı</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1002 - Hızlı Destek</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74930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5400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80330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5400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11870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2106436619"/>
                  </a:ext>
                </a:extLst>
              </a:tr>
              <a:tr h="186816">
                <a:tc>
                  <a:txBody>
                    <a:bodyPr/>
                    <a:lstStyle/>
                    <a:p>
                      <a:pPr algn="l" fontAlgn="b"/>
                      <a:r>
                        <a:rPr lang="tr-TR" sz="700" b="0" i="0" u="none" strike="noStrike">
                          <a:effectLst/>
                          <a:latin typeface="Arial" panose="020B0604020202020204" pitchFamily="34" charset="0"/>
                        </a:rPr>
                        <a:t>124Z072</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YAKUP GÜNEŞ</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SİİRT Ü. EĞİTİM F.</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15.05.2024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15.05.2027</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KBAG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Yürürlükte</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1001 - Araştırma</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90000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1954200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1954200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327134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531585,6</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22002494"/>
                  </a:ext>
                </a:extLst>
              </a:tr>
              <a:tr h="186816">
                <a:tc>
                  <a:txBody>
                    <a:bodyPr/>
                    <a:lstStyle/>
                    <a:p>
                      <a:pPr algn="l" fontAlgn="b"/>
                      <a:r>
                        <a:rPr lang="tr-TR" sz="700" b="0" i="0" u="none" strike="noStrike">
                          <a:effectLst/>
                          <a:latin typeface="Arial" panose="020B0604020202020204" pitchFamily="34" charset="0"/>
                        </a:rPr>
                        <a:t>124Z151</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MUSTAFA CENGİZ</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SİİRT Ü.</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15.04.2024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15.10.2024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KBAG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Sonuçlandı</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1002 - Hızlı Destek</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59964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59964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2681909771"/>
                  </a:ext>
                </a:extLst>
              </a:tr>
              <a:tr h="186816">
                <a:tc>
                  <a:txBody>
                    <a:bodyPr/>
                    <a:lstStyle/>
                    <a:p>
                      <a:pPr algn="l" fontAlgn="b"/>
                      <a:r>
                        <a:rPr lang="tr-TR" sz="700" b="0" i="0" u="none" strike="noStrike">
                          <a:effectLst/>
                          <a:latin typeface="Arial" panose="020B0604020202020204" pitchFamily="34" charset="0"/>
                        </a:rPr>
                        <a:t>125O673</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FATMA İŞBİLİR</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SİİRT Ü. VETERİNER F.</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05.11.2025</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05.11.2026</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TOVAG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Yürürlükte</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1002 - Hızlı Destek</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100000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100000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100000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45000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09380677"/>
                  </a:ext>
                </a:extLst>
              </a:tr>
              <a:tr h="295138">
                <a:tc>
                  <a:txBody>
                    <a:bodyPr/>
                    <a:lstStyle/>
                    <a:p>
                      <a:pPr algn="l" fontAlgn="b"/>
                      <a:r>
                        <a:rPr lang="tr-TR" sz="700" b="0" i="0" u="none" strike="noStrike">
                          <a:effectLst/>
                          <a:latin typeface="Arial" panose="020B0604020202020204" pitchFamily="34" charset="0"/>
                        </a:rPr>
                        <a:t>214O374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MESUT BUDAK</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SİİRT Ü. ZİRAAT F. TOPRAK BİLİMİ VE BİTKİ BESLEME B.</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01.03.2015</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01.09.2018</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TOVAG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Sonuçlandı</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Uluslararası</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30588</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427468</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427468</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286320941"/>
                  </a:ext>
                </a:extLst>
              </a:tr>
              <a:tr h="268032">
                <a:tc>
                  <a:txBody>
                    <a:bodyPr/>
                    <a:lstStyle/>
                    <a:p>
                      <a:pPr algn="l" fontAlgn="b"/>
                      <a:r>
                        <a:rPr lang="tr-TR" sz="700" b="0" i="0" u="none" strike="noStrike">
                          <a:effectLst/>
                          <a:latin typeface="Arial" panose="020B0604020202020204" pitchFamily="34" charset="0"/>
                        </a:rPr>
                        <a:t>215O465</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NEVZAT KONAR</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ANKARA Ü. ZİRAAT F. SÜT TEKNOLOJİSİ B.</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15.02.2016</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15.11.2016</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TOVAG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Sonuçlandı</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1002 - Hızlı Destek</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29550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29550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4248589"/>
                  </a:ext>
                </a:extLst>
              </a:tr>
              <a:tr h="186816">
                <a:tc>
                  <a:txBody>
                    <a:bodyPr/>
                    <a:lstStyle/>
                    <a:p>
                      <a:pPr algn="l" fontAlgn="b"/>
                      <a:r>
                        <a:rPr lang="tr-TR" sz="700" b="0" i="0" u="none" strike="noStrike">
                          <a:effectLst/>
                          <a:latin typeface="Arial" panose="020B0604020202020204" pitchFamily="34" charset="0"/>
                        </a:rPr>
                        <a:t>217O024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HALİT SEYFETTİN ATLI</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SİİRT Ü. ZİRAAT F.</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15.04.2018</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15.04.2021</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TOVAG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Sonuçlandı</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1001 - Araştırma</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21474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326224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326224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1746196137"/>
                  </a:ext>
                </a:extLst>
              </a:tr>
              <a:tr h="186816">
                <a:tc>
                  <a:txBody>
                    <a:bodyPr/>
                    <a:lstStyle/>
                    <a:p>
                      <a:pPr algn="l" fontAlgn="b"/>
                      <a:r>
                        <a:rPr lang="tr-TR" sz="700" b="0" i="0" u="none" strike="noStrike">
                          <a:effectLst/>
                          <a:latin typeface="Arial" panose="020B0604020202020204" pitchFamily="34" charset="0"/>
                        </a:rPr>
                        <a:t>218K187</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REZAN KARAKAŞ</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SİİRT Ü.</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01.10.2019</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01.10.2022</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SOBAG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Sonuçlandı</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1001 - Araştırma</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72000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685612,96</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16700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702312,96</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64691238"/>
                  </a:ext>
                </a:extLst>
              </a:tr>
              <a:tr h="295138">
                <a:tc>
                  <a:txBody>
                    <a:bodyPr/>
                    <a:lstStyle/>
                    <a:p>
                      <a:pPr algn="l" fontAlgn="b"/>
                      <a:r>
                        <a:rPr lang="tr-TR" sz="700" b="0" i="0" u="none" strike="noStrike">
                          <a:effectLst/>
                          <a:latin typeface="Arial" panose="020B0604020202020204" pitchFamily="34" charset="0"/>
                        </a:rPr>
                        <a:t>219O034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YAKUP ASLAN</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SİİRT Ü. MÜHENDİSLİK F. GIDA MÜHENDİSLİĞİ B.</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01.03.2020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01.06.2021</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TOVAG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Sonuçlandı</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1002 - Hızlı Destek</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39564,68</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39564,68</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2514854938"/>
                  </a:ext>
                </a:extLst>
              </a:tr>
              <a:tr h="186816">
                <a:tc>
                  <a:txBody>
                    <a:bodyPr/>
                    <a:lstStyle/>
                    <a:p>
                      <a:pPr algn="l" fontAlgn="b"/>
                      <a:r>
                        <a:rPr lang="tr-TR" sz="700" b="0" i="0" u="none" strike="noStrike">
                          <a:effectLst/>
                          <a:latin typeface="Arial" panose="020B0604020202020204" pitchFamily="34" charset="0"/>
                        </a:rPr>
                        <a:t>221Z308</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MUSTAFA ARIK</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SİİRT Ü. SAĞLIK BİLİMLERİ F.</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15.03.2022</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15.06.2023</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MAG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Sonuçlandı</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1002 - Hızlı Destek</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41620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41620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0080139"/>
                  </a:ext>
                </a:extLst>
              </a:tr>
              <a:tr h="186816">
                <a:tc>
                  <a:txBody>
                    <a:bodyPr/>
                    <a:lstStyle/>
                    <a:p>
                      <a:pPr algn="l" fontAlgn="b"/>
                      <a:r>
                        <a:rPr lang="tr-TR" sz="700" b="0" i="0" u="none" strike="noStrike">
                          <a:effectLst/>
                          <a:latin typeface="Arial" panose="020B0604020202020204" pitchFamily="34" charset="0"/>
                        </a:rPr>
                        <a:t>222O107</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YALÇIN YAMAN</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SİİRT Ü. VETERİNER F.</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01.04.2023</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01.04.2025</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TOVAG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Sonuçlandı</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1001 - Araştırma</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350000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1684100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64505,93</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1748605,93</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67200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264599,6</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1736030322"/>
                  </a:ext>
                </a:extLst>
              </a:tr>
              <a:tr h="191186">
                <a:tc>
                  <a:txBody>
                    <a:bodyPr/>
                    <a:lstStyle/>
                    <a:p>
                      <a:pPr algn="l" fontAlgn="b"/>
                      <a:r>
                        <a:rPr lang="tr-TR" sz="700" b="0" i="0" u="none" strike="noStrike">
                          <a:effectLst/>
                          <a:latin typeface="Arial" panose="020B0604020202020204" pitchFamily="34" charset="0"/>
                        </a:rPr>
                        <a:t>222O210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MUSTAFA CERİTOĞLU</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dirty="0">
                          <a:effectLst/>
                          <a:latin typeface="Arial" panose="020B0604020202020204" pitchFamily="34" charset="0"/>
                        </a:rPr>
                        <a:t>SİİRT Ü. ZİRAAT F. TARLA BİTKİLERİ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15.01.2023</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15.01.2024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TOVAG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Sonuçlandı</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1002 - Hızlı Destek</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41150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41150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69626908"/>
                  </a:ext>
                </a:extLst>
              </a:tr>
              <a:tr h="295138">
                <a:tc>
                  <a:txBody>
                    <a:bodyPr/>
                    <a:lstStyle/>
                    <a:p>
                      <a:pPr algn="l" fontAlgn="b"/>
                      <a:r>
                        <a:rPr lang="tr-TR" sz="700" b="0" i="0" u="none" strike="noStrike">
                          <a:effectLst/>
                          <a:latin typeface="Arial" panose="020B0604020202020204" pitchFamily="34" charset="0"/>
                        </a:rPr>
                        <a:t>223O358</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GÜLŞAH AKGÜL</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SİİRT Ü. VETERİNER F. GIDA HİJYENİ VE TEKNOLOJİSİ B.</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01.02.2024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01.02.2025</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TOVAG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Sonuçlandı</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1002 - Hızlı Destek</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73036</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73036</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2754027754"/>
                  </a:ext>
                </a:extLst>
              </a:tr>
              <a:tr h="178088">
                <a:tc>
                  <a:txBody>
                    <a:bodyPr/>
                    <a:lstStyle/>
                    <a:p>
                      <a:pPr algn="l" fontAlgn="b"/>
                      <a:r>
                        <a:rPr lang="tr-TR" sz="700" b="0" i="0" u="none" strike="noStrike">
                          <a:effectLst/>
                          <a:latin typeface="Arial" panose="020B0604020202020204" pitchFamily="34" charset="0"/>
                        </a:rPr>
                        <a:t>224O219</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FIRAT PALA</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600" b="0" i="0" u="none" strike="noStrike">
                          <a:effectLst/>
                          <a:latin typeface="Arial" panose="020B0604020202020204" pitchFamily="34" charset="0"/>
                        </a:rPr>
                        <a:t>SİİRT Ü. ZİRAAT F. BİTKİ KORUMA B.</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25.04.2025</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25.04.2026</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TOVAG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Yürürlükte</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1002 - Hızlı Destek</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100000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100000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100000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99919,8</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77206079"/>
                  </a:ext>
                </a:extLst>
              </a:tr>
              <a:tr h="295138">
                <a:tc>
                  <a:txBody>
                    <a:bodyPr/>
                    <a:lstStyle/>
                    <a:p>
                      <a:pPr algn="l" fontAlgn="b"/>
                      <a:r>
                        <a:rPr lang="tr-TR" sz="700" b="0" i="0" u="none" strike="noStrike">
                          <a:effectLst/>
                          <a:latin typeface="Arial" panose="020B0604020202020204" pitchFamily="34" charset="0"/>
                        </a:rPr>
                        <a:t>224S848</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a:effectLst/>
                          <a:latin typeface="Arial" panose="020B0604020202020204" pitchFamily="34" charset="0"/>
                        </a:rPr>
                        <a:t>MEHMET SEFA ULUTAŞ</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600" b="0" i="0" u="none" strike="noStrike" dirty="0">
                          <a:effectLst/>
                          <a:latin typeface="Arial" panose="020B0604020202020204" pitchFamily="34" charset="0"/>
                        </a:rPr>
                        <a:t>SİİRT Ü. FEN EDEBİYAT F. BİYOLOJİ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23.12.2024</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23.12.2026</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SBAG</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Yürürlükte</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dirty="0">
                          <a:effectLst/>
                          <a:latin typeface="Arial" panose="020B0604020202020204" pitchFamily="34" charset="0"/>
                        </a:rPr>
                        <a:t>3501 - Kariyer</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55000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1229000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1229000</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 </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dirty="0">
                          <a:effectLst/>
                          <a:latin typeface="Arial" panose="020B0604020202020204" pitchFamily="34" charset="0"/>
                        </a:rPr>
                        <a:t>942432,81</a:t>
                      </a:r>
                    </a:p>
                  </a:txBody>
                  <a:tcPr marL="7073" marR="7073" marT="707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2519882519"/>
                  </a:ext>
                </a:extLst>
              </a:tr>
            </a:tbl>
          </a:graphicData>
        </a:graphic>
      </p:graphicFrame>
      <p:sp>
        <p:nvSpPr>
          <p:cNvPr id="3" name="Dikdörtgen 2"/>
          <p:cNvSpPr/>
          <p:nvPr/>
        </p:nvSpPr>
        <p:spPr>
          <a:xfrm>
            <a:off x="7466239" y="6295335"/>
            <a:ext cx="2532743" cy="215444"/>
          </a:xfrm>
          <a:prstGeom prst="rect">
            <a:avLst/>
          </a:prstGeom>
        </p:spPr>
        <p:txBody>
          <a:bodyPr wrap="square">
            <a:spAutoFit/>
          </a:bodyPr>
          <a:lstStyle/>
          <a:p>
            <a:r>
              <a:rPr lang="tr-TR" sz="800" dirty="0">
                <a:latin typeface="Arial" panose="020B0604020202020204" pitchFamily="34" charset="0"/>
              </a:rPr>
              <a:t>Toplam</a:t>
            </a:r>
            <a:r>
              <a:rPr lang="tr-TR" sz="800" dirty="0"/>
              <a:t> </a:t>
            </a:r>
            <a:r>
              <a:rPr lang="tr-TR" sz="800" dirty="0">
                <a:latin typeface="Arial" panose="020B0604020202020204" pitchFamily="34" charset="0"/>
              </a:rPr>
              <a:t>  8.162.135,77   788.034,00   2.052.155,81 </a:t>
            </a:r>
            <a:endParaRPr lang="tr-TR" sz="800" dirty="0"/>
          </a:p>
        </p:txBody>
      </p:sp>
    </p:spTree>
    <p:extLst>
      <p:ext uri="{BB962C8B-B14F-4D97-AF65-F5344CB8AC3E}">
        <p14:creationId xmlns:p14="http://schemas.microsoft.com/office/powerpoint/2010/main" val="38987024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93044" y="288658"/>
            <a:ext cx="8694539" cy="614503"/>
          </a:xfrm>
        </p:spPr>
        <p:txBody>
          <a:bodyPr>
            <a:normAutofit fontScale="90000"/>
          </a:bodyPr>
          <a:lstStyle/>
          <a:p>
            <a:r>
              <a:rPr lang="tr-TR" dirty="0" smtClean="0"/>
              <a:t>2025 Yılında Başlayan TÜBİTAK </a:t>
            </a:r>
            <a:r>
              <a:rPr lang="tr-TR" dirty="0"/>
              <a:t>Projeleri</a:t>
            </a:r>
          </a:p>
        </p:txBody>
      </p:sp>
      <p:sp>
        <p:nvSpPr>
          <p:cNvPr id="4" name="Slayt Numarası Yer Tutucusu 3"/>
          <p:cNvSpPr>
            <a:spLocks noGrp="1"/>
          </p:cNvSpPr>
          <p:nvPr>
            <p:ph type="sldNum" sz="quarter" idx="12"/>
          </p:nvPr>
        </p:nvSpPr>
        <p:spPr/>
        <p:txBody>
          <a:bodyPr/>
          <a:lstStyle/>
          <a:p>
            <a:fld id="{B3BF8EA4-8A69-4270-8123-1D095C65A064}" type="slidenum">
              <a:rPr lang="tr-TR" smtClean="0"/>
              <a:pPr/>
              <a:t>22</a:t>
            </a:fld>
            <a:endParaRPr lang="tr-TR"/>
          </a:p>
        </p:txBody>
      </p:sp>
      <p:graphicFrame>
        <p:nvGraphicFramePr>
          <p:cNvPr id="3" name="İçerik Yer Tutucusu 2"/>
          <p:cNvGraphicFramePr>
            <a:graphicFrameLocks noGrp="1"/>
          </p:cNvGraphicFramePr>
          <p:nvPr>
            <p:ph idx="1"/>
            <p:extLst>
              <p:ext uri="{D42A27DB-BD31-4B8C-83A1-F6EECF244321}">
                <p14:modId xmlns:p14="http://schemas.microsoft.com/office/powerpoint/2010/main" val="3809326447"/>
              </p:ext>
            </p:extLst>
          </p:nvPr>
        </p:nvGraphicFramePr>
        <p:xfrm>
          <a:off x="285749" y="1085766"/>
          <a:ext cx="9658350" cy="4842472"/>
        </p:xfrm>
        <a:graphic>
          <a:graphicData uri="http://schemas.openxmlformats.org/drawingml/2006/table">
            <a:tbl>
              <a:tblPr/>
              <a:tblGrid>
                <a:gridCol w="506187">
                  <a:extLst>
                    <a:ext uri="{9D8B030D-6E8A-4147-A177-3AD203B41FA5}">
                      <a16:colId xmlns:a16="http://schemas.microsoft.com/office/drawing/2014/main" val="1062821544"/>
                    </a:ext>
                  </a:extLst>
                </a:gridCol>
                <a:gridCol w="1453243">
                  <a:extLst>
                    <a:ext uri="{9D8B030D-6E8A-4147-A177-3AD203B41FA5}">
                      <a16:colId xmlns:a16="http://schemas.microsoft.com/office/drawing/2014/main" val="1516647531"/>
                    </a:ext>
                  </a:extLst>
                </a:gridCol>
                <a:gridCol w="633321">
                  <a:extLst>
                    <a:ext uri="{9D8B030D-6E8A-4147-A177-3AD203B41FA5}">
                      <a16:colId xmlns:a16="http://schemas.microsoft.com/office/drawing/2014/main" val="2297543813"/>
                    </a:ext>
                  </a:extLst>
                </a:gridCol>
                <a:gridCol w="1230736">
                  <a:extLst>
                    <a:ext uri="{9D8B030D-6E8A-4147-A177-3AD203B41FA5}">
                      <a16:colId xmlns:a16="http://schemas.microsoft.com/office/drawing/2014/main" val="1889221917"/>
                    </a:ext>
                  </a:extLst>
                </a:gridCol>
                <a:gridCol w="543869">
                  <a:extLst>
                    <a:ext uri="{9D8B030D-6E8A-4147-A177-3AD203B41FA5}">
                      <a16:colId xmlns:a16="http://schemas.microsoft.com/office/drawing/2014/main" val="786647739"/>
                    </a:ext>
                  </a:extLst>
                </a:gridCol>
                <a:gridCol w="499327">
                  <a:extLst>
                    <a:ext uri="{9D8B030D-6E8A-4147-A177-3AD203B41FA5}">
                      <a16:colId xmlns:a16="http://schemas.microsoft.com/office/drawing/2014/main" val="1562256686"/>
                    </a:ext>
                  </a:extLst>
                </a:gridCol>
                <a:gridCol w="527458">
                  <a:extLst>
                    <a:ext uri="{9D8B030D-6E8A-4147-A177-3AD203B41FA5}">
                      <a16:colId xmlns:a16="http://schemas.microsoft.com/office/drawing/2014/main" val="1633637059"/>
                    </a:ext>
                  </a:extLst>
                </a:gridCol>
                <a:gridCol w="451489">
                  <a:extLst>
                    <a:ext uri="{9D8B030D-6E8A-4147-A177-3AD203B41FA5}">
                      <a16:colId xmlns:a16="http://schemas.microsoft.com/office/drawing/2014/main" val="2441405210"/>
                    </a:ext>
                  </a:extLst>
                </a:gridCol>
                <a:gridCol w="579664">
                  <a:extLst>
                    <a:ext uri="{9D8B030D-6E8A-4147-A177-3AD203B41FA5}">
                      <a16:colId xmlns:a16="http://schemas.microsoft.com/office/drawing/2014/main" val="973453957"/>
                    </a:ext>
                  </a:extLst>
                </a:gridCol>
                <a:gridCol w="473860">
                  <a:extLst>
                    <a:ext uri="{9D8B030D-6E8A-4147-A177-3AD203B41FA5}">
                      <a16:colId xmlns:a16="http://schemas.microsoft.com/office/drawing/2014/main" val="1551940249"/>
                    </a:ext>
                  </a:extLst>
                </a:gridCol>
                <a:gridCol w="487607">
                  <a:extLst>
                    <a:ext uri="{9D8B030D-6E8A-4147-A177-3AD203B41FA5}">
                      <a16:colId xmlns:a16="http://schemas.microsoft.com/office/drawing/2014/main" val="846895935"/>
                    </a:ext>
                  </a:extLst>
                </a:gridCol>
                <a:gridCol w="418297">
                  <a:extLst>
                    <a:ext uri="{9D8B030D-6E8A-4147-A177-3AD203B41FA5}">
                      <a16:colId xmlns:a16="http://schemas.microsoft.com/office/drawing/2014/main" val="2825901197"/>
                    </a:ext>
                  </a:extLst>
                </a:gridCol>
                <a:gridCol w="765554">
                  <a:extLst>
                    <a:ext uri="{9D8B030D-6E8A-4147-A177-3AD203B41FA5}">
                      <a16:colId xmlns:a16="http://schemas.microsoft.com/office/drawing/2014/main" val="3108999242"/>
                    </a:ext>
                  </a:extLst>
                </a:gridCol>
                <a:gridCol w="543869">
                  <a:extLst>
                    <a:ext uri="{9D8B030D-6E8A-4147-A177-3AD203B41FA5}">
                      <a16:colId xmlns:a16="http://schemas.microsoft.com/office/drawing/2014/main" val="3516209481"/>
                    </a:ext>
                  </a:extLst>
                </a:gridCol>
                <a:gridCol w="543869">
                  <a:extLst>
                    <a:ext uri="{9D8B030D-6E8A-4147-A177-3AD203B41FA5}">
                      <a16:colId xmlns:a16="http://schemas.microsoft.com/office/drawing/2014/main" val="2106549634"/>
                    </a:ext>
                  </a:extLst>
                </a:gridCol>
              </a:tblGrid>
              <a:tr h="392025">
                <a:tc>
                  <a:txBody>
                    <a:bodyPr/>
                    <a:lstStyle/>
                    <a:p>
                      <a:pPr algn="ctr" fontAlgn="b"/>
                      <a:r>
                        <a:rPr lang="tr-TR" sz="900" b="1" i="0" u="none" strike="noStrike" dirty="0">
                          <a:solidFill>
                            <a:srgbClr val="000080"/>
                          </a:solidFill>
                          <a:effectLst/>
                          <a:latin typeface="Arial" panose="020B0604020202020204" pitchFamily="34" charset="0"/>
                        </a:rPr>
                        <a:t>Proje No</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900" b="1" i="0" u="none" strike="noStrike">
                          <a:solidFill>
                            <a:srgbClr val="000080"/>
                          </a:solidFill>
                          <a:effectLst/>
                          <a:latin typeface="Arial" panose="020B0604020202020204" pitchFamily="34" charset="0"/>
                        </a:rPr>
                        <a:t>Proje Adı</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900" b="1" i="0" u="none" strike="noStrike">
                          <a:solidFill>
                            <a:srgbClr val="000080"/>
                          </a:solidFill>
                          <a:effectLst/>
                          <a:latin typeface="Arial" panose="020B0604020202020204" pitchFamily="34" charset="0"/>
                        </a:rPr>
                        <a:t>Yürütücü</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900" b="1" i="0" u="none" strike="noStrike">
                          <a:solidFill>
                            <a:srgbClr val="000080"/>
                          </a:solidFill>
                          <a:effectLst/>
                          <a:latin typeface="Arial" panose="020B0604020202020204" pitchFamily="34" charset="0"/>
                        </a:rPr>
                        <a:t>Kuruluş</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900" b="1" i="0" u="none" strike="noStrike">
                          <a:solidFill>
                            <a:srgbClr val="000080"/>
                          </a:solidFill>
                          <a:effectLst/>
                          <a:latin typeface="Arial" panose="020B0604020202020204" pitchFamily="34" charset="0"/>
                        </a:rPr>
                        <a:t>Onay Tarihi</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900" b="1" i="0" u="none" strike="noStrike">
                          <a:solidFill>
                            <a:srgbClr val="000080"/>
                          </a:solidFill>
                          <a:effectLst/>
                          <a:latin typeface="Arial" panose="020B0604020202020204" pitchFamily="34" charset="0"/>
                        </a:rPr>
                        <a:t>Başlama Tarihi</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900" b="1" i="0" u="none" strike="noStrike">
                          <a:solidFill>
                            <a:srgbClr val="000080"/>
                          </a:solidFill>
                          <a:effectLst/>
                          <a:latin typeface="Arial" panose="020B0604020202020204" pitchFamily="34" charset="0"/>
                        </a:rPr>
                        <a:t>Bitiş Tarihi</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900" b="1" i="0" u="none" strike="noStrike">
                          <a:solidFill>
                            <a:srgbClr val="000080"/>
                          </a:solidFill>
                          <a:effectLst/>
                          <a:latin typeface="Arial" panose="020B0604020202020204" pitchFamily="34" charset="0"/>
                        </a:rPr>
                        <a:t>Grup</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900" b="1" i="0" u="none" strike="noStrike">
                          <a:solidFill>
                            <a:srgbClr val="000080"/>
                          </a:solidFill>
                          <a:effectLst/>
                          <a:latin typeface="Arial" panose="020B0604020202020204" pitchFamily="34" charset="0"/>
                        </a:rPr>
                        <a:t>Durumu</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900" b="1" i="0" u="none" strike="noStrike">
                          <a:solidFill>
                            <a:srgbClr val="000080"/>
                          </a:solidFill>
                          <a:effectLst/>
                          <a:latin typeface="Arial" panose="020B0604020202020204" pitchFamily="34" charset="0"/>
                        </a:rPr>
                        <a:t>Türü</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900" b="1" i="0" u="none" strike="noStrike">
                          <a:solidFill>
                            <a:srgbClr val="000080"/>
                          </a:solidFill>
                          <a:effectLst/>
                          <a:latin typeface="Arial" panose="020B0604020202020204" pitchFamily="34" charset="0"/>
                        </a:rPr>
                        <a:t>Bütçe</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700" b="0" i="0" u="none" strike="noStrike" dirty="0">
                          <a:solidFill>
                            <a:srgbClr val="000080"/>
                          </a:solidFill>
                          <a:effectLst/>
                          <a:latin typeface="Arial" panose="020B0604020202020204" pitchFamily="34" charset="0"/>
                        </a:rPr>
                        <a:t>Toplam Ek </a:t>
                      </a:r>
                      <a:r>
                        <a:rPr lang="tr-TR" sz="700" b="0" i="0" u="none" strike="noStrike" dirty="0" smtClean="0">
                          <a:solidFill>
                            <a:srgbClr val="000080"/>
                          </a:solidFill>
                          <a:effectLst/>
                          <a:latin typeface="Arial" panose="020B0604020202020204" pitchFamily="34" charset="0"/>
                        </a:rPr>
                        <a:t>Ödenek</a:t>
                      </a:r>
                      <a:endParaRPr lang="tr-TR" sz="900" b="1" i="0" u="none" strike="noStrike" dirty="0">
                        <a:solidFill>
                          <a:srgbClr val="000080"/>
                        </a:solidFill>
                        <a:effectLst/>
                        <a:latin typeface="Arial" panose="020B0604020202020204" pitchFamily="34" charset="0"/>
                      </a:endParaRP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900" b="1" i="0" u="none" strike="noStrike">
                          <a:solidFill>
                            <a:srgbClr val="000080"/>
                          </a:solidFill>
                          <a:effectLst/>
                          <a:latin typeface="Arial" panose="020B0604020202020204" pitchFamily="34" charset="0"/>
                        </a:rPr>
                        <a:t>Toplam Ödenek</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900" b="1" i="0" u="none" strike="noStrike">
                          <a:solidFill>
                            <a:srgbClr val="000080"/>
                          </a:solidFill>
                          <a:effectLst/>
                          <a:latin typeface="Arial" panose="020B0604020202020204" pitchFamily="34" charset="0"/>
                        </a:rPr>
                        <a:t>TTSGelir 2025</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tc>
                  <a:txBody>
                    <a:bodyPr/>
                    <a:lstStyle/>
                    <a:p>
                      <a:pPr algn="ctr" fontAlgn="b"/>
                      <a:r>
                        <a:rPr lang="tr-TR" sz="900" b="1" i="0" u="none" strike="noStrike">
                          <a:solidFill>
                            <a:srgbClr val="000080"/>
                          </a:solidFill>
                          <a:effectLst/>
                          <a:latin typeface="Arial" panose="020B0604020202020204" pitchFamily="34" charset="0"/>
                        </a:rPr>
                        <a:t>TTSGider 2025</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C00"/>
                    </a:solidFill>
                  </a:tcPr>
                </a:tc>
                <a:extLst>
                  <a:ext uri="{0D108BD9-81ED-4DB2-BD59-A6C34878D82A}">
                    <a16:rowId xmlns:a16="http://schemas.microsoft.com/office/drawing/2014/main" val="2318010985"/>
                  </a:ext>
                </a:extLst>
              </a:tr>
              <a:tr h="910319">
                <a:tc>
                  <a:txBody>
                    <a:bodyPr/>
                    <a:lstStyle/>
                    <a:p>
                      <a:pPr algn="l" fontAlgn="b"/>
                      <a:r>
                        <a:rPr lang="tr-TR" sz="900" b="0" i="0" u="none" strike="noStrike">
                          <a:effectLst/>
                          <a:latin typeface="Arial" panose="020B0604020202020204" pitchFamily="34" charset="0"/>
                        </a:rPr>
                        <a:t>124C187</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a:effectLst/>
                          <a:latin typeface="Arial" panose="020B0604020202020204" pitchFamily="34" charset="0"/>
                        </a:rPr>
                        <a:t>N-Nitrosodimetilamin'in meyve sineğinde dopaminerjik ve kolinerjik sistemler ve oksidatif stres biyomarkırları üzerine etkisinin incelenmesi</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dirty="0">
                          <a:effectLst/>
                          <a:latin typeface="Arial" panose="020B0604020202020204" pitchFamily="34" charset="0"/>
                        </a:rPr>
                        <a:t>MELİKE KARAMAN</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a:effectLst/>
                          <a:latin typeface="Arial" panose="020B0604020202020204" pitchFamily="34" charset="0"/>
                        </a:rPr>
                        <a:t>SİİRT ÜNİ-ATATÜRK Ü. FEN F. MOLEKÜLER BİYOLOJİ VE GENETİK B.</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dirty="0">
                          <a:effectLst/>
                          <a:latin typeface="Arial" panose="020B0604020202020204" pitchFamily="34" charset="0"/>
                        </a:rPr>
                        <a:t>27.09.2024</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dirty="0">
                          <a:effectLst/>
                          <a:latin typeface="Arial" panose="020B0604020202020204" pitchFamily="34" charset="0"/>
                        </a:rPr>
                        <a:t>01.02.2025</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dirty="0">
                          <a:effectLst/>
                          <a:latin typeface="Arial" panose="020B0604020202020204" pitchFamily="34" charset="0"/>
                        </a:rPr>
                        <a:t>01.08.2026</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a:effectLst/>
                          <a:latin typeface="Arial" panose="020B0604020202020204" pitchFamily="34" charset="0"/>
                        </a:rPr>
                        <a:t>BİDEB</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a:effectLst/>
                          <a:latin typeface="Arial" panose="020B0604020202020204" pitchFamily="34" charset="0"/>
                        </a:rPr>
                        <a:t>Yürürlükte</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a:effectLst/>
                          <a:latin typeface="Arial" panose="020B0604020202020204" pitchFamily="34" charset="0"/>
                        </a:rPr>
                        <a:t>BİDEB-2218</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a:effectLst/>
                          <a:latin typeface="Arial" panose="020B0604020202020204" pitchFamily="34" charset="0"/>
                        </a:rPr>
                        <a:t>0</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a:effectLst/>
                          <a:latin typeface="Arial" panose="020B0604020202020204" pitchFamily="34" charset="0"/>
                        </a:rPr>
                        <a:t>0</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a:effectLst/>
                          <a:latin typeface="Arial" panose="020B0604020202020204" pitchFamily="34" charset="0"/>
                        </a:rPr>
                        <a:t>0</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a:effectLst/>
                          <a:latin typeface="Arial" panose="020B0604020202020204" pitchFamily="34" charset="0"/>
                        </a:rPr>
                        <a:t>150000</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a:effectLst/>
                          <a:latin typeface="Arial" panose="020B0604020202020204" pitchFamily="34" charset="0"/>
                        </a:rPr>
                        <a:t>149998</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740201645"/>
                  </a:ext>
                </a:extLst>
              </a:tr>
              <a:tr h="1213761">
                <a:tc>
                  <a:txBody>
                    <a:bodyPr/>
                    <a:lstStyle/>
                    <a:p>
                      <a:pPr algn="l" fontAlgn="b"/>
                      <a:r>
                        <a:rPr lang="tr-TR" sz="900" b="0" i="0" u="none" strike="noStrike">
                          <a:effectLst/>
                          <a:latin typeface="Arial" panose="020B0604020202020204" pitchFamily="34" charset="0"/>
                        </a:rPr>
                        <a:t>124O178</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900" b="0" i="0" u="none" strike="noStrike">
                          <a:effectLst/>
                          <a:latin typeface="Arial" panose="020B0604020202020204" pitchFamily="34" charset="0"/>
                        </a:rPr>
                        <a:t>Çayboğazı Barajı'nın İnşaat ve İşletme Aşamalarında İklimsel ve Hidrolojik Parametreler Üzerindeki Etkisinin Peyzaj Dinamikleri Aracılığıyla Kaynak-Yutak Peyzajlar Açısından Araştırılması</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900" b="0" i="0" u="none" strike="noStrike">
                          <a:effectLst/>
                          <a:latin typeface="Arial" panose="020B0604020202020204" pitchFamily="34" charset="0"/>
                        </a:rPr>
                        <a:t>HURİYE SİMTEN SÜTÜNÇ</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900" b="0" i="0" u="none" strike="noStrike">
                          <a:effectLst/>
                          <a:latin typeface="Arial" panose="020B0604020202020204" pitchFamily="34" charset="0"/>
                        </a:rPr>
                        <a:t>SİİRT Ü. ZİRAAT F. PEYZAJ MİMARLIĞI B.</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27.05.2024</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13.03.2025</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dirty="0">
                          <a:effectLst/>
                          <a:latin typeface="Arial" panose="020B0604020202020204" pitchFamily="34" charset="0"/>
                        </a:rPr>
                        <a:t>13.03.2026</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800" b="0" i="0" u="none" strike="noStrike" dirty="0">
                          <a:effectLst/>
                          <a:latin typeface="Arial" panose="020B0604020202020204" pitchFamily="34" charset="0"/>
                        </a:rPr>
                        <a:t>TOVAG</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900" b="0" i="0" u="none" strike="noStrike" dirty="0">
                          <a:effectLst/>
                          <a:latin typeface="Arial" panose="020B0604020202020204" pitchFamily="34" charset="0"/>
                        </a:rPr>
                        <a:t>Yürürlükte</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900" b="0" i="0" u="none" strike="noStrike">
                          <a:effectLst/>
                          <a:latin typeface="Arial" panose="020B0604020202020204" pitchFamily="34" charset="0"/>
                        </a:rPr>
                        <a:t>1002 - Hızlı Destek</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900" b="0" i="0" u="none" strike="noStrike">
                          <a:effectLst/>
                          <a:latin typeface="Arial" panose="020B0604020202020204" pitchFamily="34" charset="0"/>
                        </a:rPr>
                        <a:t>38300</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900" b="0" i="0" u="none" strike="noStrike">
                          <a:effectLst/>
                          <a:latin typeface="Arial" panose="020B0604020202020204" pitchFamily="34" charset="0"/>
                        </a:rPr>
                        <a:t>0</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900" b="0" i="0" u="none" strike="noStrike">
                          <a:effectLst/>
                          <a:latin typeface="Arial" panose="020B0604020202020204" pitchFamily="34" charset="0"/>
                        </a:rPr>
                        <a:t>38300</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900" b="0" i="0" u="none" strike="noStrike">
                          <a:effectLst/>
                          <a:latin typeface="Arial" panose="020B0604020202020204" pitchFamily="34" charset="0"/>
                        </a:rPr>
                        <a:t>38300</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900" b="0" i="0" u="none" strike="noStrike">
                          <a:effectLst/>
                          <a:latin typeface="Arial" panose="020B0604020202020204" pitchFamily="34" charset="0"/>
                        </a:rPr>
                        <a:t> </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32162601"/>
                  </a:ext>
                </a:extLst>
              </a:tr>
              <a:tr h="759513">
                <a:tc>
                  <a:txBody>
                    <a:bodyPr/>
                    <a:lstStyle/>
                    <a:p>
                      <a:pPr algn="l" fontAlgn="b"/>
                      <a:r>
                        <a:rPr lang="tr-TR" sz="900" b="0" i="0" u="none" strike="noStrike">
                          <a:effectLst/>
                          <a:latin typeface="Arial" panose="020B0604020202020204" pitchFamily="34" charset="0"/>
                        </a:rPr>
                        <a:t>125O673</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a:effectLst/>
                          <a:latin typeface="Arial" panose="020B0604020202020204" pitchFamily="34" charset="0"/>
                        </a:rPr>
                        <a:t>Küçükbaş Hayvanlarda Ossa Cordis Ve Kalp Ağırlığı Arasındaki Bağlantının Karşılaştırmalı Analizi</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a:effectLst/>
                          <a:latin typeface="Arial" panose="020B0604020202020204" pitchFamily="34" charset="0"/>
                        </a:rPr>
                        <a:t>FATMA İŞBİLİR</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a:effectLst/>
                          <a:latin typeface="Arial" panose="020B0604020202020204" pitchFamily="34" charset="0"/>
                        </a:rPr>
                        <a:t>SİİRT Ü. VETERİNER F.</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08.09.2025</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a:effectLst/>
                          <a:latin typeface="Arial" panose="020B0604020202020204" pitchFamily="34" charset="0"/>
                        </a:rPr>
                        <a:t>05.11.2025</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700" b="0" i="0" u="none" strike="noStrike" dirty="0">
                          <a:effectLst/>
                          <a:latin typeface="Arial" panose="020B0604020202020204" pitchFamily="34" charset="0"/>
                        </a:rPr>
                        <a:t>05.11.2026</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800" b="0" i="0" u="none" strike="noStrike" dirty="0">
                          <a:effectLst/>
                          <a:latin typeface="Arial" panose="020B0604020202020204" pitchFamily="34" charset="0"/>
                        </a:rPr>
                        <a:t>TOVAG</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a:effectLst/>
                          <a:latin typeface="Arial" panose="020B0604020202020204" pitchFamily="34" charset="0"/>
                        </a:rPr>
                        <a:t>Yürürlükte</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a:effectLst/>
                          <a:latin typeface="Arial" panose="020B0604020202020204" pitchFamily="34" charset="0"/>
                        </a:rPr>
                        <a:t>1002 - Hızlı Destek</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a:effectLst/>
                          <a:latin typeface="Arial" panose="020B0604020202020204" pitchFamily="34" charset="0"/>
                        </a:rPr>
                        <a:t>100000</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a:effectLst/>
                          <a:latin typeface="Arial" panose="020B0604020202020204" pitchFamily="34" charset="0"/>
                        </a:rPr>
                        <a:t>0</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a:effectLst/>
                          <a:latin typeface="Arial" panose="020B0604020202020204" pitchFamily="34" charset="0"/>
                        </a:rPr>
                        <a:t>100000</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a:effectLst/>
                          <a:latin typeface="Arial" panose="020B0604020202020204" pitchFamily="34" charset="0"/>
                        </a:rPr>
                        <a:t>100000</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l" fontAlgn="b"/>
                      <a:r>
                        <a:rPr lang="tr-TR" sz="900" b="0" i="0" u="none" strike="noStrike">
                          <a:effectLst/>
                          <a:latin typeface="Arial" panose="020B0604020202020204" pitchFamily="34" charset="0"/>
                        </a:rPr>
                        <a:t>45000</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328026191"/>
                  </a:ext>
                </a:extLst>
              </a:tr>
              <a:tr h="1209866">
                <a:tc>
                  <a:txBody>
                    <a:bodyPr/>
                    <a:lstStyle/>
                    <a:p>
                      <a:pPr algn="l" fontAlgn="b"/>
                      <a:r>
                        <a:rPr lang="tr-TR" sz="900" b="0" i="0" u="none" strike="noStrike">
                          <a:effectLst/>
                          <a:latin typeface="Arial" panose="020B0604020202020204" pitchFamily="34" charset="0"/>
                        </a:rPr>
                        <a:t>224O219</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900" b="0" i="0" u="none" strike="noStrike">
                          <a:effectLst/>
                          <a:latin typeface="Arial" panose="020B0604020202020204" pitchFamily="34" charset="0"/>
                        </a:rPr>
                        <a:t>Mısır Ekim Alanlarında Sorun Olan Sorghum Halepense?Nin Als İnhibitörü Nicosulfuron?A Dayanıklı Popülasyonlarınının Bioassay Yöntemlerle Tespit Edilmesi</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900" b="0" i="0" u="none" strike="noStrike">
                          <a:effectLst/>
                          <a:latin typeface="Arial" panose="020B0604020202020204" pitchFamily="34" charset="0"/>
                        </a:rPr>
                        <a:t>FIRAT PALA</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900" b="0" i="0" u="none" strike="noStrike">
                          <a:effectLst/>
                          <a:latin typeface="Arial" panose="020B0604020202020204" pitchFamily="34" charset="0"/>
                        </a:rPr>
                        <a:t>SİİRT Ü. ZİRAAT F. BİTKİ KORUMA B.</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20.02.2025</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a:effectLst/>
                          <a:latin typeface="Arial" panose="020B0604020202020204" pitchFamily="34" charset="0"/>
                        </a:rPr>
                        <a:t>25.04.2025</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700" b="0" i="0" u="none" strike="noStrike" dirty="0">
                          <a:effectLst/>
                          <a:latin typeface="Arial" panose="020B0604020202020204" pitchFamily="34" charset="0"/>
                        </a:rPr>
                        <a:t>25.04.2026</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800" b="0" i="0" u="none" strike="noStrike" dirty="0">
                          <a:effectLst/>
                          <a:latin typeface="Arial" panose="020B0604020202020204" pitchFamily="34" charset="0"/>
                        </a:rPr>
                        <a:t>TOVAG</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900" b="0" i="0" u="none" strike="noStrike">
                          <a:effectLst/>
                          <a:latin typeface="Arial" panose="020B0604020202020204" pitchFamily="34" charset="0"/>
                        </a:rPr>
                        <a:t>Yürürlükte</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900" b="0" i="0" u="none" strike="noStrike">
                          <a:effectLst/>
                          <a:latin typeface="Arial" panose="020B0604020202020204" pitchFamily="34" charset="0"/>
                        </a:rPr>
                        <a:t>1002 - Hızlı Destek</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900" b="0" i="0" u="none" strike="noStrike">
                          <a:effectLst/>
                          <a:latin typeface="Arial" panose="020B0604020202020204" pitchFamily="34" charset="0"/>
                        </a:rPr>
                        <a:t>100000</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900" b="0" i="0" u="none" strike="noStrike">
                          <a:effectLst/>
                          <a:latin typeface="Arial" panose="020B0604020202020204" pitchFamily="34" charset="0"/>
                        </a:rPr>
                        <a:t>0</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900" b="0" i="0" u="none" strike="noStrike">
                          <a:effectLst/>
                          <a:latin typeface="Arial" panose="020B0604020202020204" pitchFamily="34" charset="0"/>
                        </a:rPr>
                        <a:t>100000</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900" b="0" i="0" u="none" strike="noStrike">
                          <a:effectLst/>
                          <a:latin typeface="Arial" panose="020B0604020202020204" pitchFamily="34" charset="0"/>
                        </a:rPr>
                        <a:t>100000</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tr-TR" sz="900" b="0" i="0" u="none" strike="noStrike">
                          <a:effectLst/>
                          <a:latin typeface="Arial" panose="020B0604020202020204" pitchFamily="34" charset="0"/>
                        </a:rPr>
                        <a:t>99919,8</a:t>
                      </a:r>
                    </a:p>
                  </a:txBody>
                  <a:tcPr marL="6342" marR="6342" marT="634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7772787"/>
                  </a:ext>
                </a:extLst>
              </a:tr>
              <a:tr h="356988">
                <a:tc>
                  <a:txBody>
                    <a:bodyPr/>
                    <a:lstStyle/>
                    <a:p>
                      <a:pPr algn="l" fontAlgn="b"/>
                      <a:endParaRPr lang="tr-TR" sz="900" b="0" i="0" u="none" strike="noStrike">
                        <a:effectLst/>
                        <a:latin typeface="Arial" panose="020B0604020202020204" pitchFamily="34" charset="0"/>
                      </a:endParaRPr>
                    </a:p>
                  </a:txBody>
                  <a:tcPr marL="6342" marR="6342" marT="63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tr-TR" sz="900" b="0" i="0" u="none" strike="noStrike">
                        <a:effectLst/>
                        <a:latin typeface="Arial" panose="020B0604020202020204" pitchFamily="34" charset="0"/>
                      </a:endParaRPr>
                    </a:p>
                  </a:txBody>
                  <a:tcPr marL="6342" marR="6342" marT="63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tr-TR" sz="900" b="0" i="0" u="none" strike="noStrike">
                        <a:effectLst/>
                        <a:latin typeface="Arial" panose="020B0604020202020204" pitchFamily="34" charset="0"/>
                      </a:endParaRPr>
                    </a:p>
                  </a:txBody>
                  <a:tcPr marL="6342" marR="6342" marT="63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tr-TR" sz="900" b="0" i="0" u="none" strike="noStrike" dirty="0">
                        <a:effectLst/>
                        <a:latin typeface="Arial" panose="020B0604020202020204" pitchFamily="34" charset="0"/>
                      </a:endParaRPr>
                    </a:p>
                  </a:txBody>
                  <a:tcPr marL="6342" marR="6342" marT="63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tr-TR" sz="900" b="0" i="0" u="none" strike="noStrike">
                        <a:effectLst/>
                        <a:latin typeface="Arial" panose="020B0604020202020204" pitchFamily="34" charset="0"/>
                      </a:endParaRPr>
                    </a:p>
                  </a:txBody>
                  <a:tcPr marL="6342" marR="6342" marT="63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tr-TR" sz="900" b="0" i="0" u="none" strike="noStrike">
                        <a:effectLst/>
                        <a:latin typeface="Arial" panose="020B0604020202020204" pitchFamily="34" charset="0"/>
                      </a:endParaRPr>
                    </a:p>
                  </a:txBody>
                  <a:tcPr marL="6342" marR="6342" marT="63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tr-TR" sz="900" b="0" i="0" u="none" strike="noStrike">
                        <a:effectLst/>
                        <a:latin typeface="Arial" panose="020B0604020202020204" pitchFamily="34" charset="0"/>
                      </a:endParaRPr>
                    </a:p>
                  </a:txBody>
                  <a:tcPr marL="6342" marR="6342" marT="63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tr-TR" sz="900" b="0" i="0" u="none" strike="noStrike">
                        <a:effectLst/>
                        <a:latin typeface="Arial" panose="020B0604020202020204" pitchFamily="34" charset="0"/>
                      </a:endParaRPr>
                    </a:p>
                  </a:txBody>
                  <a:tcPr marL="6342" marR="6342" marT="63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tr-TR" sz="900" b="0" i="0" u="none" strike="noStrike">
                        <a:effectLst/>
                        <a:latin typeface="Arial" panose="020B0604020202020204" pitchFamily="34" charset="0"/>
                      </a:endParaRPr>
                    </a:p>
                  </a:txBody>
                  <a:tcPr marL="6342" marR="6342" marT="63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tr-TR" sz="900" b="0" i="0" u="none" strike="noStrike">
                        <a:effectLst/>
                        <a:latin typeface="Arial" panose="020B0604020202020204" pitchFamily="34" charset="0"/>
                      </a:endParaRPr>
                    </a:p>
                  </a:txBody>
                  <a:tcPr marL="6342" marR="6342" marT="63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tr-TR" sz="900" b="0" i="0" u="none" strike="noStrike">
                        <a:effectLst/>
                        <a:latin typeface="Arial" panose="020B0604020202020204" pitchFamily="34" charset="0"/>
                      </a:endParaRPr>
                    </a:p>
                  </a:txBody>
                  <a:tcPr marL="6342" marR="6342" marT="63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tr-TR" sz="900" b="0" i="0" u="none" strike="noStrike">
                          <a:effectLst/>
                          <a:latin typeface="Arial" panose="020B0604020202020204" pitchFamily="34" charset="0"/>
                        </a:rPr>
                        <a:t>Toplam</a:t>
                      </a:r>
                    </a:p>
                  </a:txBody>
                  <a:tcPr marL="6342" marR="6342" marT="63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tr-TR" sz="800" b="0" i="0" u="none" strike="noStrike" dirty="0">
                          <a:effectLst/>
                          <a:latin typeface="Arial" panose="020B0604020202020204" pitchFamily="34" charset="0"/>
                        </a:rPr>
                        <a:t>      238.300,00 </a:t>
                      </a:r>
                    </a:p>
                  </a:txBody>
                  <a:tcPr marL="6342" marR="6342" marT="63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tr-TR" sz="800" b="0" i="0" u="none" strike="noStrike" dirty="0">
                          <a:effectLst/>
                          <a:latin typeface="Arial" panose="020B0604020202020204" pitchFamily="34" charset="0"/>
                        </a:rPr>
                        <a:t>  388.300,00 </a:t>
                      </a:r>
                    </a:p>
                  </a:txBody>
                  <a:tcPr marL="6342" marR="6342" marT="63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tr-TR" sz="800" b="0" i="0" u="none" strike="noStrike" dirty="0">
                          <a:effectLst/>
                          <a:latin typeface="Arial" panose="020B0604020202020204" pitchFamily="34" charset="0"/>
                        </a:rPr>
                        <a:t>  294.917,80 </a:t>
                      </a:r>
                    </a:p>
                  </a:txBody>
                  <a:tcPr marL="6342" marR="6342" marT="6342"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2297093240"/>
                  </a:ext>
                </a:extLst>
              </a:tr>
            </a:tbl>
          </a:graphicData>
        </a:graphic>
      </p:graphicFrame>
    </p:spTree>
    <p:extLst>
      <p:ext uri="{BB962C8B-B14F-4D97-AF65-F5344CB8AC3E}">
        <p14:creationId xmlns:p14="http://schemas.microsoft.com/office/powerpoint/2010/main" val="28975141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a:extLst>
              <a:ext uri="{FF2B5EF4-FFF2-40B4-BE49-F238E27FC236}">
                <a16:creationId xmlns:a16="http://schemas.microsoft.com/office/drawing/2014/main" id="{D1E36B98-9D2E-DAB9-B358-D2F9573703FB}"/>
              </a:ext>
            </a:extLst>
          </p:cNvPr>
          <p:cNvSpPr>
            <a:spLocks noGrp="1"/>
          </p:cNvSpPr>
          <p:nvPr>
            <p:ph type="sldNum" sz="quarter" idx="12"/>
          </p:nvPr>
        </p:nvSpPr>
        <p:spPr>
          <a:xfrm>
            <a:off x="6500877" y="6196653"/>
            <a:ext cx="2268141" cy="365210"/>
          </a:xfrm>
        </p:spPr>
        <p:txBody>
          <a:bodyPr/>
          <a:lstStyle/>
          <a:p>
            <a:fld id="{B3BF8EA4-8A69-4270-8123-1D095C65A064}" type="slidenum">
              <a:rPr lang="tr-TR" smtClean="0"/>
              <a:pPr/>
              <a:t>23</a:t>
            </a:fld>
            <a:endParaRPr lang="tr-TR" dirty="0"/>
          </a:p>
        </p:txBody>
      </p:sp>
      <p:graphicFrame>
        <p:nvGraphicFramePr>
          <p:cNvPr id="5" name="Tablo 4">
            <a:extLst>
              <a:ext uri="{FF2B5EF4-FFF2-40B4-BE49-F238E27FC236}">
                <a16:creationId xmlns:a16="http://schemas.microsoft.com/office/drawing/2014/main" id="{C979AB9C-2135-C76F-29A6-A2E40E5F75AE}"/>
              </a:ext>
            </a:extLst>
          </p:cNvPr>
          <p:cNvGraphicFramePr>
            <a:graphicFrameLocks noGrp="1"/>
          </p:cNvGraphicFramePr>
          <p:nvPr>
            <p:extLst>
              <p:ext uri="{D42A27DB-BD31-4B8C-83A1-F6EECF244321}">
                <p14:modId xmlns:p14="http://schemas.microsoft.com/office/powerpoint/2010/main" val="1068983807"/>
              </p:ext>
            </p:extLst>
          </p:nvPr>
        </p:nvGraphicFramePr>
        <p:xfrm>
          <a:off x="228601" y="389965"/>
          <a:ext cx="9158981" cy="4639530"/>
        </p:xfrm>
        <a:graphic>
          <a:graphicData uri="http://schemas.openxmlformats.org/drawingml/2006/table">
            <a:tbl>
              <a:tblPr/>
              <a:tblGrid>
                <a:gridCol w="1900919">
                  <a:extLst>
                    <a:ext uri="{9D8B030D-6E8A-4147-A177-3AD203B41FA5}">
                      <a16:colId xmlns:a16="http://schemas.microsoft.com/office/drawing/2014/main" val="1408887973"/>
                    </a:ext>
                  </a:extLst>
                </a:gridCol>
                <a:gridCol w="1209677">
                  <a:extLst>
                    <a:ext uri="{9D8B030D-6E8A-4147-A177-3AD203B41FA5}">
                      <a16:colId xmlns:a16="http://schemas.microsoft.com/office/drawing/2014/main" val="300375003"/>
                    </a:ext>
                  </a:extLst>
                </a:gridCol>
                <a:gridCol w="1209677">
                  <a:extLst>
                    <a:ext uri="{9D8B030D-6E8A-4147-A177-3AD203B41FA5}">
                      <a16:colId xmlns:a16="http://schemas.microsoft.com/office/drawing/2014/main" val="3630643967"/>
                    </a:ext>
                  </a:extLst>
                </a:gridCol>
                <a:gridCol w="1209677">
                  <a:extLst>
                    <a:ext uri="{9D8B030D-6E8A-4147-A177-3AD203B41FA5}">
                      <a16:colId xmlns:a16="http://schemas.microsoft.com/office/drawing/2014/main" val="3584605312"/>
                    </a:ext>
                  </a:extLst>
                </a:gridCol>
                <a:gridCol w="1209677">
                  <a:extLst>
                    <a:ext uri="{9D8B030D-6E8A-4147-A177-3AD203B41FA5}">
                      <a16:colId xmlns:a16="http://schemas.microsoft.com/office/drawing/2014/main" val="295340632"/>
                    </a:ext>
                  </a:extLst>
                </a:gridCol>
                <a:gridCol w="1209677">
                  <a:extLst>
                    <a:ext uri="{9D8B030D-6E8A-4147-A177-3AD203B41FA5}">
                      <a16:colId xmlns:a16="http://schemas.microsoft.com/office/drawing/2014/main" val="1890503065"/>
                    </a:ext>
                  </a:extLst>
                </a:gridCol>
                <a:gridCol w="1209677">
                  <a:extLst>
                    <a:ext uri="{9D8B030D-6E8A-4147-A177-3AD203B41FA5}">
                      <a16:colId xmlns:a16="http://schemas.microsoft.com/office/drawing/2014/main" val="2512952792"/>
                    </a:ext>
                  </a:extLst>
                </a:gridCol>
              </a:tblGrid>
              <a:tr h="674120">
                <a:tc rowSpan="2">
                  <a:txBody>
                    <a:bodyPr/>
                    <a:lstStyle/>
                    <a:p>
                      <a:pPr algn="l" fontAlgn="b"/>
                      <a:endParaRPr lang="tr-TR" sz="2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noFill/>
                  </a:tcPr>
                </a:tc>
                <a:tc gridSpan="6">
                  <a:txBody>
                    <a:bodyPr/>
                    <a:lstStyle/>
                    <a:p>
                      <a:pPr algn="ctr" fontAlgn="b"/>
                      <a:r>
                        <a:rPr lang="tr-TR" sz="2400" b="1" i="0" u="none" strike="noStrike" dirty="0">
                          <a:solidFill>
                            <a:srgbClr val="000000"/>
                          </a:solidFill>
                          <a:effectLst/>
                          <a:latin typeface="Calibri" panose="020F0502020204030204" pitchFamily="34" charset="0"/>
                        </a:rPr>
                        <a:t>Yayın Türlerine Göre Yayın Sayısı</a:t>
                      </a:r>
                    </a:p>
                  </a:txBody>
                  <a:tcPr marL="9525" marR="9525" marT="9525" marB="0" anchor="b">
                    <a:lnL>
                      <a:noFill/>
                    </a:lnL>
                    <a:lnR>
                      <a:noFill/>
                    </a:lnR>
                    <a:lnT>
                      <a:noFill/>
                    </a:lnT>
                    <a:lnB>
                      <a:noFill/>
                    </a:lnB>
                    <a:no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230271688"/>
                  </a:ext>
                </a:extLst>
              </a:tr>
              <a:tr h="793082">
                <a:tc vMerge="1">
                  <a:txBody>
                    <a:bodyPr/>
                    <a:lstStyle/>
                    <a:p>
                      <a:endParaRPr lang="tr-TR"/>
                    </a:p>
                  </a:txBody>
                  <a:tcPr/>
                </a:tc>
                <a:tc>
                  <a:txBody>
                    <a:bodyPr/>
                    <a:lstStyle/>
                    <a:p>
                      <a:pPr algn="ctr" fontAlgn="b"/>
                      <a:r>
                        <a:rPr lang="tr-TR" sz="2400" b="1" i="0" u="none" strike="noStrike" dirty="0">
                          <a:solidFill>
                            <a:srgbClr val="000000"/>
                          </a:solidFill>
                          <a:effectLst/>
                          <a:latin typeface="Calibri" panose="020F0502020204030204" pitchFamily="34" charset="0"/>
                        </a:rPr>
                        <a:t>2020</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2021</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2022</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2023</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2024</a:t>
                      </a:r>
                    </a:p>
                  </a:txBody>
                  <a:tcPr marL="9525" marR="9525" marT="9525" marB="0" anchor="b">
                    <a:lnL>
                      <a:noFill/>
                    </a:lnL>
                    <a:lnR>
                      <a:noFill/>
                    </a:lnR>
                    <a:lnT>
                      <a:noFill/>
                    </a:lnT>
                    <a:lnB>
                      <a:noFill/>
                    </a:lnB>
                    <a:noFill/>
                  </a:tcPr>
                </a:tc>
                <a:tc>
                  <a:txBody>
                    <a:bodyPr/>
                    <a:lstStyle/>
                    <a:p>
                      <a:pPr algn="ctr" fontAlgn="b"/>
                      <a:r>
                        <a:rPr lang="tr-TR" sz="2400" b="1" i="0" u="none" strike="noStrike" dirty="0" smtClean="0">
                          <a:solidFill>
                            <a:srgbClr val="000000"/>
                          </a:solidFill>
                          <a:effectLst/>
                          <a:latin typeface="Calibri" panose="020F0502020204030204" pitchFamily="34" charset="0"/>
                        </a:rPr>
                        <a:t>2025</a:t>
                      </a:r>
                      <a:endParaRPr lang="tr-TR" sz="2400" b="1"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noFill/>
                  </a:tcPr>
                </a:tc>
                <a:extLst>
                  <a:ext uri="{0D108BD9-81ED-4DB2-BD59-A6C34878D82A}">
                    <a16:rowId xmlns:a16="http://schemas.microsoft.com/office/drawing/2014/main" val="1963297745"/>
                  </a:ext>
                </a:extLst>
              </a:tr>
              <a:tr h="793082">
                <a:tc>
                  <a:txBody>
                    <a:bodyPr/>
                    <a:lstStyle/>
                    <a:p>
                      <a:pPr algn="l" fontAlgn="b"/>
                      <a:r>
                        <a:rPr lang="tr-TR" sz="2400" b="1" i="0" u="none" strike="noStrike" dirty="0">
                          <a:solidFill>
                            <a:srgbClr val="000000"/>
                          </a:solidFill>
                          <a:effectLst/>
                          <a:latin typeface="Calibri" panose="020F0502020204030204" pitchFamily="34" charset="0"/>
                        </a:rPr>
                        <a:t>Makale</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22</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27</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25</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26</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16</a:t>
                      </a:r>
                    </a:p>
                  </a:txBody>
                  <a:tcPr marL="9525" marR="9525" marT="9525" marB="0" anchor="b">
                    <a:lnL>
                      <a:noFill/>
                    </a:lnL>
                    <a:lnR>
                      <a:noFill/>
                    </a:lnR>
                    <a:lnT>
                      <a:noFill/>
                    </a:lnT>
                    <a:lnB>
                      <a:noFill/>
                    </a:lnB>
                    <a:noFill/>
                  </a:tcPr>
                </a:tc>
                <a:tc>
                  <a:txBody>
                    <a:bodyPr/>
                    <a:lstStyle/>
                    <a:p>
                      <a:pPr algn="ctr" fontAlgn="b"/>
                      <a:r>
                        <a:rPr lang="tr-TR" sz="2400" b="0" i="0" u="sng" strike="noStrike" smtClean="0">
                          <a:solidFill>
                            <a:srgbClr val="0000FF"/>
                          </a:solidFill>
                          <a:effectLst/>
                          <a:latin typeface="Calibri" panose="020F0502020204030204" pitchFamily="34" charset="0"/>
                        </a:rPr>
                        <a:t>30</a:t>
                      </a:r>
                      <a:endParaRPr lang="tr-TR" sz="2400" b="0" i="0" u="sng" strike="noStrike" dirty="0">
                        <a:solidFill>
                          <a:srgbClr val="0000FF"/>
                        </a:solidFill>
                        <a:effectLst/>
                        <a:latin typeface="Calibri" panose="020F0502020204030204" pitchFamily="34" charset="0"/>
                      </a:endParaRPr>
                    </a:p>
                  </a:txBody>
                  <a:tcPr marL="9525" marR="9525" marT="9525" marB="0" anchor="b">
                    <a:lnL>
                      <a:noFill/>
                    </a:lnL>
                    <a:lnR>
                      <a:noFill/>
                    </a:lnR>
                    <a:lnT>
                      <a:noFill/>
                    </a:lnT>
                    <a:lnB>
                      <a:noFill/>
                    </a:lnB>
                    <a:noFill/>
                  </a:tcPr>
                </a:tc>
                <a:extLst>
                  <a:ext uri="{0D108BD9-81ED-4DB2-BD59-A6C34878D82A}">
                    <a16:rowId xmlns:a16="http://schemas.microsoft.com/office/drawing/2014/main" val="343810664"/>
                  </a:ext>
                </a:extLst>
              </a:tr>
              <a:tr h="793082">
                <a:tc>
                  <a:txBody>
                    <a:bodyPr/>
                    <a:lstStyle/>
                    <a:p>
                      <a:pPr algn="l" fontAlgn="b"/>
                      <a:r>
                        <a:rPr lang="tr-TR" sz="2400" b="1" i="0" u="none" strike="noStrike" dirty="0">
                          <a:solidFill>
                            <a:srgbClr val="000000"/>
                          </a:solidFill>
                          <a:effectLst/>
                          <a:latin typeface="Calibri" panose="020F0502020204030204" pitchFamily="34" charset="0"/>
                        </a:rPr>
                        <a:t>Kitap</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2</a:t>
                      </a:r>
                    </a:p>
                  </a:txBody>
                  <a:tcPr marL="9525" marR="9525" marT="9525" marB="0" anchor="b">
                    <a:lnL>
                      <a:noFill/>
                    </a:lnL>
                    <a:lnR>
                      <a:noFill/>
                    </a:lnR>
                    <a:lnT>
                      <a:noFill/>
                    </a:lnT>
                    <a:lnB>
                      <a:noFill/>
                    </a:lnB>
                    <a:noFill/>
                  </a:tcPr>
                </a:tc>
                <a:tc>
                  <a:txBody>
                    <a:bodyPr/>
                    <a:lstStyle/>
                    <a:p>
                      <a:pPr algn="ctr" fontAlgn="b"/>
                      <a:endParaRPr lang="tr-TR" sz="2400" b="0" i="0" u="none" strike="noStrike" dirty="0">
                        <a:solidFill>
                          <a:srgbClr val="808080"/>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ctr" fontAlgn="b"/>
                      <a:endParaRPr lang="tr-TR" sz="2400" b="0" i="0" u="none" strike="noStrike">
                        <a:solidFill>
                          <a:srgbClr val="808080"/>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ctr" fontAlgn="b"/>
                      <a:endParaRPr lang="tr-TR" sz="2400" b="0" i="0" u="none" strike="noStrike" dirty="0">
                        <a:solidFill>
                          <a:srgbClr val="808080"/>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ctr" fontAlgn="b"/>
                      <a:endParaRPr lang="tr-TR" sz="2400" b="0" i="0" u="none" strike="noStrike">
                        <a:solidFill>
                          <a:srgbClr val="808080"/>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ctr" fontAlgn="b"/>
                      <a:r>
                        <a:rPr lang="tr-TR" sz="2400" b="1" i="0" u="sng" strike="noStrike" dirty="0" smtClean="0">
                          <a:solidFill>
                            <a:srgbClr val="0070C0"/>
                          </a:solidFill>
                          <a:effectLst/>
                          <a:latin typeface="Calibri" panose="020F0502020204030204" pitchFamily="34" charset="0"/>
                        </a:rPr>
                        <a:t>1</a:t>
                      </a:r>
                      <a:endParaRPr lang="tr-TR" sz="2400" b="1" i="0" u="sng" strike="noStrike" dirty="0">
                        <a:solidFill>
                          <a:srgbClr val="0070C0"/>
                        </a:solidFill>
                        <a:effectLst/>
                        <a:latin typeface="Calibri" panose="020F0502020204030204" pitchFamily="34" charset="0"/>
                      </a:endParaRPr>
                    </a:p>
                  </a:txBody>
                  <a:tcPr marL="9525" marR="9525" marT="9525" marB="0" anchor="b">
                    <a:lnL>
                      <a:noFill/>
                    </a:lnL>
                    <a:lnR>
                      <a:noFill/>
                    </a:lnR>
                    <a:lnT>
                      <a:noFill/>
                    </a:lnT>
                    <a:lnB>
                      <a:noFill/>
                    </a:lnB>
                    <a:noFill/>
                  </a:tcPr>
                </a:tc>
                <a:extLst>
                  <a:ext uri="{0D108BD9-81ED-4DB2-BD59-A6C34878D82A}">
                    <a16:rowId xmlns:a16="http://schemas.microsoft.com/office/drawing/2014/main" val="2784844942"/>
                  </a:ext>
                </a:extLst>
              </a:tr>
              <a:tr h="793082">
                <a:tc>
                  <a:txBody>
                    <a:bodyPr/>
                    <a:lstStyle/>
                    <a:p>
                      <a:pPr algn="l" fontAlgn="b"/>
                      <a:r>
                        <a:rPr lang="tr-TR" sz="2400" b="1" i="0" u="none" strike="noStrike" dirty="0">
                          <a:solidFill>
                            <a:srgbClr val="000000"/>
                          </a:solidFill>
                          <a:effectLst/>
                          <a:latin typeface="Calibri" panose="020F0502020204030204" pitchFamily="34" charset="0"/>
                        </a:rPr>
                        <a:t>Bildiri</a:t>
                      </a:r>
                    </a:p>
                  </a:txBody>
                  <a:tcPr marL="9525" marR="9525" marT="9525" marB="0" anchor="b">
                    <a:lnL>
                      <a:noFill/>
                    </a:lnL>
                    <a:lnR>
                      <a:noFill/>
                    </a:lnR>
                    <a:lnT>
                      <a:noFill/>
                    </a:lnT>
                    <a:lnB>
                      <a:noFill/>
                    </a:lnB>
                    <a:noFill/>
                  </a:tcPr>
                </a:tc>
                <a:tc>
                  <a:txBody>
                    <a:bodyPr/>
                    <a:lstStyle/>
                    <a:p>
                      <a:pPr algn="ctr" fontAlgn="b"/>
                      <a:endParaRPr lang="tr-TR" sz="2400" b="0" i="0" u="none" strike="noStrike" dirty="0">
                        <a:solidFill>
                          <a:srgbClr val="808080"/>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ctr" fontAlgn="b"/>
                      <a:endParaRPr lang="tr-TR" sz="2400" b="0" i="0" u="none" strike="noStrike">
                        <a:solidFill>
                          <a:srgbClr val="808080"/>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6</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8</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3</a:t>
                      </a:r>
                    </a:p>
                  </a:txBody>
                  <a:tcPr marL="9525" marR="9525" marT="9525" marB="0" anchor="b">
                    <a:lnL>
                      <a:noFill/>
                    </a:lnL>
                    <a:lnR>
                      <a:noFill/>
                    </a:lnR>
                    <a:lnT>
                      <a:noFill/>
                    </a:lnT>
                    <a:lnB>
                      <a:noFill/>
                    </a:lnB>
                    <a:noFill/>
                  </a:tcPr>
                </a:tc>
                <a:tc>
                  <a:txBody>
                    <a:bodyPr/>
                    <a:lstStyle/>
                    <a:p>
                      <a:pPr algn="ctr" fontAlgn="b"/>
                      <a:r>
                        <a:rPr lang="tr-TR" sz="2400" b="1" i="0" u="none" strike="noStrike" dirty="0" smtClean="0">
                          <a:solidFill>
                            <a:srgbClr val="0070C0"/>
                          </a:solidFill>
                          <a:effectLst/>
                          <a:latin typeface="Calibri" panose="020F0502020204030204" pitchFamily="34" charset="0"/>
                        </a:rPr>
                        <a:t>1</a:t>
                      </a:r>
                      <a:endParaRPr lang="tr-TR" sz="2400" b="1" i="0" u="none" strike="noStrike" dirty="0">
                        <a:solidFill>
                          <a:srgbClr val="0070C0"/>
                        </a:solidFill>
                        <a:effectLst/>
                        <a:latin typeface="Calibri" panose="020F0502020204030204" pitchFamily="34" charset="0"/>
                      </a:endParaRPr>
                    </a:p>
                  </a:txBody>
                  <a:tcPr marL="9525" marR="9525" marT="9525" marB="0" anchor="b">
                    <a:lnL>
                      <a:noFill/>
                    </a:lnL>
                    <a:lnR>
                      <a:noFill/>
                    </a:lnR>
                    <a:lnT>
                      <a:noFill/>
                    </a:lnT>
                    <a:lnB>
                      <a:noFill/>
                    </a:lnB>
                    <a:noFill/>
                  </a:tcPr>
                </a:tc>
                <a:extLst>
                  <a:ext uri="{0D108BD9-81ED-4DB2-BD59-A6C34878D82A}">
                    <a16:rowId xmlns:a16="http://schemas.microsoft.com/office/drawing/2014/main" val="2312487125"/>
                  </a:ext>
                </a:extLst>
              </a:tr>
              <a:tr h="793082">
                <a:tc>
                  <a:txBody>
                    <a:bodyPr/>
                    <a:lstStyle/>
                    <a:p>
                      <a:pPr algn="r" fontAlgn="b"/>
                      <a:r>
                        <a:rPr lang="tr-TR" sz="2400" b="1" i="0" u="none" strike="noStrike" dirty="0">
                          <a:solidFill>
                            <a:srgbClr val="000000"/>
                          </a:solidFill>
                          <a:effectLst/>
                          <a:latin typeface="Calibri" panose="020F0502020204030204" pitchFamily="34" charset="0"/>
                        </a:rPr>
                        <a:t>TOPLAM:</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24</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27</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31</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34</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20</a:t>
                      </a:r>
                    </a:p>
                  </a:txBody>
                  <a:tcPr marL="9525" marR="9525" marT="9525" marB="0" anchor="b">
                    <a:lnL>
                      <a:noFill/>
                    </a:lnL>
                    <a:lnR>
                      <a:noFill/>
                    </a:lnR>
                    <a:lnT>
                      <a:noFill/>
                    </a:lnT>
                    <a:lnB>
                      <a:noFill/>
                    </a:lnB>
                    <a:noFill/>
                  </a:tcPr>
                </a:tc>
                <a:tc>
                  <a:txBody>
                    <a:bodyPr/>
                    <a:lstStyle/>
                    <a:p>
                      <a:pPr algn="ctr" fontAlgn="b"/>
                      <a:r>
                        <a:rPr lang="tr-TR" sz="2400" b="1" i="0" u="none" strike="noStrike" dirty="0" smtClean="0">
                          <a:solidFill>
                            <a:srgbClr val="000000"/>
                          </a:solidFill>
                          <a:effectLst/>
                          <a:latin typeface="Calibri" panose="020F0502020204030204" pitchFamily="34" charset="0"/>
                        </a:rPr>
                        <a:t>33</a:t>
                      </a:r>
                      <a:endParaRPr lang="tr-TR" sz="2400" b="1"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noFill/>
                  </a:tcPr>
                </a:tc>
                <a:extLst>
                  <a:ext uri="{0D108BD9-81ED-4DB2-BD59-A6C34878D82A}">
                    <a16:rowId xmlns:a16="http://schemas.microsoft.com/office/drawing/2014/main" val="828415422"/>
                  </a:ext>
                </a:extLst>
              </a:tr>
            </a:tbl>
          </a:graphicData>
        </a:graphic>
      </p:graphicFrame>
    </p:spTree>
    <p:extLst>
      <p:ext uri="{BB962C8B-B14F-4D97-AF65-F5344CB8AC3E}">
        <p14:creationId xmlns:p14="http://schemas.microsoft.com/office/powerpoint/2010/main" val="7611281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a:extLst>
              <a:ext uri="{FF2B5EF4-FFF2-40B4-BE49-F238E27FC236}">
                <a16:creationId xmlns:a16="http://schemas.microsoft.com/office/drawing/2014/main" id="{7EB304DA-17EA-984C-CA67-E50E26F45096}"/>
              </a:ext>
            </a:extLst>
          </p:cNvPr>
          <p:cNvSpPr>
            <a:spLocks noGrp="1"/>
          </p:cNvSpPr>
          <p:nvPr>
            <p:ph type="sldNum" sz="quarter" idx="12"/>
          </p:nvPr>
        </p:nvSpPr>
        <p:spPr/>
        <p:txBody>
          <a:bodyPr/>
          <a:lstStyle/>
          <a:p>
            <a:fld id="{B3BF8EA4-8A69-4270-8123-1D095C65A064}" type="slidenum">
              <a:rPr lang="tr-TR" smtClean="0"/>
              <a:pPr/>
              <a:t>24</a:t>
            </a:fld>
            <a:endParaRPr lang="tr-TR"/>
          </a:p>
        </p:txBody>
      </p:sp>
      <p:graphicFrame>
        <p:nvGraphicFramePr>
          <p:cNvPr id="5" name="Tablo 4">
            <a:extLst>
              <a:ext uri="{FF2B5EF4-FFF2-40B4-BE49-F238E27FC236}">
                <a16:creationId xmlns:a16="http://schemas.microsoft.com/office/drawing/2014/main" id="{69E7B5B0-039F-3543-EFCF-E29A889BEE56}"/>
              </a:ext>
            </a:extLst>
          </p:cNvPr>
          <p:cNvGraphicFramePr>
            <a:graphicFrameLocks noGrp="1"/>
          </p:cNvGraphicFramePr>
          <p:nvPr>
            <p:extLst>
              <p:ext uri="{D42A27DB-BD31-4B8C-83A1-F6EECF244321}">
                <p14:modId xmlns:p14="http://schemas.microsoft.com/office/powerpoint/2010/main" val="1812554657"/>
              </p:ext>
            </p:extLst>
          </p:nvPr>
        </p:nvGraphicFramePr>
        <p:xfrm>
          <a:off x="891988" y="227927"/>
          <a:ext cx="8222323" cy="4557829"/>
        </p:xfrm>
        <a:graphic>
          <a:graphicData uri="http://schemas.openxmlformats.org/drawingml/2006/table">
            <a:tbl>
              <a:tblPr/>
              <a:tblGrid>
                <a:gridCol w="1532977">
                  <a:extLst>
                    <a:ext uri="{9D8B030D-6E8A-4147-A177-3AD203B41FA5}">
                      <a16:colId xmlns:a16="http://schemas.microsoft.com/office/drawing/2014/main" val="2988702392"/>
                    </a:ext>
                  </a:extLst>
                </a:gridCol>
                <a:gridCol w="1114891">
                  <a:extLst>
                    <a:ext uri="{9D8B030D-6E8A-4147-A177-3AD203B41FA5}">
                      <a16:colId xmlns:a16="http://schemas.microsoft.com/office/drawing/2014/main" val="2771712426"/>
                    </a:ext>
                  </a:extLst>
                </a:gridCol>
                <a:gridCol w="1114891">
                  <a:extLst>
                    <a:ext uri="{9D8B030D-6E8A-4147-A177-3AD203B41FA5}">
                      <a16:colId xmlns:a16="http://schemas.microsoft.com/office/drawing/2014/main" val="512855273"/>
                    </a:ext>
                  </a:extLst>
                </a:gridCol>
                <a:gridCol w="1114891">
                  <a:extLst>
                    <a:ext uri="{9D8B030D-6E8A-4147-A177-3AD203B41FA5}">
                      <a16:colId xmlns:a16="http://schemas.microsoft.com/office/drawing/2014/main" val="2363576369"/>
                    </a:ext>
                  </a:extLst>
                </a:gridCol>
                <a:gridCol w="1114891">
                  <a:extLst>
                    <a:ext uri="{9D8B030D-6E8A-4147-A177-3AD203B41FA5}">
                      <a16:colId xmlns:a16="http://schemas.microsoft.com/office/drawing/2014/main" val="883539942"/>
                    </a:ext>
                  </a:extLst>
                </a:gridCol>
                <a:gridCol w="1114891">
                  <a:extLst>
                    <a:ext uri="{9D8B030D-6E8A-4147-A177-3AD203B41FA5}">
                      <a16:colId xmlns:a16="http://schemas.microsoft.com/office/drawing/2014/main" val="1054357246"/>
                    </a:ext>
                  </a:extLst>
                </a:gridCol>
                <a:gridCol w="1114891">
                  <a:extLst>
                    <a:ext uri="{9D8B030D-6E8A-4147-A177-3AD203B41FA5}">
                      <a16:colId xmlns:a16="http://schemas.microsoft.com/office/drawing/2014/main" val="20006"/>
                    </a:ext>
                  </a:extLst>
                </a:gridCol>
              </a:tblGrid>
              <a:tr h="902980">
                <a:tc rowSpan="2">
                  <a:txBody>
                    <a:bodyPr/>
                    <a:lstStyle/>
                    <a:p>
                      <a:pPr algn="l" fontAlgn="b"/>
                      <a:endParaRPr lang="tr-TR" sz="2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noFill/>
                  </a:tcPr>
                </a:tc>
                <a:tc gridSpan="5">
                  <a:txBody>
                    <a:bodyPr/>
                    <a:lstStyle/>
                    <a:p>
                      <a:pPr algn="l" fontAlgn="b"/>
                      <a:r>
                        <a:rPr lang="tr-TR" sz="2400" b="1" i="0" u="none" strike="noStrike" dirty="0">
                          <a:solidFill>
                            <a:srgbClr val="000000"/>
                          </a:solidFill>
                          <a:effectLst/>
                          <a:latin typeface="Calibri" panose="020F0502020204030204" pitchFamily="34" charset="0"/>
                        </a:rPr>
                        <a:t>Makale Dergi Gruplarına Göre Yayın Sayısı</a:t>
                      </a:r>
                    </a:p>
                  </a:txBody>
                  <a:tcPr marL="9525" marR="9525" marT="9525" marB="0" anchor="b">
                    <a:lnL>
                      <a:noFill/>
                    </a:lnL>
                    <a:lnR>
                      <a:noFill/>
                    </a:lnR>
                    <a:lnT>
                      <a:noFill/>
                    </a:lnT>
                    <a:lnB>
                      <a:noFill/>
                    </a:lnB>
                    <a:no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l" fontAlgn="b"/>
                      <a:endParaRPr lang="tr-TR" sz="2400" b="1"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noFill/>
                  </a:tcPr>
                </a:tc>
                <a:extLst>
                  <a:ext uri="{0D108BD9-81ED-4DB2-BD59-A6C34878D82A}">
                    <a16:rowId xmlns:a16="http://schemas.microsoft.com/office/drawing/2014/main" val="1608374025"/>
                  </a:ext>
                </a:extLst>
              </a:tr>
              <a:tr h="604577">
                <a:tc vMerge="1">
                  <a:txBody>
                    <a:bodyPr/>
                    <a:lstStyle/>
                    <a:p>
                      <a:endParaRPr lang="tr-TR"/>
                    </a:p>
                  </a:txBody>
                  <a:tcPr/>
                </a:tc>
                <a:tc>
                  <a:txBody>
                    <a:bodyPr/>
                    <a:lstStyle/>
                    <a:p>
                      <a:pPr algn="ctr" fontAlgn="b"/>
                      <a:r>
                        <a:rPr lang="tr-TR" sz="2400" b="1" i="0" u="none" strike="noStrike" dirty="0">
                          <a:solidFill>
                            <a:srgbClr val="000000"/>
                          </a:solidFill>
                          <a:effectLst/>
                          <a:latin typeface="Calibri" panose="020F0502020204030204" pitchFamily="34" charset="0"/>
                        </a:rPr>
                        <a:t>2020</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2021</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2022</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2023</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2024</a:t>
                      </a:r>
                    </a:p>
                  </a:txBody>
                  <a:tcPr marL="9525" marR="9525" marT="9525" marB="0" anchor="b">
                    <a:lnL>
                      <a:noFill/>
                    </a:lnL>
                    <a:lnR>
                      <a:noFill/>
                    </a:lnR>
                    <a:lnT>
                      <a:noFill/>
                    </a:lnT>
                    <a:lnB>
                      <a:noFill/>
                    </a:lnB>
                    <a:noFill/>
                  </a:tcPr>
                </a:tc>
                <a:tc>
                  <a:txBody>
                    <a:bodyPr/>
                    <a:lstStyle/>
                    <a:p>
                      <a:pPr algn="ctr" fontAlgn="b"/>
                      <a:r>
                        <a:rPr lang="tr-TR" sz="2400" b="1" i="0" u="none" strike="noStrike" dirty="0" smtClean="0">
                          <a:solidFill>
                            <a:srgbClr val="000000"/>
                          </a:solidFill>
                          <a:effectLst/>
                          <a:latin typeface="Calibri" panose="020F0502020204030204" pitchFamily="34" charset="0"/>
                        </a:rPr>
                        <a:t>2025</a:t>
                      </a:r>
                      <a:endParaRPr lang="tr-TR" sz="2400" b="1"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noFill/>
                  </a:tcPr>
                </a:tc>
                <a:extLst>
                  <a:ext uri="{0D108BD9-81ED-4DB2-BD59-A6C34878D82A}">
                    <a16:rowId xmlns:a16="http://schemas.microsoft.com/office/drawing/2014/main" val="1303797362"/>
                  </a:ext>
                </a:extLst>
              </a:tr>
              <a:tr h="489139">
                <a:tc>
                  <a:txBody>
                    <a:bodyPr/>
                    <a:lstStyle/>
                    <a:p>
                      <a:pPr algn="l" fontAlgn="b"/>
                      <a:r>
                        <a:rPr lang="tr-TR" sz="2400" b="1" i="0" u="none" strike="noStrike" dirty="0">
                          <a:solidFill>
                            <a:srgbClr val="000000"/>
                          </a:solidFill>
                          <a:effectLst/>
                          <a:latin typeface="Calibri" panose="020F0502020204030204" pitchFamily="34" charset="0"/>
                        </a:rPr>
                        <a:t>Q1</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1</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1</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3</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3</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4</a:t>
                      </a:r>
                    </a:p>
                  </a:txBody>
                  <a:tcPr marL="9525" marR="9525" marT="9525" marB="0" anchor="b">
                    <a:lnL>
                      <a:noFill/>
                    </a:lnL>
                    <a:lnR>
                      <a:noFill/>
                    </a:lnR>
                    <a:lnT>
                      <a:noFill/>
                    </a:lnT>
                    <a:lnB>
                      <a:noFill/>
                    </a:lnB>
                    <a:noFill/>
                  </a:tcPr>
                </a:tc>
                <a:tc>
                  <a:txBody>
                    <a:bodyPr/>
                    <a:lstStyle/>
                    <a:p>
                      <a:pPr algn="ctr" fontAlgn="b"/>
                      <a:r>
                        <a:rPr lang="tr-TR" sz="2400" b="0" i="0" u="sng" strike="noStrike" dirty="0" smtClean="0">
                          <a:solidFill>
                            <a:srgbClr val="0000FF"/>
                          </a:solidFill>
                          <a:effectLst/>
                          <a:latin typeface="Calibri" panose="020F0502020204030204" pitchFamily="34" charset="0"/>
                        </a:rPr>
                        <a:t>4</a:t>
                      </a:r>
                      <a:endParaRPr lang="tr-TR" sz="2400" b="0" i="0" u="sng" strike="noStrike" dirty="0">
                        <a:solidFill>
                          <a:srgbClr val="0000FF"/>
                        </a:solidFill>
                        <a:effectLst/>
                        <a:latin typeface="Calibri" panose="020F0502020204030204" pitchFamily="34" charset="0"/>
                      </a:endParaRPr>
                    </a:p>
                  </a:txBody>
                  <a:tcPr marL="9525" marR="9525" marT="9525" marB="0" anchor="b">
                    <a:lnL>
                      <a:noFill/>
                    </a:lnL>
                    <a:lnR>
                      <a:noFill/>
                    </a:lnR>
                    <a:lnT>
                      <a:noFill/>
                    </a:lnT>
                    <a:lnB>
                      <a:noFill/>
                    </a:lnB>
                    <a:noFill/>
                  </a:tcPr>
                </a:tc>
                <a:extLst>
                  <a:ext uri="{0D108BD9-81ED-4DB2-BD59-A6C34878D82A}">
                    <a16:rowId xmlns:a16="http://schemas.microsoft.com/office/drawing/2014/main" val="3841831887"/>
                  </a:ext>
                </a:extLst>
              </a:tr>
              <a:tr h="489139">
                <a:tc>
                  <a:txBody>
                    <a:bodyPr/>
                    <a:lstStyle/>
                    <a:p>
                      <a:pPr algn="l" fontAlgn="b"/>
                      <a:r>
                        <a:rPr lang="tr-TR" sz="2400" b="1" i="0" u="none" strike="noStrike">
                          <a:solidFill>
                            <a:srgbClr val="000000"/>
                          </a:solidFill>
                          <a:effectLst/>
                          <a:latin typeface="Calibri" panose="020F0502020204030204" pitchFamily="34" charset="0"/>
                        </a:rPr>
                        <a:t>Q2</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6</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2</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6</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6</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4</a:t>
                      </a:r>
                    </a:p>
                  </a:txBody>
                  <a:tcPr marL="9525" marR="9525" marT="9525" marB="0" anchor="b">
                    <a:lnL>
                      <a:noFill/>
                    </a:lnL>
                    <a:lnR>
                      <a:noFill/>
                    </a:lnR>
                    <a:lnT>
                      <a:noFill/>
                    </a:lnT>
                    <a:lnB>
                      <a:noFill/>
                    </a:lnB>
                    <a:noFill/>
                  </a:tcPr>
                </a:tc>
                <a:tc>
                  <a:txBody>
                    <a:bodyPr/>
                    <a:lstStyle/>
                    <a:p>
                      <a:pPr algn="ctr" fontAlgn="b"/>
                      <a:r>
                        <a:rPr lang="tr-TR" sz="2400" b="0" i="0" u="sng" strike="noStrike" dirty="0" smtClean="0">
                          <a:solidFill>
                            <a:srgbClr val="0000FF"/>
                          </a:solidFill>
                          <a:effectLst/>
                          <a:latin typeface="Calibri" panose="020F0502020204030204" pitchFamily="34" charset="0"/>
                        </a:rPr>
                        <a:t>5</a:t>
                      </a:r>
                      <a:endParaRPr lang="tr-TR" sz="2400" b="0" i="0" u="sng" strike="noStrike" dirty="0">
                        <a:solidFill>
                          <a:srgbClr val="0000FF"/>
                        </a:solidFill>
                        <a:effectLst/>
                        <a:latin typeface="Calibri" panose="020F0502020204030204" pitchFamily="34" charset="0"/>
                      </a:endParaRPr>
                    </a:p>
                  </a:txBody>
                  <a:tcPr marL="9525" marR="9525" marT="9525" marB="0" anchor="b">
                    <a:lnL>
                      <a:noFill/>
                    </a:lnL>
                    <a:lnR>
                      <a:noFill/>
                    </a:lnR>
                    <a:lnT>
                      <a:noFill/>
                    </a:lnT>
                    <a:lnB>
                      <a:noFill/>
                    </a:lnB>
                    <a:noFill/>
                  </a:tcPr>
                </a:tc>
                <a:extLst>
                  <a:ext uri="{0D108BD9-81ED-4DB2-BD59-A6C34878D82A}">
                    <a16:rowId xmlns:a16="http://schemas.microsoft.com/office/drawing/2014/main" val="2367407487"/>
                  </a:ext>
                </a:extLst>
              </a:tr>
              <a:tr h="489139">
                <a:tc>
                  <a:txBody>
                    <a:bodyPr/>
                    <a:lstStyle/>
                    <a:p>
                      <a:pPr algn="l" fontAlgn="b"/>
                      <a:r>
                        <a:rPr lang="tr-TR" sz="2400" b="1" i="0" u="none" strike="noStrike" dirty="0">
                          <a:solidFill>
                            <a:srgbClr val="000000"/>
                          </a:solidFill>
                          <a:effectLst/>
                          <a:latin typeface="Calibri" panose="020F0502020204030204" pitchFamily="34" charset="0"/>
                        </a:rPr>
                        <a:t>Q3</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1</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4</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1</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3</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2</a:t>
                      </a:r>
                    </a:p>
                  </a:txBody>
                  <a:tcPr marL="9525" marR="9525" marT="9525" marB="0" anchor="b">
                    <a:lnL>
                      <a:noFill/>
                    </a:lnL>
                    <a:lnR>
                      <a:noFill/>
                    </a:lnR>
                    <a:lnT>
                      <a:noFill/>
                    </a:lnT>
                    <a:lnB>
                      <a:noFill/>
                    </a:lnB>
                    <a:noFill/>
                  </a:tcPr>
                </a:tc>
                <a:tc>
                  <a:txBody>
                    <a:bodyPr/>
                    <a:lstStyle/>
                    <a:p>
                      <a:pPr algn="ctr" fontAlgn="b"/>
                      <a:r>
                        <a:rPr lang="tr-TR" sz="2400" b="0" i="0" u="sng" strike="noStrike" dirty="0" smtClean="0">
                          <a:solidFill>
                            <a:srgbClr val="0000FF"/>
                          </a:solidFill>
                          <a:effectLst/>
                          <a:latin typeface="Calibri" panose="020F0502020204030204" pitchFamily="34" charset="0"/>
                        </a:rPr>
                        <a:t>4</a:t>
                      </a:r>
                      <a:endParaRPr lang="tr-TR" sz="2400" b="0" i="0" u="sng" strike="noStrike" dirty="0">
                        <a:solidFill>
                          <a:srgbClr val="0000FF"/>
                        </a:solidFill>
                        <a:effectLst/>
                        <a:latin typeface="Calibri" panose="020F0502020204030204" pitchFamily="34" charset="0"/>
                      </a:endParaRPr>
                    </a:p>
                  </a:txBody>
                  <a:tcPr marL="9525" marR="9525" marT="9525" marB="0" anchor="b">
                    <a:lnL>
                      <a:noFill/>
                    </a:lnL>
                    <a:lnR>
                      <a:noFill/>
                    </a:lnR>
                    <a:lnT>
                      <a:noFill/>
                    </a:lnT>
                    <a:lnB>
                      <a:noFill/>
                    </a:lnB>
                    <a:noFill/>
                  </a:tcPr>
                </a:tc>
                <a:extLst>
                  <a:ext uri="{0D108BD9-81ED-4DB2-BD59-A6C34878D82A}">
                    <a16:rowId xmlns:a16="http://schemas.microsoft.com/office/drawing/2014/main" val="3772604246"/>
                  </a:ext>
                </a:extLst>
              </a:tr>
              <a:tr h="489139">
                <a:tc>
                  <a:txBody>
                    <a:bodyPr/>
                    <a:lstStyle/>
                    <a:p>
                      <a:pPr algn="l" fontAlgn="b"/>
                      <a:r>
                        <a:rPr lang="tr-TR" sz="2400" b="1" i="0" u="none" strike="noStrike" dirty="0">
                          <a:solidFill>
                            <a:srgbClr val="000000"/>
                          </a:solidFill>
                          <a:effectLst/>
                          <a:latin typeface="Calibri" panose="020F0502020204030204" pitchFamily="34" charset="0"/>
                        </a:rPr>
                        <a:t>Q4</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6</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4</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2</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3</a:t>
                      </a:r>
                    </a:p>
                  </a:txBody>
                  <a:tcPr marL="9525" marR="9525" marT="9525" marB="0" anchor="b">
                    <a:lnL>
                      <a:noFill/>
                    </a:lnL>
                    <a:lnR>
                      <a:noFill/>
                    </a:lnR>
                    <a:lnT>
                      <a:noFill/>
                    </a:lnT>
                    <a:lnB>
                      <a:noFill/>
                    </a:lnB>
                    <a:noFill/>
                  </a:tcPr>
                </a:tc>
                <a:tc>
                  <a:txBody>
                    <a:bodyPr/>
                    <a:lstStyle/>
                    <a:p>
                      <a:pPr algn="ctr" fontAlgn="b"/>
                      <a:endParaRPr lang="tr-TR" sz="2400" b="0" i="0" u="none" strike="noStrike">
                        <a:solidFill>
                          <a:srgbClr val="808080"/>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ctr" fontAlgn="b"/>
                      <a:r>
                        <a:rPr lang="tr-TR" sz="2400" b="1" i="0" u="sng" strike="noStrike" dirty="0" smtClean="0">
                          <a:solidFill>
                            <a:srgbClr val="0070C0"/>
                          </a:solidFill>
                          <a:effectLst/>
                          <a:latin typeface="Calibri" panose="020F0502020204030204" pitchFamily="34" charset="0"/>
                        </a:rPr>
                        <a:t>1</a:t>
                      </a:r>
                      <a:endParaRPr lang="tr-TR" sz="2400" b="1" i="0" u="sng" strike="noStrike" dirty="0">
                        <a:solidFill>
                          <a:srgbClr val="0070C0"/>
                        </a:solidFill>
                        <a:effectLst/>
                        <a:latin typeface="Calibri" panose="020F0502020204030204" pitchFamily="34" charset="0"/>
                      </a:endParaRPr>
                    </a:p>
                  </a:txBody>
                  <a:tcPr marL="9525" marR="9525" marT="9525" marB="0" anchor="b">
                    <a:lnL>
                      <a:noFill/>
                    </a:lnL>
                    <a:lnR>
                      <a:noFill/>
                    </a:lnR>
                    <a:lnT>
                      <a:noFill/>
                    </a:lnT>
                    <a:lnB>
                      <a:noFill/>
                    </a:lnB>
                    <a:noFill/>
                  </a:tcPr>
                </a:tc>
                <a:extLst>
                  <a:ext uri="{0D108BD9-81ED-4DB2-BD59-A6C34878D82A}">
                    <a16:rowId xmlns:a16="http://schemas.microsoft.com/office/drawing/2014/main" val="2882394272"/>
                  </a:ext>
                </a:extLst>
              </a:tr>
              <a:tr h="489139">
                <a:tc>
                  <a:txBody>
                    <a:bodyPr/>
                    <a:lstStyle/>
                    <a:p>
                      <a:pPr algn="l" fontAlgn="b"/>
                      <a:r>
                        <a:rPr lang="tr-TR" sz="2400" b="1" i="0" u="none" strike="noStrike" dirty="0">
                          <a:solidFill>
                            <a:srgbClr val="000000"/>
                          </a:solidFill>
                          <a:effectLst/>
                          <a:latin typeface="Calibri" panose="020F0502020204030204" pitchFamily="34" charset="0"/>
                        </a:rPr>
                        <a:t>Diğer</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8</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16</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13</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11</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7</a:t>
                      </a:r>
                    </a:p>
                  </a:txBody>
                  <a:tcPr marL="9525" marR="9525" marT="9525" marB="0" anchor="b">
                    <a:lnL>
                      <a:noFill/>
                    </a:lnL>
                    <a:lnR>
                      <a:noFill/>
                    </a:lnR>
                    <a:lnT>
                      <a:noFill/>
                    </a:lnT>
                    <a:lnB>
                      <a:noFill/>
                    </a:lnB>
                    <a:noFill/>
                  </a:tcPr>
                </a:tc>
                <a:tc>
                  <a:txBody>
                    <a:bodyPr/>
                    <a:lstStyle/>
                    <a:p>
                      <a:pPr algn="ctr" fontAlgn="b"/>
                      <a:r>
                        <a:rPr lang="tr-TR" sz="2400" b="0" i="0" u="sng" strike="noStrike" dirty="0" smtClean="0">
                          <a:solidFill>
                            <a:srgbClr val="0000FF"/>
                          </a:solidFill>
                          <a:effectLst/>
                          <a:latin typeface="Calibri" panose="020F0502020204030204" pitchFamily="34" charset="0"/>
                        </a:rPr>
                        <a:t>16</a:t>
                      </a:r>
                      <a:endParaRPr lang="tr-TR" sz="2400" b="0" i="0" u="sng" strike="noStrike" dirty="0">
                        <a:solidFill>
                          <a:srgbClr val="0000FF"/>
                        </a:solidFill>
                        <a:effectLst/>
                        <a:latin typeface="Calibri" panose="020F0502020204030204" pitchFamily="34" charset="0"/>
                      </a:endParaRPr>
                    </a:p>
                  </a:txBody>
                  <a:tcPr marL="9525" marR="9525" marT="9525" marB="0" anchor="b">
                    <a:lnL>
                      <a:noFill/>
                    </a:lnL>
                    <a:lnR>
                      <a:noFill/>
                    </a:lnR>
                    <a:lnT>
                      <a:noFill/>
                    </a:lnT>
                    <a:lnB>
                      <a:noFill/>
                    </a:lnB>
                    <a:noFill/>
                  </a:tcPr>
                </a:tc>
                <a:extLst>
                  <a:ext uri="{0D108BD9-81ED-4DB2-BD59-A6C34878D82A}">
                    <a16:rowId xmlns:a16="http://schemas.microsoft.com/office/drawing/2014/main" val="2209289013"/>
                  </a:ext>
                </a:extLst>
              </a:tr>
              <a:tr h="604577">
                <a:tc>
                  <a:txBody>
                    <a:bodyPr/>
                    <a:lstStyle/>
                    <a:p>
                      <a:pPr algn="r" fontAlgn="b"/>
                      <a:r>
                        <a:rPr lang="tr-TR" sz="2400" b="1" i="0" u="none" strike="noStrike" dirty="0">
                          <a:solidFill>
                            <a:srgbClr val="000000"/>
                          </a:solidFill>
                          <a:effectLst/>
                          <a:latin typeface="Calibri" panose="020F0502020204030204" pitchFamily="34" charset="0"/>
                        </a:rPr>
                        <a:t>TOPLAM:</a:t>
                      </a:r>
                    </a:p>
                  </a:txBody>
                  <a:tcPr marL="9525" marR="9525" marT="9525" marB="0" anchor="b">
                    <a:lnL>
                      <a:noFill/>
                    </a:lnL>
                    <a:lnR>
                      <a:noFill/>
                    </a:lnR>
                    <a:lnT>
                      <a:noFill/>
                    </a:lnT>
                    <a:lnB>
                      <a:noFill/>
                    </a:lnB>
                    <a:noFill/>
                  </a:tcPr>
                </a:tc>
                <a:tc>
                  <a:txBody>
                    <a:bodyPr/>
                    <a:lstStyle/>
                    <a:p>
                      <a:pPr algn="ctr" fontAlgn="b"/>
                      <a:r>
                        <a:rPr lang="tr-TR" sz="2400" b="0" i="0" u="none" strike="noStrike" dirty="0">
                          <a:solidFill>
                            <a:srgbClr val="000000"/>
                          </a:solidFill>
                          <a:effectLst/>
                          <a:latin typeface="Calibri" panose="020F0502020204030204" pitchFamily="34" charset="0"/>
                        </a:rPr>
                        <a:t>22</a:t>
                      </a:r>
                    </a:p>
                  </a:txBody>
                  <a:tcPr marL="9525" marR="9525" marT="9525" marB="0" anchor="b">
                    <a:lnL>
                      <a:noFill/>
                    </a:lnL>
                    <a:lnR>
                      <a:noFill/>
                    </a:lnR>
                    <a:lnT>
                      <a:noFill/>
                    </a:lnT>
                    <a:lnB>
                      <a:noFill/>
                    </a:lnB>
                    <a:noFill/>
                  </a:tcPr>
                </a:tc>
                <a:tc>
                  <a:txBody>
                    <a:bodyPr/>
                    <a:lstStyle/>
                    <a:p>
                      <a:pPr algn="ctr" fontAlgn="b"/>
                      <a:r>
                        <a:rPr lang="tr-TR" sz="2400" b="0" i="0" u="none" strike="noStrike" dirty="0">
                          <a:solidFill>
                            <a:srgbClr val="000000"/>
                          </a:solidFill>
                          <a:effectLst/>
                          <a:latin typeface="Calibri" panose="020F0502020204030204" pitchFamily="34" charset="0"/>
                        </a:rPr>
                        <a:t>27</a:t>
                      </a:r>
                    </a:p>
                  </a:txBody>
                  <a:tcPr marL="9525" marR="9525" marT="9525" marB="0" anchor="b">
                    <a:lnL>
                      <a:noFill/>
                    </a:lnL>
                    <a:lnR>
                      <a:noFill/>
                    </a:lnR>
                    <a:lnT>
                      <a:noFill/>
                    </a:lnT>
                    <a:lnB>
                      <a:noFill/>
                    </a:lnB>
                    <a:noFill/>
                  </a:tcPr>
                </a:tc>
                <a:tc>
                  <a:txBody>
                    <a:bodyPr/>
                    <a:lstStyle/>
                    <a:p>
                      <a:pPr algn="ctr" fontAlgn="b"/>
                      <a:r>
                        <a:rPr lang="tr-TR" sz="2400" b="0" i="0" u="none" strike="noStrike">
                          <a:solidFill>
                            <a:srgbClr val="000000"/>
                          </a:solidFill>
                          <a:effectLst/>
                          <a:latin typeface="Calibri" panose="020F0502020204030204" pitchFamily="34" charset="0"/>
                        </a:rPr>
                        <a:t>25</a:t>
                      </a:r>
                    </a:p>
                  </a:txBody>
                  <a:tcPr marL="9525" marR="9525" marT="9525" marB="0" anchor="b">
                    <a:lnL>
                      <a:noFill/>
                    </a:lnL>
                    <a:lnR>
                      <a:noFill/>
                    </a:lnR>
                    <a:lnT>
                      <a:noFill/>
                    </a:lnT>
                    <a:lnB>
                      <a:noFill/>
                    </a:lnB>
                    <a:noFill/>
                  </a:tcPr>
                </a:tc>
                <a:tc>
                  <a:txBody>
                    <a:bodyPr/>
                    <a:lstStyle/>
                    <a:p>
                      <a:pPr algn="ctr" fontAlgn="b"/>
                      <a:r>
                        <a:rPr lang="tr-TR" sz="2400" b="0" i="0" u="none" strike="noStrike">
                          <a:solidFill>
                            <a:srgbClr val="000000"/>
                          </a:solidFill>
                          <a:effectLst/>
                          <a:latin typeface="Calibri" panose="020F0502020204030204" pitchFamily="34" charset="0"/>
                        </a:rPr>
                        <a:t>26</a:t>
                      </a:r>
                    </a:p>
                  </a:txBody>
                  <a:tcPr marL="9525" marR="9525" marT="9525" marB="0" anchor="b">
                    <a:lnL>
                      <a:noFill/>
                    </a:lnL>
                    <a:lnR>
                      <a:noFill/>
                    </a:lnR>
                    <a:lnT>
                      <a:noFill/>
                    </a:lnT>
                    <a:lnB>
                      <a:noFill/>
                    </a:lnB>
                    <a:noFill/>
                  </a:tcPr>
                </a:tc>
                <a:tc>
                  <a:txBody>
                    <a:bodyPr/>
                    <a:lstStyle/>
                    <a:p>
                      <a:pPr algn="ctr" fontAlgn="b"/>
                      <a:r>
                        <a:rPr lang="tr-TR" sz="2400" b="0" i="0" u="none" strike="noStrike" dirty="0">
                          <a:solidFill>
                            <a:srgbClr val="000000"/>
                          </a:solidFill>
                          <a:effectLst/>
                          <a:latin typeface="Calibri" panose="020F0502020204030204" pitchFamily="34" charset="0"/>
                        </a:rPr>
                        <a:t>17</a:t>
                      </a:r>
                    </a:p>
                  </a:txBody>
                  <a:tcPr marL="9525" marR="9525" marT="9525" marB="0" anchor="b">
                    <a:lnL>
                      <a:noFill/>
                    </a:lnL>
                    <a:lnR>
                      <a:noFill/>
                    </a:lnR>
                    <a:lnT>
                      <a:noFill/>
                    </a:lnT>
                    <a:lnB>
                      <a:noFill/>
                    </a:lnB>
                    <a:noFill/>
                  </a:tcPr>
                </a:tc>
                <a:tc>
                  <a:txBody>
                    <a:bodyPr/>
                    <a:lstStyle/>
                    <a:p>
                      <a:pPr algn="ctr" fontAlgn="b"/>
                      <a:r>
                        <a:rPr lang="tr-TR" sz="2400" b="0" i="0" u="none" strike="noStrike" dirty="0" smtClean="0">
                          <a:solidFill>
                            <a:srgbClr val="000000"/>
                          </a:solidFill>
                          <a:effectLst/>
                          <a:latin typeface="Calibri" panose="020F0502020204030204" pitchFamily="34" charset="0"/>
                        </a:rPr>
                        <a:t>30</a:t>
                      </a:r>
                      <a:endParaRPr lang="tr-TR" sz="2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noFill/>
                  </a:tcPr>
                </a:tc>
                <a:extLst>
                  <a:ext uri="{0D108BD9-81ED-4DB2-BD59-A6C34878D82A}">
                    <a16:rowId xmlns:a16="http://schemas.microsoft.com/office/drawing/2014/main" val="2553704123"/>
                  </a:ext>
                </a:extLst>
              </a:tr>
            </a:tbl>
          </a:graphicData>
        </a:graphic>
      </p:graphicFrame>
      <p:sp>
        <p:nvSpPr>
          <p:cNvPr id="3" name="Başlık 1">
            <a:extLst>
              <a:ext uri="{FF2B5EF4-FFF2-40B4-BE49-F238E27FC236}">
                <a16:creationId xmlns:a16="http://schemas.microsoft.com/office/drawing/2014/main" id="{4F6277D2-ACAC-77FB-E647-F240A45EEF87}"/>
              </a:ext>
            </a:extLst>
          </p:cNvPr>
          <p:cNvSpPr>
            <a:spLocks noGrp="1"/>
          </p:cNvSpPr>
          <p:nvPr>
            <p:ph type="title"/>
          </p:nvPr>
        </p:nvSpPr>
        <p:spPr>
          <a:xfrm>
            <a:off x="1761565" y="5249758"/>
            <a:ext cx="8190795" cy="513399"/>
          </a:xfrm>
        </p:spPr>
        <p:txBody>
          <a:bodyPr>
            <a:normAutofit/>
          </a:bodyPr>
          <a:lstStyle/>
          <a:p>
            <a:r>
              <a:rPr lang="tr-TR" sz="2800" dirty="0"/>
              <a:t>Toplamda </a:t>
            </a:r>
            <a:r>
              <a:rPr lang="tr-TR" sz="2800" dirty="0" smtClean="0"/>
              <a:t>166 </a:t>
            </a:r>
            <a:r>
              <a:rPr lang="tr-TR" sz="2800" dirty="0"/>
              <a:t>yayın </a:t>
            </a:r>
            <a:r>
              <a:rPr lang="tr-TR" sz="2800" dirty="0" smtClean="0"/>
              <a:t>45 </a:t>
            </a:r>
            <a:r>
              <a:rPr lang="tr-TR" sz="2800" dirty="0"/>
              <a:t>tanesi Q1 </a:t>
            </a:r>
            <a:r>
              <a:rPr lang="tr-TR" sz="2800" dirty="0" smtClean="0"/>
              <a:t>ve Q2 </a:t>
            </a:r>
            <a:r>
              <a:rPr lang="tr-TR" sz="2800" dirty="0"/>
              <a:t>dergilerde</a:t>
            </a:r>
          </a:p>
        </p:txBody>
      </p:sp>
    </p:spTree>
    <p:extLst>
      <p:ext uri="{BB962C8B-B14F-4D97-AF65-F5344CB8AC3E}">
        <p14:creationId xmlns:p14="http://schemas.microsoft.com/office/powerpoint/2010/main" val="28699219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CC42CF5F-6099-EF67-629D-432F94F3DBEB}"/>
              </a:ext>
            </a:extLst>
          </p:cNvPr>
          <p:cNvSpPr>
            <a:spLocks noGrp="1"/>
          </p:cNvSpPr>
          <p:nvPr>
            <p:ph idx="1"/>
          </p:nvPr>
        </p:nvSpPr>
        <p:spPr>
          <a:xfrm>
            <a:off x="633668" y="193190"/>
            <a:ext cx="8694539" cy="1730613"/>
          </a:xfrm>
        </p:spPr>
        <p:txBody>
          <a:bodyPr/>
          <a:lstStyle/>
          <a:p>
            <a:pPr marL="0" indent="0" algn="just">
              <a:lnSpc>
                <a:spcPct val="150000"/>
              </a:lnSpc>
              <a:buNone/>
            </a:pPr>
            <a:r>
              <a:rPr lang="tr-TR" dirty="0" smtClean="0">
                <a:latin typeface="Times New Roman" panose="02020603050405020304" pitchFamily="18" charset="0"/>
                <a:cs typeface="Times New Roman" panose="02020603050405020304" pitchFamily="18" charset="0"/>
              </a:rPr>
              <a:t>2025 </a:t>
            </a:r>
            <a:r>
              <a:rPr lang="tr-TR" dirty="0">
                <a:latin typeface="Times New Roman" panose="02020603050405020304" pitchFamily="18" charset="0"/>
                <a:cs typeface="Times New Roman" panose="02020603050405020304" pitchFamily="18" charset="0"/>
              </a:rPr>
              <a:t>yılı içerisinde iç paydaşlarımıza memnuniyet anketi uygulaması yapılmıştır.</a:t>
            </a:r>
            <a:endParaRPr lang="tr-TR" dirty="0"/>
          </a:p>
        </p:txBody>
      </p:sp>
      <p:sp>
        <p:nvSpPr>
          <p:cNvPr id="4" name="Slayt Numarası Yer Tutucusu 3">
            <a:extLst>
              <a:ext uri="{FF2B5EF4-FFF2-40B4-BE49-F238E27FC236}">
                <a16:creationId xmlns:a16="http://schemas.microsoft.com/office/drawing/2014/main" id="{77AECB8D-2950-100F-068D-7237E7082002}"/>
              </a:ext>
            </a:extLst>
          </p:cNvPr>
          <p:cNvSpPr>
            <a:spLocks noGrp="1"/>
          </p:cNvSpPr>
          <p:nvPr>
            <p:ph type="sldNum" sz="quarter" idx="12"/>
          </p:nvPr>
        </p:nvSpPr>
        <p:spPr/>
        <p:txBody>
          <a:bodyPr/>
          <a:lstStyle/>
          <a:p>
            <a:fld id="{B3BF8EA4-8A69-4270-8123-1D095C65A064}" type="slidenum">
              <a:rPr lang="tr-TR" smtClean="0"/>
              <a:pPr/>
              <a:t>25</a:t>
            </a:fld>
            <a:endParaRPr lang="tr-TR"/>
          </a:p>
        </p:txBody>
      </p:sp>
      <p:sp>
        <p:nvSpPr>
          <p:cNvPr id="8194" name="AutoShape 2" descr="data:image/png;base64,iVBORw0KGgoAAAANSUhEUgAABzIAAAH2CAYAAAAbCsokAAAQAElEQVR4AezZUXLcOBIEUMXe/9A7Cnk8sqVWN0kQqEq8jR1b6iaBylf+y/+9+R8BAgQIECBAgAABAgQIECCQLiAfAQIECBAgQIAAAQIE2gkoMtutzMDrBUxAgAABAgQIECBAgAABAgQI5AtISIAAAQIECBAgsFpAkbl6A+4nQIDADgIyEiBAgAABAgQIECBAgAABAvkCEhIgQIAAgcECiszBoI4jQIAAAQIECIwQcAYBAgQIECBAgAABAgQIECCQLyAhAQI/Cygyf/bxLQECBAgQIECAAAECPQRMSYAAAQIECBAgQIAAAQIECIQJfFNkhiUUhwABAgQIECBAgAABAgQIEPhGwEcECBAgQIAAAQIECBCoLaDIrL0f03URMCcBAgQIECBAgAABAgQIECCQLyAhAQIECBAgQIDAVAFF5lRulxEgQIDAvwL+JkCAAAECBAgQIECAAAECBPIFJCRAgAABAlcEFJlX9LxLgAABAgQIEJgn4CYCBAgQIECAAAECBAgQIEAgX0BCAgQ+CSgyP2H4kQABAgQIECBAgACBJAFZCBAgQIAAAQIECBAgQIAAgc4CrxWZnROanQABAgQIECBAgAABAgQIEHhNwFMECBAgQIAAAQIECBAoJKDILLQMo2QJSEOAAAECBAgQIECAAAECBAjkC0hIgAABAgQIECBwn4Ai8z5bJxMgQIDAMQFPEyBAgAABAgQIECBAgAABAvkCEhIgQIAAgZcFFJkvU3mQAAECBAgQIFBNwDwECBAgQIAAAQIECBAgQIBAvoCEBPYVUGTuu3vJCRAgQIAAAQIECOwnIDEBAgQIECBAgAABAgQIECDQRuB0kdkmoUEJECBAgAABAgQIECBAgACB0wJeJECAAAECBAgQIECAwCoBReYqeffuKCAzAQIECBAgQIAAAQIECBAgkC8gIQECBAgQIECAwCABReYgSMcQIECAwB0CziRAgAABAgQIECBAgAABAgTyBSQkQIAAAQLfCygyv3fxKQECBAgQIECgp4CpCRAgQIAAAQIECBAgQIAAgXwBCQlsIqDI3GTRYhIgQIAAAQIECBAg8L2ATwkQIECAAAECBAgQIECAAIGaAiOLzJoJTUWAAAECBAgQIECAAAECBAiMFHAWAQIECBAgQIAAAQIEpggoMqcwu4TAIwGfEyBAgAABAgQIECBAgAABAvkCEhIgQIAAAQIECJwRUGSeUfMOAQIECKwTcDMBAgQIECBAgAABAgQIECCQLyAhAQIECBD4R0CR+Q+C/xMgQIAAAQIEkgVkI0CAAAECBAgQIECAAAECBPIFJCSQKKDITNyqTAQIECBAgAABAgQIXBHwLgECBAgQIECAAAECBAgQIFBA4OYis0BCIxAgQIAAAQIECBAgQIAAAQI3CzieAAECBAgQIECAAAEC4wUUmeNNnUjgmoC3CRAgQIAAAQIECBAgQIAAgXwBCQkQIECAAAECBJ4KKDKfEnmAAAECBKoLmI8AAQIECBAgQIAAAQIECBDIF5CQAAECBPYTUGTut3OJCRAgQIAAAQIECBAgQIAAAQIECBAgQIAAgXwBCQm0F1Bktl+hAAQIECBAgAABAgQI3C/gBgIECBAgQIAAAQIECBAgQGC2wPwic3ZC9xEgQIAAAQIECBAgQIAAAQLzBdxIgAABAgQIECBAgACBiwKKzIuAXicwQ8AdBAgQIECAAAECBAgQIECAQL6AhAQIECBAgAABAn8KKDL/9PAbAQIECGQISEGAAAECBAgQIECAAAECBAjkC0hIgAABAuECiszwBYtHgAABAgQIEHhNwFMECBAgQIAAAQIECBAgQIBAvoCEBHoJKDJ77cu0BAgQIECAAAECBAhUETAHAQIECBAgQIAAAQIECBAgcKtAiSLz1oQOJ0CAAAECBAgQIECAAAECBEoIGIIAAQIECBAgQIAAAQJHBBSZR7Q8S6COgEkIECBAgAABAgQIECBAgACBfAEJCRAgQIAAAQJbCygyt16/8AQIENhJQFYCBAgQIECAAAECBAgQIEAgX0BCAgQIEEgSUGQmbVMWAgQIECBAgMBIAWcRIECAAAECBAgQIECAAAEC+QISEigsoMgsvByjESBAgAABAgQIECDQS8C0BAgQIECAAAECBAgQIECAwDiBqkXmuIROIkCAAAECBAgQIECAAAECBKoKmIsAAQIECBAgQIAAAQIPBRSZD2l8QaCbgHkJECBAgAABAgQIECBAgACBfAEJCRAgQIAAAQL7CCgy99m1pAQIECDwt4DfCRAgQIAAAQIECBAgQIAAgXwBCQkQIECgrYAis+3qDE6AAAECBAgQmC/gRgIECBAgQIAAAQIECBAgQCBfQEICVQQUmVU2YQ4CBAgQIECAAAECBBIFZCJAgAABAgQIECBAgAABAgROCjQqMk8m9BoBAgQIECBAgAABAgQIECDQSMCoBAgQIECAAAECBAgQ+BBQZH44+JNApoBUBAgQIECAAAECBAgQIECAQL6AhAQIECBAgACBUAFFZuhixSJAgACBcwLeIkCAAAECBAgQIECAAAECBPIFJCRAgACBHgKKzB57MiUBAgQIECBAoKqAuQgQIECAAAECBAgQIECAAIF8AQkJLBFQZC5hdykBAgQIECBAgAABAvsKSE6AAAECBAgQIECAAAECBAi8ItC7yHwloWcIECBAgAABAgQIECBAgACB3gKmJ0CAAAECBAgQIEBgSwFF5pZrF3pnAdkJECBAgAABAgQIECBAgACBfAEJCRAgQIAAAQIJAorMhC3KQIAAAQJ3CjibAAECBAgQIECAAAECBAgQyBeQkAABAgQKCigyCy7FSAQIECBAgACB3gKmJ0CAAAECBAgQIECAAAECBPIFJCRwv4Ai835jNxAgQIAAAQIECBAgQOBnAd8SIECAAAECBAgQIECAAAECXwTiiswvCX1AgAABAgQIECBAgAABAgQIxAkIRIAAAQIECBAgQIBAvoAiM3/HEhJ4JuB7AgQIECBAgAABAgQIECBAIF9AQgIECBAgQIBAOwFFZruVGZgAAQIE1guYgAABAgQIECBAgAABAgQIEMgXkJAAAQIEVgsoMldvwP0ECBAgQIAAgR0EZCRAgAABAgQIECBAgAABAgTyBSQkMFhAkTkY1HEECBAgQIAAAQIECBAYIeAMAgQIECBAgAABAgQIECCwu8AORebuO5afAAECBAgQIECAAAECBAjsICAjAQIECBAgQIAAAQJhAorMsIWKQ2CMgFMIECBAgAABAgQIECBAgACBfAEJCRAgQIAAAQK1BRSZtfdjOgIECBDoImBOAgQIECBAgAABAgQIECBAIF9AQgIECBCYKqDInMrtMgIECBAgQIAAgX8F/E2AAAECBAgQIECAAAECBAjkC0hI4IqAIvOKnncJECBAgAABAgQIECAwT8BNBAgQIECAAAECBAgQIEBgK4FNi8ytdiwsAQIECBAgQIAAAQIECBDYVEBsAgQIECBAgAABAgQ6CygyO2/P7ARmCriLAAECBAgQIECAAAECBAgQyBeQkAABAgQIECBQSECRWWgZRiFAgACBLAFpCBAgQIAAAQIECBAgQIAAgXwBCQkQIEDgPgFF5n22TiZAgAABAgQIEDgm4GkCBAgQIECAAAECBAgQIEAgX0BCAi8LKDJfpvIgAQIECBAgQIAAAQIEqgmYhwABAgQIECBAgAABAgQI5AooMv/drb8JECBAgAABAgQIECBAgACBfAEJCRAgQIAAAQIECBBoI6DIbLMqgxKoJ2AiAgQIECBAgAABAgQIECBAIF9AQgIECBAgQIDAKgFF5ip59xIgQIDAjgIyEyBAgAABAgQIECBAgAABAvkCEhIgQIDAIAFF5iBIxxAgQIAAAQIECNwh4EwCBAgQIECAAAECBAgQIEAgX0BCAt8LKDK/d/EpAQIECBAgQIAAAQIEegqYmgABAgQIECBAgAABAgQIhAgoMn9YpK8IECBAgAABAgQIECBAgACBfAEJCRAgQIAAAQIECBCoKaDIrLkXUxHoKmBuAgQIECBAgAABAgQIECBAIF9AQgIECBAgQIDAFAFF5hRmlxAgQIAAgUcCPidAgAABAgQIECBAgAABAgTyBSQkQIAAgTMCiswzat4hQIAAAQIECBBYJ+BmAgQIECBAgAABAgQIECBAIF9AQgL/CCgy/0HwfwIECBAgQIAAAQIECCQLyEaAAAECBAgQIECAAAECBDoKKDKPbc3TBAgQIECAAAECBAgQIECAQL6AhAQIECBAgAABAgQIFBBQZBZYghEIZAtIR4AAAQIECBAgQIAAAQIECOQLSEiAAAECBAgQGC+gyBxv6kQCBAgQIHBNwNsECBAgQIAAAQIECBAgQIBAvoCEBAgQIPBUQJH5lMgDBAgQIECAAAEC1QXMR4AAAQIECBAgQIAAAQIECOQLSLifgCJzv51LTIAAAQIECBAgQIAAAQIECBAgQIAAAQIECBAgQKC8gCLz8oocQIAAAQIECBAgQIAAAQIECOQLSEiAAAECBAgQIECAwGwBReZscfcRIPD2xoAAAQIECBAgQIAAAQIECBDIF5CQAAECBAgQIHBRQJF5EdDrBAgQIEBghoA7CBAgQIAAAQIECBAgQIAAgXwBCQkQIEDgTwFF5p8efiNAgAABAgQIEMgQkIIAAQIECBAgQIAAAQIECBDIF5AwXECRGb5g8QgQIECAAAECBAgQIPCagKcIECBAgAABAgQIECBAgEAtAUXmHftwJgECBAgQIECAAAECBAgQIJAvICEBAgQIECBAgAABArcKKDJv5XU4AQKvCniOAAECBAgQIECAAAECBAgQyBeQkAABAgQIECBwRECReUTLswQIECBAoI6ASQgQIECAAAECBAgQIECAAIF8AQkJECCwtYAic+v1C0+AAAECBAgQ2ElAVgIECBAgQIAAAQIECBAgQCBfQMIkAUVm0jZlIUCAAAECBAgQIECAwEgBZxEgQIAAAQIECBAgQIAAgYUCisxJ+K4hQIAAAQIECBAgQIAAAQIE8gUkJECAAAECBAgQIEBgnIAic5ylkwgQGCvgNAIECBAgQIAAAQIECBAgQCBfQEICBAgQIECAwEMBReZDGl8QIECAAIFuAuYlQIAAAQIECBAgQIAAAQIE8gUkJECAwD4Cisx9di0pAQIECBAgQIDA3wJ+J0CAAAECBAgQIECAAAECBPIFJGwroMhsuzqDEyBAgAABAgQIECBAYL6AGwkQIECAAAECBAgQIECAwCwBReYs6a/3+IQAAQIECBAgQIAAAQIECBDIF5CQAAECBAgQIECAAIGTAorMk3BeI0BghYA7CRAgQIAAAQIECBAgQIAAgXwBCQkQIECAAAECHwKKzA8HfxIgQIAAgUwBqQgQIECAAAECBAgQIECAAIF8AQkJECAQKqDIDF2sWAQIECBAgAABAucEvEWAAAECBAgQIECAjW9NegAAEABJREFUAAECBAjkC0jYQ0CR2WNPpiRAgAABAgQIECBAgEBVAXMRIECAAAECBAgQIECAAIFbBBSZt7CePdR7BAgQIECAAAECBAgQIECAQL6AhAQIECBAgAABAgQIvCKgyHxFyTMECNQVMBkBAgQIECBAgAABAgQIECCQLyAhAQIECBAgsKWAInPLtQtNgAABAjsLyE6AAAECBAgQIECAAAECBAjkC0hIgACBBAFFZsIWZSBAgAABAgQIELhTwNkECBAgQIAAAQIECBAgQIBAvoCEBQUUmQWXYiQCBAgQIECAAAECBAj0FjA9AQIECBAgQIAAAQIECBC4LqDIvG547wlOJ0CAAAECBAgQIECAAAECBPIFJCRAgAABAgQIECBA4IuAIvMLiQ8IEOguYH4CBAgQIECAAAECBAgQIEAgX0BCAgQIECBAIF9AkZm/YwkJECBAgMAzAd8TIECAAAECBAgQIECAAAEC+QISEiBAoJ2AIrPdygxMgAABAgQIECCwXsAEBAgQIECAAAECBAgQIECAQL6AhKsFFJmrN+B+AgQIECBAgAABAgQI7CAgIwECBAgQIECAAAECBAgQOCigyDwIVuFxMxAgQIAAAQIECBAgQIAAAQL5AhISIECAAAECBAgQ2F1Akbn7vwD5CewhICUBAgQIECBAgAABAgQIECCQLyAhAQIECBAgECagyAxbqDgECBAgQGCMgFMIECBAgAABAgQIECBAgACBfAEJCRAgUFtAkVl7P6YjQIAAAQIECBDoImBOAgQIECBAgAABAgQIECBAIF9AwqkCisyp3C4jQIAAAQIECBAgQIAAgX8F/E2AAAECBAgQIECAAAECBH4SUGT+pNPnO5MSIECAAAECBAgQIECAAAEC+QISEiBAgAABAgQIENhKQJG51bqFJUDgPwE/ESBAgAABAgQIECBAgAABAvkCEhIgQIAAAQKdBRSZnbdndgIECBAgMFPAXQQIECBAgAABAgQIECBAgEC+gIQECBAoJKDILLQMoxAgQIAAAQIECGQJSEOAAAECBAgQIECAAAECBAjkC0h4n4Ai8z5bJxMgQIAAAQIECBAgQIDAMQFPEyBAgAABAgQIECBAgACB3wKKzN8UaT/IQ4AAAQIECBAgQIAAAQIECOQLSEiAAAECBAgQIEAgV0CRmbtbyQgQOCrgeQIECBAgQIAAAQIECBAgQCBfQEICBAgQIECgjYAis82qDEqAAAECBOoJmIgAAQIECBAgQIAAAQIECBDIF5CQAAECqwQUmavk3UuAAAECBAgQILCjgMwECBAgQIAAAQIECBAgQIBAvoCEgwQUmYMgHUOAAAECBAgQIECAAAECdwg4kwABAgQIECBAgAABAgR2FVBk7rR5WQkQIECAAAECBAgQIECAAIF8AQkJECBAgAABAgQIhAgoMkMWKQYBAvcIOJUAAQIECBAgQIAAAQIECBDIF5CQAAECBAgQqCmgyKy5F1MRIECAAIGuAuYmQIAAAQIECBAgQIAAAQIE8gUkJECAwBQBReYUZpcQIECAAAECBAgQeCTgcwIECBAgQIAAAQIECBAgQCBfQMIzAorMM2reIUCAAAECBAgQIECAAIF1Am4mQIAAAQIECBAgQIAAgS0EFJlbrPlxSN8QIECAAAECBAgQIECAAAEC+QISEiBAgAABAgQIEOgooMjsuDUzEyCwUsDdBAgQIECAAAECBAgQIECAQL6AhAQIECBAgEABAUVmgSUYgQABAgQIZAtIR4AAAQIECBAgQIAAAQIECOQLSEiAAIHxAorM8aZOJECAAAECBAgQIHBNwNsECBAgQIAAAQIECBAgQIBAvoCETwUUmU+JPECAAAECBAgQIECAAAEC1QXMR4AAAQIECBAgQIAAAQJ5AorMvJ1eTeR9AgQIECBAgAABAgQIECBAIF9AQgIECBAgQIAAAQLlBRSZ5VdkQAIE6guYkAABAgQIECBAgAABAgQIEMgXkJAAAQIECBCYLaDInC3uPgIECBAgQODtjQEBAgQIECBAgAABAgQIECCQLyAhAQIELgooMi8Cep0AAQIECBAgQIDADAF3ECBAgAABAgQIECBAgAABAvkCEv4poMj808NvBAgQIECAAAECBAgQIJAhIAUBAgQIECBAgAABAgQINBdQZDZf4Jzx3UKAAAECBAgQIECAAAECBAjkC0hIgAABAgQIECBAoJaAIrPWPkxDgECKgBwECBAgQIAAAQIECBAgQIBAvoCEBAgQIECAwK0CisxbeR1OgAABAgQIvCrgOQIECBAgQIAAAQIECBAgQCBfQEICBAgcEVBkHtHyLAECBAgQIECAAIE6AiYhQIAAAQIECBAgQIAAAQIE8gW2TqjI3Hr9whMgQIAAAQIECBAgQGAnAVkJECBAgAABAgQIECBAoJOAIrPTtirNahYCBAgQIECAAAECBAgQIEAgX0BCAgQIECBAgAABAgsFFJkL8V1NgMBeAtISIECAAAECBAgQIECAAAEC+QISEiBAgAABAuMEFJnjLJ1EgAABAgQIjBVwGgECBAgQIECAAAECBAgQIJAvICEBAgQeCigyH9L4ggABAgQIECBAgEA3AfMSIECAAAECBAgQIECAAAEC+QL7JFRk7rNrSQkQIECAAAECBAgQIEDgbwG/EyBAgAABAgQIECBAgEBZAUVm2dX0G8zEBAgQIECAAAECBAgQIECAQL6AhAQIECBAgAABAgRmCSgyZ0m7hwABAl8FfEKAAAECBAgQIECAAAECBAjkC0hIgAABAgQInBRQZJ6E8xoBAgQIECCwQsCdBAgQIECAAAECBAgQIECAQL6AhAQIEPgQUGR+OPiTAAECBAgQIECAQKaAVAQIECBAgAABAgQIECBAgEC+QGhCRWboYsUiQIAAAQIECBAgQIAAgXMC3iJAgAABAgQIECBAgACBGgKKzBp7SJ1CLgIECBAgQIAAAQIECBAgQCBfQEICBAgQIECAAAECtwgoMm9hdSgBAgTOCniPAAECBAgQIECAAAECBAgQyBeQkAABAgQIEHhFQJH5ipJnCBAgQIAAgboCJiNAgAABAgQIECBAgAABAgTyBSQkQGBLAUXmlmsXmgABAgQIECBAYGcB2QkQIECAAAECBAgQIECAAIF8gYSEisyELcpAgAABAgQIECBAgAABAncKOJsAAQIECBAgQIAAAQIEFggoMheg732l9AQIECBAgAABAgQIECBAgEC+gIQECBAgQIAAAQIErgsoMq8bOoEAAQL3CjidAAECBAgQIECAAAECBAgQyBeQkAABAgQIEPgioMj8QuIDAgQIECBAoLuA+QkQIECAAAECBAgQIECAAIF8AQkJEMgXUGTm71hCAgQIECBAgAABAs8EfE+AAAECBAgQIECAAAECBAjkC7RLqMhstzIDEyBAgAABAgQIECBAgMB6ARMQIECAAAECBAgQIECAwN0Cisy7hZ3/XMATBAgQIECAAAECBAgQIECAQL6AhAQIECBAgAABAgQOCigyD4J5nAABAhUEzECAAAECBAgQIECAAAECBAjkC0hIgAABAgR2F1Bk7v4vQH4CBAgQILCHgJQECBAgQIAAAQIECBAgQIBAvoCEBAiECSgywxYqDgECBAgQIECAAIExAk4hQIAAAQIECBAgQIAAAQIE8gVqJ1Rk1t6P6QgQIECAAAECBAgQIECgi4A5CRAgQIAAAQIECBAgQGCogCJzKKfDRgk4hwABAgQIECBAgAABAgQIEMgXkJAAAQIECBAgQIDATwKKzJ90fEeAAIE+AiYlQIAAAQIECBAgQIAAAQIE8gUkJECAAAECWwkoMrdat7AECBAgQIDAfwJ+IkCAAAECBAgQIECAAAECBPIFJCRAoLOAIrPz9sxOgAABAgQIECBAYKaAuwgQIECAAAECBAgQIECAAIF8gUIJFZmFlmEUAgQIECBAgAABAgQIEMgSkIYAAQIECBAgQIAAAQIEzgsoMs/beXOugNsIECBAgAABAgQIECBAgACBfAEJCRAgQIAAAQIECPwWUGT+pvADAQIE0gTkIUCAAAECBAgQIECAAAECBPIFJCRAgAABArkCiszc3UpGgAABAgQIHBXwPAECBAgQIECAAAECBAgQIJAvICEBAm0EFJltVmVQAgQIECBAgAABAvUETESAAAECBAgQIECAAAECBAjkC6xKqMhcJe9eAgQIECBAgAABAgQIENhRQGYCBAgQIECAAAECBAgQeFFAkfkilMcqCpiJAAECBAgQIECAAAECBAgQyBeQkAABAgQIECBAYFcBReaum5ebAIE9BaQmQIAAAQIECBAgQIAAAQIE8gUkJECAAAECIQKKzJBFikGAAAECBAjcI+BUAgQIECBAgAABAgQIECBAIF9AQgIEagooMmvuxVQECBAgQIAAAQIEugqYmwABAgQIECBAgAABAgQIEMgXmJJQkTmF2SUECBAgQIAAAQIECBAgQOCRgM8JECBAgAABAgQIECBA4DsBReZ3Kj7rK2ByAgQIECBAgAABAgQIECBAIF9AQgIECBAgQIAAgS0EFJlbrFlIAgQIPBbwDQECBAgQIECAAAECBAgQIJAvICEBAgQIEOgooMjsuDUzEyBAgAABAisF3E2AAAECBAgQIECAAAECBAjkC0hIgEABAUVmgSUYgQABAgQIECBAgEC2gHQECBAgQIAAAQIECBAgQIBAvsD4hIrM8aZOJECAAAECBAgQIECAAAEC1wS8TYAAAQIECBAgQIAAAQJvikz/COIFBCRAgAABAgQIECBAgAABAgTyBSQkQIAAAQIECBDIE1Bk5u1UIgIECFwV8D4BAgQIECBAgAABAgQIECCQLyAhAQIECBAoL6DILL8iAxIgQIAAAQL1BUxIgAABAgQIECBAgAABAgQI5AtISIDAbAFF5mxx9xEgQIAAAQIECBAg8PbGgAABAgQIECBAgAABAgQIEMgXuJhQkXkR0OsECBAgQIAAAQIECBAgQGCGgDsIECBAgAABAgQIECCwm4Aic7eNy/su4D8CBAgQIECAAAECBAgQIEAgX0BCAgQIECBAgACB5gKKzOYLND4BAgTmCLiFAAECBAgQIECAAAECBAgQyBeQkAABAgQI1BJQZNbah2kIECBAgACBFAE5CBAgQIAAAQIECBAgQIAAgXwBCQkQuFVAkXkrr8MJECBAgAABAgQIEHhVwHMECBAgQIAAAQIECBAgQIBAvsCRhIrMI1qeJUCAAAECBAgQIECAAAECdQRMQoAAAQIECBAgQIAAgWgBRWb0eoV7XcCTBAgQIECAAAECBAgQIECAQL6AhAQIECBAgAABAp0EFJmdtmVWAgQIVBIwCwECBAgQIECAAAECBAgQIJAvICEBAgQIEFgooMhciO9qAgQIECBAYC8BaQkQIECAAAECBAgQIECAAIF8AQkJEBgnoMgcZ+kkAgQIECBAgAABAgTGClcaDIYAABAASURBVDiNAAECBAgQIECAAAECBAgQyBd4mFCR+ZDGFwQIECBAgAABAgQIECBAoJuAeQkQIECAAAECBAgQIJAjoMjM2aUkowWcR4AAAQIECBAgQIAAAQIECOQLSEiAAAECBAgQIFBWQJFZdjUGI0CAQD8BExMgQIAAAQIECBAgQIAAAQL5AhISIECAAIFZAorMWdLuIUCAAAECBAh8FfAJAQIECBAgQIAAAQIECBAgkC8gIQECJwUUmSfhvEaAAAECBAgQIECAwAoBdxIgQIAAAQIECBAgQIAAAQL5Ah8JFZkfDv4kQIAAAQIECBAgQIAAAQKZAlIRIECAAAECBAgQIECgqYAis+nijL1GwK0ECBAgQIAAAQIECBAgQIBAvoCEBAgQIECAAAECNQQUmTX2YAoCBAikCshFgAABAgQIECBAgAABAgQI5AtISIAAAQIEbhFQZN7C6lACBAgQIECAwFkB7xEgQIAAAQIECBAgQIAAAQL5AhISIPCKgCLzFSXPECBAgAABAgQIECBQV8BkBAgQIECAAAECBAgQIECAQKTAH0VmZEKhCBAgQIAAAQIECBAgQIAAgT8E/EKAAAECBAgQIECAAIEOAorMDlsyY2UBsxEgQIAAAQIECBAgQIAAAQL5AhISIECAAAECBAgsEFBkLkB3JQECBPYWkJ4AAQIECBAgQIAAAQIECBDIF5CQAAECBAhcF1BkXjd0AgECBAgQIEDgXgGnEyBAgAABAgQIECBAgAABAvkCEhIg8EVAkfmFxAcECBAgQIAAAQIECHQXMD8BAgQIECBAgAABAgQIECDQX+BZkdk/oQQECBAgQIAAAQIECBAgQIDAMwHfEyBAgAABAgQIECBAoJyAIrPcSgzUX0ACAgQIECBAgAABAgQIECBAIF9AQgIECBAgQIAAgbsFFJl3CzufAAECBJ4LeIIAAQIECBAgQIAAAQIECBDIF5CQAAECBAgcFFBkHgTzOAECBAgQIECggoAZCBAgQIAAAQIECBAgQIAAgXwBCQnsLqDI3P1fgPwECBAgQIAAAQIE9hCQkgABAgQIECBAgAABAgQIEGgmcKLIbJbQuAQIECBAgAABAgQIECBAgMAJAa8QIECAAAECBAgQIEBgrYAic62/23cRkJMAAQIECBAgQIAAAQIECBDIF5CQAAECBAgQIEBgqIAicyinwwgQIEBglIBzCBAgQIAAAQIECBAgQIAAgXwBCQkQIECAwE8CisyfdHxHgAABAgQIEOgjYFICBAgQIECAAAECBAgQIEAgX0BCAlsJKDK3WrewBAgQIECAAAECBAj8J+AnAgQIECBAgAABAgQIECBAoLLAmCKzckKzESBAgAABAgQIECBAgAABAmMEnEKAAAECBAgQIECAAIGJAorMidiuIvBZwM8ECBAgQIAAAQIECBAgQIBAvoCEBAgQIECAAAEC5wUUmeftvEmAAAECcwXcRoAAAQIECBAgQIAAAQIECOQLSEiAAAECBH4LKDJ/U/iBAAECBAgQIJAmIA8BAgQIECBAgAABAgQIECCQLyAhgVwBRWbubiUjQIAAAQIECBAgQOCogOcJECBAgAABAgQIECBAgACBMgK3FZllEhqEAAECBAgQIECAAAECBAgQuE3AwQQIECBAgAABAgQIELhLQJF5l6xzCRwX8AYBAgQIECBAgAABAgQIECCQLyAhAQIECBAgQIDAiwKKzBehPEaAAAECFQXMRIAAAQIECBAgQIAAAQIECOQLSEiAAAECuwooMnfdvNwECBAgQIDAngJSEyBAgAABAgQIECBAgAABAvkCEhIIEVBkhixSDAIECBAgQIAAAQIE7hFwKgECBAgQIECAAAECBAgQILBGYGaRuSahWwkQIECAAAECBAgQIECAAIGZAu4iQIAAAQIECBAgQIDAEAFF5hBGhxC4S8C5BAgQIECAAAECBAgQIECAQL6AhAQIECBAgAABAt8JKDK/U/EZAQIECPQVMDkBAgQIECBAgAABAgQIECCQLyAhAQIECGwhoMjcYs1CEiBAgAABAgQeC/iGAAECBAgQIECAAAECBAgQyBeQkEBHAUVmx62ZmQABAgQIECBAgACBlQLuJkCAAAECBAgQIECAAAECBCYILC4yJyR0BQECBAgQIECAAAECBAgQILBYwPUECBAgQIAAAQIECBA4LqDIPG7mDQJrBdxOgAABAgQIECBAgAABAgQI5AtISIAAAQIECBAg8KbI9I+AAAECBOIFBCRAgAABAgQIECBAgAABAgTyBSQkQIAAgTwBRWbeTiUiQIAAAQIECFwV8D4BAgQIECBAgAABAgQIECCQLyAhgfICiszyKzIgAQIECBAgQIAAAQL1BUxIgAABAgQIECBAgAABAgQIjBaoV2SOTug8AgQIECBAgAABAgQIECBAoJ6AiQgQIECAAAECBAgQIPBEQJH5BMjXBDoImJEAAQIECBAgQIAAAQIECBDIF5CQAAECBAgQILCbgCJzt43LS4AAAQLvAv4jQIAAAQIECBAgQIAAAQIE8gUkJECAAIHmAorM5gs0PgECBAgQIEBgjoBbCBAgQIAAAQIECBAgQIAAgXwBCQnUElBk1tqHaQgQIECAAAECBAgQSBGQgwABAgQIECBAgAABAgQIELgk0KLIvJTQywQIECBAgAABAgQIECBAgEALAUMSIECAAAECBAgQIEDgs4Ai87OGnwnkCEhCgAABAgQIECBAgAABAgQI5AtISIAAAQIECBCIFlBkRq9XOAIECBB4XcCTBAgQIECAAAECBAgQIECAQL6AhAQIECDQSUCR2WlbZiVAgAABAgQIVBIwCwECBAgQIECAAAECBAgQIJAvICGBhQKKzIX4riZAgAABAgQIECBAYC8BaQkQIECAAAECBAgQIECAAIHXBboWma8n9CQBAgQIECBAgAABAgQIECDQVcDcBAgQIECAAAECBAhsLKDI3Hj5ou8mIC8BAgQIECBAgAABAgQIECCQLyAhAQIECBAgQCBHQJGZs0tJCBAgQGC0gPMIECBAgAABAgQIECBAgACBfAEJCRAgQKCsgCKz7GoMRoAAAQIECBDoJ2BiAgQIECBAgAABAgQIECBAIF9AQgKzBBSZs6TdQ4AAAQIECBAgQIAAga8CPiFAgAABAgQIECBAgAABAgQeCAQVmQ8S+pgAAQIECBAgQIAAAQIECBAIEhCFAAECBAgQIECAAIFdBBSZu2xaTgLfCfiMAAECBAgQIECAAAECBAgQyBeQkAABAgQIECDQVECR2XRxxiZAgACBNQJuJUCAAAECBAgQIECAAAECBPIFJCRAgACBGgKKzBp7MAUBAgQIECBAIFVALgIECBAgQIAAAQIECBAgQCBfQEICtwgoMm9hdSgBAgQIECBAgAABAgTOCniPAAECBAgQIECAAAECBAgQeBfILjLfE/qPAAECBAgQIECAAAECBAgQyBaQjgABAgQIECBAgACBSAFFZuRahSJwXsCbBAgQIECAAAECBAgQIECAQL6AhAQIECBAgACBDgKKzA5bMiMBAgQIVBYwGwECBAgQIECAAAECBAgQIJAvICEBAgQILBBQZC5AdyUBAgQIECBAYG8B6QkQIECAAAECBAgQIECAAIF8AQkJXBdQZF43dAIBAgQIECBAgAABAgTuFXA6AQIECBAgQIAAAQIECBDYUGC7InPDHYtMgAABAgQIECBAgAABAgS2ExCYAAECBAgQIECAAIH+AorM/juUgMDdAs4nQIAAAQIECBAgQIAAAQIE8gUkJECAAAECBAiUE1BklluJgQgQIECgv4AEBAgQIECAAAECBAgQIECAQL6AhAQIECBwt4Ai825h5xMgQIAAAQIECDwX8AQBAgQIECBAgAABAgQIECCQLyAhgYMCisyDYB4nQIAAAQIECBAgQIBABQEzECBAgAABAgQIECBAgACBdAFF5ttb+o7lI0CAAAECBAgQIECAAAECBN7eGBAgQIAAAQIECBAg0ExAkdlsYcYlUEPAFAQIECBAgAABAgQIECBAgEC+gIQECBAgQIAAgbUCisy1/m4nQIAAgV0E5CRAgAABAgQIECBAgAABAgTyBSQkQIAAgaECisyhnA4jQIAAAQIECBAYJeAcAgQIECBAgAABAgQIECBAIF9AQgI/CSgyf9LxHQECBAgQIECAAAECBPoImJQAAQIECBAgQIAAAQIECEQJKDK/XacPCRAgQIAAAQIECBAgQIAAgXwBCQkQIECAAAECBAgQqCygyKy8HbMR6CRgVgIECBAgQIAAAQIECBAgQCBfQEICBAgQIECAwEQBReZEbFcRIECAAIHPAn4mQIAAAQIECBAgQIAAAQIE8gUkJECAAIHzAorM83beJECAAAECBAgQmCvgNgIECBAgQIAAAQIECBAgQCBfQEICvwUUmb8p/ECAAAECBAgQIECAAIE0AXkIECBAgAABAgQIECBAgEBfAUXmq7vzHAECBAgQIECAAAECBAgQIJAvICEBAgQIECBAgAABAmUEFJllVmEQAnkCEhEgQIAAAQIECBAgQIAAAQL5AhISIECAAAECBO4SUGTeJetcAgQIECBwXMAbBAgQIECAAAECBAgQIECAQL6AhAQIECDwooAi80UojxEgQIAAAQIECFQUMBMBAgQIECBAgAABAgQIECCQLyDhrgKKzF03LzcBAgQIECBAgAABAnsKSE2AAAECBAgQIECAAAECBJoIKDIvLMqrBAgQIECAAAECBAgQIECAQL6AhAQIECBAgAABAgQIrBFQZK5xdyuBXQXkJkCAAAECBAgQIECAAAECBPIFJCRAgAABAgQIDBFQZA5hdAgBAgQIELhLwLkECBAgQIAAAQIECBAgQIBAvoCEBAgQIPCdgCLzOxWfESBAgAABAgQI9BUwOQECBAgQIECAAAECBAgQIJAvIOEWAorMLdYsJAECBAgQIECAAAECBB4L+IYAAQIECBAgQIAAAQIECFQUUGSO3YrTCBAgQIAAAQIECBAgQIAAgXwBCQkQIECAAAECBAgQmCCgyJyA7AoCBH4S8B0BAgQIECBAgAABAgQIECCQLyAhAQIECBAgQOC4gCLzuJk3CBAgQIDAWgG3EyBAgAABAgQIECBAgAABAvkCEhIgQIDAmyLTPwICBAgQIECAAIF4AQEJECBAgAABAgQIECBAgACBfAEJ8wQUmXk7lYgAAQIECBAgQIAAAQJXBbxPgAABAgQIECBAgAABAgSWCygyb1+BCwgQIECAAAECBAgQIECAAIF8AQkJECBAgAABAgQIEBgtoMgcLeo8AgSuCziBAAECBAgQIECAAAECBAgQyBeQkAABAgQIECDwRECR+QTI1wQIECBAoIOAGQkQIECAAAECBAgQIECAAIF8AQkJECCwm4Aic7eNy0uAAAECBAgQIPAu4D8CBAgQIECAAAECBAgQIEAgX0DC5gKKzObavv8kAAAQAElEQVQLND4BAgQIECBAgAABAgTmCLiFAAECBAgQIECAAAECBAjMFVBkzvX+uM2fBAgQIECAAAECBAgQIECAQL6AhAQIECBAgAABAgQIXBJQZF7i8zIBArME3EOAAAECBAgQIECAAAECBAjkC0hIgAABAgQIEPgsoMj8rOFnAgQIECCQIyAJAQIECBAgQIAAAQIECBAgkC8gIQECBKIFFJnR6xWOAAECBAgQIEDgdQFPEiBAgAABAgQIECBAgAABAvkCEnYSUGR22pZZCRAgQIAAAQIECBAgUEnALAQIECBAgAABAgQIECBA4EYBReaNuEeO9iwBAgQIECBAgAABAgQIECCQLyAhAQIECBAgQIAAAQKvCygyX7fyJAECtQRMQ4AAAQIECBAgQIAAAQIECOQLSEiAAAECBAhsLKDI3Hj5ohMgQIDAbgLyEiBAgAABAgQIECBAgAABAvkCEhIgQCBHQJGZs0tJCBAgQIAAAQIERgs4jwABAgQIECBAgAABAgQIEMgXkLCsgCKz7GoMRoAAAQIECBAgQIAAgX4CJiZAgAABAgQIECBAgAABAqMEFJmjJMef40QCBAgQIECAAAECBAgQIEAgX0BCAgQIECBAgAABAgQeCCgyH8D4mACBjgJmJkCAAAECBAgQIECAAAECBPIFJCRAgAABAgR2EVBk7rJpOQkQIECAwHcCPiNAgAABAgQIECBAgAABAgTyBSQkQIBAUwFFZtPFGZsAAQIECBAgQGCNgFsJECBAgAABAgQIECBAgACBfAEJawgoMmvswRQECBAgQIAAAQIECBBIFZCLAAECBAgQIECAAAECBAicElBknmJb9ZJ7CRAgQIAAAQIECBAgQIAAgXwBCQkQIECAAAECBAgQeBdQZL4r+I8AgVwByQgQIECAAAECBAgQIECAAIF8AQkJECBAgACBSAFFZuRahSJAgAABAucFvEmAAAECBAgQIECAAAECBAjkC0hIgACBDgKKzA5bMiMBAgQIECBAgEBlAbMRIECAAAECBAgQIECAAAEC+QISLhBQZC5AdyUBAgQIECBAgAABAgT2FpCeAAECBAgQIECAAAECBAg8F1BkPjeq/YTpCBAgQIAAAQIECBAgQIAAgXwBCQkQIECAAAECBAhsKKDI3HDpIhPYXUB+AgQIECBAgAABAgQIECBAIF9AQgIECBAgQKC/gCKz/w4lIECAAAECdws4nwABAgQIECBAgAABAgQIEMgXkJAAAQLlBBSZ5VZiIAIECBAgQIAAgf4CEhAgQIAAAQIECBAgQIAAAQL5AhLeLaDIvFvY+QQIECBAgAABAgQIECDwXMATBAgQIECAAAECBAgQIEDgLwFF5l8gCb/KQIAAAQIECBAgQIAAAQIECOQLSEiAAAECBAgQIEAgXUCRmb5h+QgQeEXAMwQIECBAgAABAgQIECBAgEC+gIQECBAgQIBAMwFFZrOFGZcAAQIECNQQMAUBAgQIECBAgAABAgQIECCQLyAhAQIE1gooMtf6u50AAQIECBAgQGAXATkJECBAgAABAgQIECBAgACBfAEJhwooModyOowAAQIECBAgQIAAAQIERgk4hwABAgQIECBAgAABAgT2FlBk7rF/KQkQIECAAAECBAgQIECAAIF8AQkJECBAgAABAgQIRAkoMqPWKQwBAuMEnESAAAECBAgQIECAAAECBAjkC0hIgAABAgQIVBZQZFbejtkIECBAgEAnAbMSIECAAAECBAgQIECAAAEC+QISEiBAYKKAInMitqsIECBAgAABAgQIfBbwMwECBAgQIECAAAECBAgQIJAvIOF5AUXmeTtvEiBAgAABAgQIECBAgMBcAbcRIECAAAECBAgQIECAwEYCisyNlv1nVL8RIECAAAECBAgQIECAAAEC+QISEiBAgAABAgQIEOgroMjsuzuTEyAwW8B9BAgQIECAAAECBAgQIECAQL6AhAQIECBAgEAZAUVmmVUYhAABAgQI5AlIRIAAAQIECBAgQIAAAQIECOQLSEiAAIG7BBSZd8k6lwABAgQIECBAgMBxAW8QIECAAAECBAgQIECAAAEC+QISviigyHwRymMECBAgQIAAAQIECBAgUFHATAQIECBAgAABAgQIECCQKqDITN3smVzeIUCAAAECBAgQIECAAAECBPIFJCRAgAABAgQIECDQRECR2WRRxiRAoKaAqQgQIECAAAECBAgQIECAAIF8AQkJECBAgACBNQKKzDXubiVAgAABArsKyE2AAAECBAgQIECAAAECBAjkC0hIgACBIQKKzCGMDiFAgAABAgQIECBwl4BzCRAgQIAAAQIECBAgQIAAgXwBCb8TUGR+p+IzAgQIECBAgAABAgQIEOgrYHICBAgQIECAAAECBAgQiBBQZEas8b4QTiZAgAABAgQIECBAgAABAgTyBSQkQIAAAQIECBAgUFFAkVlxK2YiQKCzgNkJECBAgAABAgQIECBAgACBfAEJCRAgQIAAgQkCiswJyK4gQIAAAQIEfhLwHQECBAgQIECAAAECBAgQIJAvICEBAgSOCygyj5t5gwABAgQIECBAgMBaAbcTIECAAAECBAgQIECAAAEC+QISviky/SMgQIAAAQIECBAgQIAAgXgBAQkQIECAAAECBAgQIECgn4Ais9/OVk/sfgIECBAgQIAAAQIECBAgQCBfQEICBAgQIECAAAECywUUmctXYAACBPIFJCRAgAABAgQIECBAgAABAgTyBSQkQIAAAQIERgsoMkeLOo8AAQIECBC4LuAEAgQIECBAgAABAgQIECBAIF9AQgIECDwRUGQ+AfI1AQIECBAgQIAAgQ4CZiRAgAABAgQIECBAgAABAgTyBXZLqMjcbePyEiBAgAABAgQIECBAgMC7gP8IECBAgAABAgQIECBAoLiAIrP4gnqMZ0oCBAgQIECAAAECBAgQIEAgX0BCAgQIECBAgAABAnMFFJlzvd1GgACBDwF/EiBAgAABAgQIECBAgAABAvkCEhIgQIAAAQKXBBSZl/i8TIAAAQIECMwScA8BAgQIECBAgAABAgQIECCQLyAhAQIEPgsoMj9r+JkAAQIECBAgQIBAjoAkBAgQIECAAAECBAgQIECAQL5AdEJFZvR6hSNAgAABAgQIECBAgACB1wU8SYAAAQIECBAgQIAAAQKVBBSZlbaRNIssBAgQIECAAAECBAgQIECAQL6AhAQIECBAgAABAgRuFFBk3ojraAIECBwR8CwBAgQIECBAgAABAgQIECCQLyAhAQIECBAg8LqAIvN1K08SIECAAAECtQRMQ4AAAQIECBAgQIAAAQIECOQLSEiAwMYCisyNly86AQIECBAgQIDAbgLyEiBAgAABAgQIECBAgAABAvkCOQkVmTm7lIQAAQIECBAgQIAAAQIERgs4jwABAgQIECBAgAABAgSWCSgyl9Hvd7HEBAgQIECAAAECBAgQIECAQL6AhAQIECBAgAABAgRGCSgyR0k6hwABAuMFnEiAAAECBAgQIECAAAECBAjkC0hIgAABAgQIPBBQZD6A8TEBAgQIECDQUcDMBAgQIECAAAECBAgQIECAQL6AhAQI7CKgyNxl03ISIECAAAECBAgQ+E7AZwQIECBAgAABAgQIECBAgEC+QNOEisymizM2AQIECBAgQIAAAQIECKwRcCsBAgQIECBAgAABAgQIzBFQZM5xdsv3Aj4lQIAAAQIECBAgQIAAAQIE8gUkJECAAAECBAgQIHBKQJF5is1LBAgQWCXgXgIECBAgQIAAAQIECBAgQCBfQEICBAgQIEDgXUCR+a7gPwIECBAgQCBXQDICBAgQIECAAAECBAgQIEAgX0BCAgQiBRSZkWsVigABAgQIECBAgMB5AW8SIECAAAECBAgQIECAAAEC+QIdEioyO2zJjAQIECBAgAABAgQIECBQWcBsBAgQIECAAAECBAgQIHCDgCLzBlRHXhHwLgECBAgQIECAAAECBAgQIJAvICEBAgQIECBAgACB5wKKzOdGniBAgEBtAdMRIECAAAECBAgQIECAAAEC+QISEiBAgACBDQUUmRsuXWQCBAgQILC7gPwECBAgQIAAAQIECBAgQIBAvoCEBAj0F1Bk9t+hBAQIECBAgAABAgTuFnA+AQIECBAgQIAAAQIECBAgkC9QLqEis9xKDESAAAECBAgQIECAAAEC/QUkIECAAAECBAgQIECAAIGrAorMq4Lev1/ADQQIECBAgAABAgQIECBAgEC+gIQECBAgQIAAAQIE/hJQZP4F4lcCBAgkCMhAgAABAgQIECBAgAABAgQI5AtISIAAAQIE0gUUmekblo8AAQIECBB4RcAzBAgQIECAAAECBAgQIECAQL6AhAQINBNQZDZbmHEJECBAgAABAgQI1BAwBQECBAgQIECAAAECBAgQIJAvsDahInOtv9sJECBAgAABAgQIECBAYBcBOQkQIECAAAECBAgQIEDgkIAi8xCXh6sImIMAAQIECBAgQIAAAQIECBDIF5CQAAECBAgQIEBgbwFF5t77l54AgX0EJCVAgAABAgQIECBAgAABAgTyBSQkQIAAAQJRAorMqHUKQ4AAAQIECIwTcBIBAgQIECBAgAABAgQIECCQLyAhAQKVBRSZlbdjNgIECBAgQIAAAQKdBMxKgAABAgQIECBAgAABAgQI5AtMTKjInIjtKgIECBAgQIAAAQIECBAg8FnAzwQIECBAgAABAgQIECDwWECR+djGN70ETEuAAAECBAgQIECAAAECBAjkC0hIgAABAgQIECCwkYAic6Nli0qAAIE/BfxGgAABAgQIECBAgAABAgQI5AtISIAAAQIE+gooMvvuzuQECBAgQIDAbAH3ESBAgAABAgQIECBAgAABAvkCEhIgUEZAkVlmFQYhQIAAAQIECBAgkCcgEQECBAgQIECAAAECBAgQIJAvcFdCReZdss4lQIAAAQIECBAgQIAAAQLHBbxBgAABAgQIECBAgAABAr8EFJm/IPyVKCATAQIECBAgQIAAAQIECBAgkC8gIQECBAgQIECAQKqAIjN1s3IRIEDgjIB3CBAgQIAAAQIECBAgQIAAgXwBCQkQIECAQBMBRWaTRRmTAAECBAgQqClgKgIECBAgQIAAAQIECBAgQCBfQEICBNYIKDLXuLuVAAECBAgQIECAwK4CchMgQIAAAQIECBAgQIAAAQL5AkMSKjKHMDqEAAECBAgQIECAAAECBAjcJeBcAgQIECBAgAABAgQI7CmgyNxz7/umlpwAAQIECBAgQIAAAQIECBDIF5CQAAECBAgQIEAgQkCRGbFGIQgQIHCfgJMJECBAgAABAgQIECBAgACBfAEJCRAgQIBARQFFZsWtmIkAAQIECBDoLGB2AgQIECBAgAABAgQIECBAIF9AQgIEJggoMicgu4IAAQIECBAgQIAAgZ8EfEeAAAECBAgQIECAAAECTwzAagAADOtJREFUBAjkCxxPqMg8buYNAgQIECBAgAABAgQIECCwVsDtBAgQIECAAAECBAgQ2EBAkbnBkkX8WcC3BAgQIECAAAECBAgQIECAQL6AhAQIECBAgAABAv0EFJn9dmZiAgQIrBZwPwECBAgQIECAAAECBAgQIJAvICEBAgQIEFguoMhcvgIDECBAgAABAvkCEhIgQIAAAQIECBAgQIAAAQL5AhISIDBaQJE5WtR5BAgQIECAAAECBAhcF3ACAQIECBAgQIAAAQIECBAgkC/wJKEi8wmQrwkQIECAAAECBAgQIECAQAcBMxIgQIAAAQIECBAgQCBNQJGZtlF5Rgg4gwABAgQIECBAgAABAgQIEMgXkJAAAQIECBAgQKC4gCKz+IKMR4AAgR4CpiRAgAABAgQIECBAgAABAgTyBSQkQIAAAQJzBRSZc73dRoAAAQIECBD4EPAnAQIECBAgQIAAAQIECBAgkC8gIQEClwQUmZf4vEyAAAECBAgQIECAwCwB9xAgQIAAAQIECBAgQIAAAQL5Ap8TKjI/a/iZAAECBAgQIECAAAECBAjkCEhCgAABAgQIECBAgACB1gKKzNbrM/w8ATcRIECAAAECBAgQIECAAAEC+QISEiBAgAABAgQIVBJQZFbahlkIECCQJCALAQIECBAgQIAAAQIECBAgkC8gIQECBAgQuFFAkXkjrqMJECBAgAABAkcEPEuAAAECBAgQIECAAAECBAjkC0hIgMDrAorM1608SYAAAQIECBAgQIBALQHTECBAgAABAgQIECBAgAABAsECv4rM4ISiESBAgAABAgQIECBAgAABAr8E/EWAAAECBAgQIECAAIE+AorMPrsyaTUB8xAgQIAAAQIECBAgQIAAAQL5AhISIECAAAECBAgsE1BkLqN3MQECBPYTkJgAAQIECBAgQIAAAQIECBDIF5CQAAECBAiMElBkjpJ0DgECBAgQIEBgvIATCRAgQIAAAQIECBAgQIAAgXwBCQkQeCCgyHwA42MCBAgQIECAAAECBDoKmJkAAQIECBAgQIAAAQIECBBIEXhcZKYklIMAAQIECBAgQIAAAQIECBB4LOAbAgQIECBAgAABAgQIFBVQZBZdjLF6CpiaAAECBAgQIECAAAECBAgQyBeQkAABAgQIECBAYI6AInOOs1sIECBA4HsBnxIgQIAAAQIECBAgQIAAAQL5AhISIECAAIFTAorMU2xeIkCAAAECBAisEnAvAQIECBAgQIAAAQIECBAgkC8gIQEC7wKKzHcF/xEgQIAAAQIECBAgkCsgGQECBAgQIECAAAECBAgQINBS4FCR2TKhoQkQIECAAAECBAgQIECAAIFDAh4mQIAAAQIECBAgQIBABQFFZoUtmCFZQDYCBAgQIECAAAECBAgQIEAgX0BCAgQIECBAgACBGwQUmTegOpIAAQIErgh4lwABAgQIECBAgAABAgQIEMgXkJAAAQIECDwXUGQ+N/IEAQIECBAgQKC2gOkIECBAgAABAgQIECBAgACBfAEJCWwooMjccOkiEyBAgAABAgQIENhdQH4CBAgQIECAAAECBAgQIECgvsDVIrN+QhMSIECAAAECBAgQIECAAAECVwW8T4AAAQIECBAgQIAAgekCiszp5C4kQIAAAQIECBAgQIAAAQIECBDIF5CQAAECBAgQIEDgqoAi86qg9wkQIEDgfgE3ECBAgAABAgQIECBAgAABAvkCEhIgQIAAgb8EFJl/gfiVAAECBAgQIJAgIAMBAgQIECBAgAABAgQIECCQLyAhgXQBRWb6huUjQIAAAQIECBAgQOAVAc8QIECAAAECBAgQIECAAAECxQRuKDKLJTQOAQIECBAgQIAAAQIECBAgcIOAIwkQIECAAAECBAgQIHCvgCLzXl+nE3hNwFMECBAgQIAAAQIECBAgQIBAvoCEBAgQIECAAAEChwQUmYe4PEyAAAECVQTMQYAAAQIECBAgQIAAAQIECOQLSEiAAAECewsoMvfev/QECBAgQIDAPgKSEiBAgAABAgQIECBAgAABAvkCEhKIElBkRq1TGAIECBAgQIAAAQIExgk4iQABAgQIECBAgAABAgQIEFgpMKfIXJnQ3QQIECBAgAABAgQIECBAgMAcAbcQIECAAAECBAgQIEBgoIAicyCmowiMFHAWAQIECBAgQIAAAQIECBAgkC8gIQECBAgQIECAwGMBReZjG98QIECAQC8B0xIgQIAAAQIECBAgQIAAAQL5AhISIECAwEYCisyNli0qAQIECBAgQOBPAb8RIECAAAECBAgQIECAAAEC+QISEugroMjsuzuTEyBAgAABAgQIECAwW8B9BAgQIECAAAECBAgQIECAwDSBZUXmtIQuIkCAAAECBAgQIECAAAECBJYJuJgAAQIECBAgQIAAAQJnBRSZZ+W8R2C+gBsJECBAgAABAgQIECBAgACBfAEJCRAgQIAAAQIEfgkoMn9B+IsAAQIEEgVkIkCAAAECBAgQIECAAAECBPIFJCRAgACBVAFFZupm5SJAgAABAgQInBHwDgECBAgQIECAAAECBAgQIJAvICGBJgKKzCaLMiYBAgQIECBAgAABAjUFTEWAAAECBAgQIECAAAECBAjcI1CpyLwnoVMJECBAgAABAgQIECBAgACBSgJmIUCAAAECBAgQIECAwEsCisyXmDxEoKqAuQgQIECAAAECBAgQIECAAIF8AQkJECBAgAABAnsKKDL33LvUBAgQ2FdAcgIECBAgQIAAAQIECBAgQCBfQEICBAgQiBBQZEasUQgCBAgQIECAwH0CTiZAgAABAgQIECBAgAABAgTyBSQkUFFAkVlxK2YiQIAAAQIECBAgQKCzgNkJECBAgAABAgQIECBAgACBAQLFi8wBCR1BgAABAgQIECBAgAABAgQIFBcwHgECBAgQIECAAAECBL4KKDK/mviEQG8B0xMgQIAAAQIECBAgQIAAAQL5AhISIECAAAECBDYQUGRusGQRCRAgQOBnAd8SIECAAAECBAgQIECAAAEC+QISEiBAgEA/AUVmv52ZmAABAgQIECCwWsD9BAgQIECAAAECBAgQIECAQL6AhASWCygyl6/AAAQIECBAgAABAgQI5AtISIAAAQIECBAgQIAAAQIECBwV6FdkHk3oeQIECBAgQIAAAQIECBAgQKCfgIkJECBAgAABAgQIENheQJG5/T8BADsIyEiAAAECBAgQIECAAAECBAjkC0hIgAABAgQIEEgTUGSmbVQeAgQIEBgh4AwCBAgQIECAAAECBAgQIEAgX0BCAgQIECguoMgsviDjESBAgAABAgR6CJiSAAECBAgQIECAAAECBAgQyBeQkMBcAUXmXG+3ESBAgAABAgQIECBA4EPAnwQIECBAgAABAgQIECBAgMCPAhFF5o8JfUmAAAECBAgQIECAAAECBAhECAhBgAABAgQIECBAgMBeAorMvfYtLYF/BfxNgAABAgQIECBAgAABAgQI5AtISIAAAQIECBBoLaDIbL0+wxMgQIDAPAE3ESBAgAABAgQIECBAgAABAvkCEhIgQIBAJQFFZqVtmIUAAQIECBAgkCQgCwECBAgQIECAAAECBAgQIJAvICGBGwUUmTfiOpoAAQIECBAgQIAAAQJHBDxLgAABAgQIECBAgAABAgQI/CeQWmT+l9BPBAgQIECAAAECBAgQIECAQKqAXAQIECBAgAABAgQIBAsoMoOXKxqBYwKeJkCAAAECBAgQIECAAAECBPIFJCRAgAABAgQI9BFQZPbZlUkJECBAoJqAeQgQIECAAAECBAgQIECAAIF8AQkJECBAYJmAInMZvYsJECBAgAABAvsJSEyAAAECBAgQIECAAAECBAjkC0hIYJSAInOUpHMIECBAgAABAgQIECAwXsCJBAgQIECAAAECBAgQIEBgW4GNisxtdyw4AQIECBAgQIAAAQIECBDYSEBUAgQIECBAgAABAgRSBBSZKZuUg8AdAs4kQIAAAQIECBAgQIAAAQIE8gUkJECAAAECBAgUFVBkFl2MsQgQIECgp4CpCRAgQIAAAQIECBAgQIAAgXwBCQkQIEBgjoAic46zWwgQIECAAAECBL4X8CkBAgQIECBAgAABAgQIECCQLyAhgVMCisxTbF4iQIAAAQIECBAgQIDAKgH3EiBAgAABAgQIECBAgACBPQT2LjL32LGUBAgQIECAAAECBAgQIEBgbwHpCRAgQIAAAQIECBBoKaDIbLk2QxNYJ+BmAgQIECBAgAABAgQIECBAIF9AQgIECBAgQIBABQFFZoUtmIEAAQIEkgVkI0CAAAECBAgQIECAAAECBPIFJCRAgACBGwQUmTegOpIAAQIECBAgQOCKgHcJECBAgAABAgQIECBAgACBfAEJCTwX+D8AAAD//zmIHsUAAAAGSURBVAMAPhkD7UD3sQUAAAAASUVORK5CYI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8196" name="AutoShape 4" descr="data:image/png;base64,iVBORw0KGgoAAAANSUhEUgAACBYAAAJYCAYAAADcuvdLAAAQAElEQVR4Aezdy5Kcx5ke4L9ADakDRrZoR0hrSuEgGVpIorz2xrfg3dgxEbaFa4LCs/L1MLTTPTjCB3IMHhweoieT6GahG1XddfgPmW8+jk7U+c98n/wqARifOM8m/48AAQIECBAgQIAAAQIECBBIF5CPAAECBAgQIECAAAECBAgQyBdYLKHGgsVoXZgAAQIECBAgQIAAAQIECJwr4P0ECBAgQIAAAQIECBAgQIBAvkB/CTUW9LdnVkyAAAECBAgQIECAAAECWwuYnwABAgQIECBAgAABAgQIEMgXkPAHAY0FP1C4Q4AAAQIECBAgQIAAAQJpAvIQIECAAAECBAgQIECAAAEC+QISLi+gsWB5YzMQIECAAAECBAgQIECAwOMCXiVAgAABAgQIECBAgAABAgTyBSTsWEBjQcebZ+kECBAgQIAAAQIECBBYV8BsBAgQIECAAAECBAgQIECAQL6AhATeFdBY8K6JZwgQIECAAAECBAgQINC3gNUTIECAAAECBAgQIECAAAEC+QISElhRQGPBitimIkCAAAECBAgQIECAwNsC7hMgQIAAAQIECBAgQIAAAQL5AhISSBDQWJCwizIQIECAAAECBAgQILCkgGsTIECAAAECBAgQIECAAAEC+QISEiDwiIDGgkdwvESAAAECBAgQIECAQE8C1kqAAAECBAgQIECAAAECBAjkC0hIgMAWAhoLtlA3JwECBAgQIECAAIGRBWQnQIAAAQIECBAgQIAAAQIE8gUkJEAgSkBjQdR2CkOAAAECBAgQIEBgPgFXIkCAAAECBAgQIECAAAECBPIFJCRAgMApAhoLTlHyHgIECBAgQIAAAQLtClgZAQIECBAgQIAAAQIECBAgkC8gIQECBDYV0FiwKb/JCRAgQIAAAQIExhGQlAABAgQIECBAgAABAgQIEMgXkJAAAQKZAhoLMvdVKgIECBAgQIAAgUsFfI4AAQIECBAgQIAAAQIECBDIF5CQAAECBM4S0FhwFpc3EyBAgAABAgQItCJgHQQIECBAgAABAgQIECBAgEC+gIQECBAg0IaAxoI29sEqCBAgQIAAAQKpAnIRIECAAAECBAgQIECAAAEC+QISEiBAgEC4gMaC8A0WjwABAgQIECBwmoB3ESBAgAABAgQIECBAgAABAvkCEhIgQIAAgcsENBZc5uZTBAgQIECAAIFtBMxKgAABAgQIECBAgAABAgQI5AtISIAAAQIEGhPQWNDYhlgOAQIECBAgkCEgBQECBAgQIECAAAECBAgQIJAvICEBAgQIEBhFQGPBKDstJwECBAgQIHBIwHMECBAgQIAAAQIECBAgQIBAvoCEBAgQIECAwJUCGguuBPRxAgQIECBAYA0BcxAgQIAAAQIECBAgQIAAAQL5AhISIECAAAECrQpoLGh1Z6yLAAECBAj0KGDNBAgQIECAAAECBAgQIECAQL6AhAQIECBAgMBwAhoLhttygQkQIECAwDQxIECAAAECBAgQIECAAAECBPIFJCRAgAABAgQIzCWgsWAuSdchQIAAAQLzC7giAQIECBAgQIAAAQIECBAgkC8gIQECBAgQIECgeQGNBc1vkQUSIECAQPsCVkiAAAECBAgQIECAAAECBAjkC0hIgAABAgQIEBhXQGPBuHsvOQECBMYTkJgAAQIECBAgQIAAAQIECBDIF5CQAAECBAgQIEBgdgGNBbOTuiABAgQIXCvg8wQIECBAgAABAgQIECBAgEC+gIQECBAgQIAAAQL9CGgs6GevrJQAAQKtCVgPAQIECBAgQIAAAQIECBAgkC8gIQECBAgQIECAAIFJY4EiIECAQLyAgAQIECBAgAABAgQIECBAgEC+gIQECBAgQIAAAQIElhPQWLCcrSsTIEDgPAHvJkCAAAECBAgQIECAAAECBPIFJCRAgAABAgQIECDQoYDGgg43zZIJENhWwOwECBAgQIAAAQIECBAgQIBAvoCEBAgQIECAAAECBAjsBTQW7C3cI0AgS0AaAgQIECBAgAABAgQIECBAIF9AQgIECBAgQIAAAQIEVhDQWLACsikIEHhMwGsECBAgQIAAAQIECBAgQIBAvoCEBAgQIECAAAECBAj0LKCxoOfds3YCawqYiwABAgQIECBAgAABAgQIEMgXkJAAAQIECBAgQIAAAQIHBDQWHEDxFIGeBaydAAECBAgQIECAAAECBAgQyBeQkAABAgQIECBAgAABAmsKaCxYU9tcBPYC7hEgQIAAAQIECBAgQIAAAQL5AhISIECAAAECBAgQIEAgQkBjQcQ2CrGcgCsTIECAAAECBAgQIECAAAEC+QISEiBAgAABAgQIECBAgMBjAhoLHtPxWj8CVkqAAAECBAgQIECAAAECBAjkC0hIgAABAgQIECBAgAABApsIaCzYhH3cSSUnQIAAAQIECBAgQIAAAQIE8gUkJECAAAECBAgQIECAAIEsAY0FWfs5VxrXIUCAAAECBAgQIECAAAECBPIFJCRAgAABAgQIECBAgAABAicJaCw4ianVN1kXAQIECBAgQIAAAQIECBAgkC8gIQECBAgQIECAAAECBAgQ2FZAY8Ea/uYgQIAAAQIECBAgQIAAAQIE8gUkJECAAAECBAgQIECAAAECoQIaC97aWHcJECBAgAABAgQIECBAgACBfAEJCRAgQIAAAQIECBAgQIAAgfMEemwsOC+hdxMgQIAAAQIECBAgQIAAAQI9ClgzAQIECBAgQIAAAQIECBAg0IjAgo0FjSS0DAIECBAgQIAAAQIECBAgQGBBAZcmQIAAAQIECBAgQIAAAQIE0gWeTekJ5SNAgAABAgQIECBAgAABAgSmiQEBAgQIECBAgAABAgQIECCQL7BQQv/FgoVgXZYAAQIECBAgQIAAAQIECFwi4DMECBAgQIAAAQIECBAgQIBAvkBvCTUW9LZj1kuAAAECBAgQIECAAAECLQhYAwECBAgQIECAAAECBAgQIJAvIOGtgMaCWwg3BAgQIECAAAECBAgQIJAoIBMBAgQIECBAgAABAgQIECCQLyDh0gIaC5YWdn0CBAgQIECAAAECBAgQeFrAOwgQIECAAAECBAgQIECAAIF8AQm7FdBY0O3WWTgBAgQIECBAgAABAgTWFzAjAQIECBAgQIAAAQIECBAgkC8gIYGHAhoLbkVevnz5D3/+85+/K+Om3DdevmTAQA2oATWgBtSAGlADakAN9FsD9s7eqQE1oAbUgBpQA2pADagBNaAG1IAaCKqB+m+YZXxX/h3zH27/ebPeGARWE9BYcEu92+3+/ubm5lkZU7l/+6wbAgQIECBAgAABAgQILCng2gQIECBAgAABAgQIECBAgEC+wHUJ679d1n/DLONZuf/35Wo/L+P9MvwQWE0gvrHg5YmdSPWLeKde7t/ddUuAAAECBAgQIECAAIFpYkCAAAECBAgQIECAAAECBAjkCzSa8O1/uyz367/v/qgs9XkZPy7DD4FVBGrhrTKRSQgQIECAAAECBAgQILC0gOsTIECAAAECBAgQIECAAAEC+QISTn9TDH5Sxodl1Pvlxg+BZQXiGwtevHixK+PDMj4q4+MyPjk0HjL/p7/7D9N//c9/N/3pv/xHg4EaUANd1sBnn3021eEcc46rATXQaw3UM6yOXtdv3Y9+97r8vdWe2tNLa6CeZXVc+nmfU3tqQA1sXQP1DKtj63WY33dBDaiBa2ugnmV1XHsdn1eLauDkGvD3/5n+feXhv2OWx3f/tYLaXPC35bH/ckFB8LOsQHxjwS3ft+W2jl25fe/IKE/vf169+mp6/fr1/gn3CBAgQIAAAQIECAwnIDABAgQIECBAgAABAgQIECCQLyBh5wLvl/X/6zLqv4GWGz8ElhEYpbHgm8L35ROjvLz/2e1qD8L+sXsECBAgQIAAAQIEmhWwMAIECBAgQIAAAQIECBAgQCBfQEIC7wr8y/LUz8r4oIx/VUa9X278EJhfYJTGgir3dfmlNhd8UW4PjfL0/ueDD96fdjvNBXsR9wgQIECAAAECBK4V8HkCBAgQIECAAAECBAgQIEAgX0BCAisJ1GaCh1O9//AJjwnMJTBSY0E1q80Fr8qdQ6M8vf95/vz59OzZaDz7/O4RIECAAAECBAYWEJ0AAQIECBAgQIAAAQIECBDIF5CQQO8CPzoQoP6vpg89f+CtniJwnoB/OT/Py7sJECBAgAABAgSaEbAQAgQIECBAgAABAgQIECBAIF9AQgIECBBoQUBjQQu7YA0ECBAgQIAAgWQB2QgQIECAAAECBAgQIECAAIF8AQkJECBAIFpAY0H09gpHgAABAgQIEDhdwDsJECBAgAABAgQIECBAgACBfAEJCRAgQIDAJQIaCy5R8xkCBAgQIECAwHYCZiZAgAABAgQIECBAgAABAgTyBSQkQIAAAQJNCWgsaGo7LIYAAQIECBDIEZCEAAECBAgQIECAAAECBAgQyBeQkAABAgQIjCGgsWCMfZaSAAECBAgQOCbgeQIECBAgQIAAAQIECBAgQCBfQEICBAgQIEDgKgGNBVfx+TABAgQIECCwloB5CBAgQIAAAQIECBAgQIAAgXwBCQkQIECAAIE2BTQWtLkvVkWAAAECBHoVsG4CBAgQIECAAAECBAgQIEAgX0BCAgQIECBAYDABjQWDbbi4BAgQIEDgjYBfCRAgQIAAAQIECBAgQIAAgXwBCQkQIECAAAEC8whoLJjH0VUIECBAgMAyAq5KgAABAgQIECBAgAABAgQI5AtISIAAAQIECBBoXEBjQeMbZHkECBAg0IeAVRIgQIAAAQIECBAgQIAAAQL5AhISIECAAAECBEYV0Fgw6s7LTYAAgTEFpCZAgAABAgQIECBAgAABAgTyBSQkQIAAAQIECBCYWUBjwcygLkeAAAECcwi4BgECBAgQIECAAAECBAgQIJAvICEBAgQIECBAgEAvAhoLetkp6yRAgECLAtZEgAABAgQIECBAgAABAgQI5AtISIAAAQIECBAgMLyAxoLhSwAAAQIjCMhIgAABAgQIECBAgAABAgQI5AtISIAAAQIECBAgQGApAY0FS8m6LgECBM4X8AkCBAgQIECAAAECBAgQIEAgX0BCAgQIECBAgAABAt0JaCzobsssmACB7QWsgAABAgQIECBAgAABAgQIEMgXkJAAAQIECBAgQIAAgTsBjQV3Em4JEMgTkIgAAQIECBAgQIAAAQIECBDIF5CQAAECBAgQIECAAIHFBTQWLE5sAgIEnhLwOgECBAgQIECAAAECBAgQIJAvICEBAgQIECBAgAABAv0KaCzod++snMDaAuYjQIAAAQIECBAgQIAAAQIE8gUkJECAAAECBAgQIECAwDsCGgveIfEEgd4FrJ8AAQIECBAgQIAAAQIECBDIF5CQAAECBAgQIECAAAEC6wloLFjP2kwE7gt4RIAAAQIECBAgQIAAAQIECOQLSEiAAAECBAgQZfxT6wAAEABJREFUIECAAIEAAY0FAZsowrICrk6AAAECBAgQIECAAAECBAjkC0hIgAABAgQIECBAgAABAscFNBYct/FKXwJWS4AAAQIECBAgQIAAAQIECOQLSEiAAAECBAgQIECAAAECGwhoLNgAfewppSdAgAABAgQIECBAgAABAgTyBSQkQIAAAQIECBAgQIAAgSQBjQVJuzlnFtciQIAAAQIECBAgQIAAAQIE8gUkJECAAAECBAgQIECAAAECJwhoLDgBqeW3WBsBAgQIECBAgAABAgQIECCQLyAhAQIECBAgQIAAAQIECBDYUkBjwTr6ZiFAgAABAgQIECBAgAABAgTyBSQkQIAAAQIECBAgQIAAAQKRAhoL7m2rBwQIECBAgAABAgQIECBAgEC+gIQECBAgQIAAAQIECBAgQIDAOQJ9Nhack9B7CRAgQIAAAQIECBAgQIAAgT4FrJoAAQIECBAgQIAAAQIECBBoQmDRxoImEloEAQIECBAgQIAAAQIECBAgsKiAixMgQIAAAQIECBAgQIAAAQLZArWxIDuhdAQIECBAgAABAgQIECBAgEAVMAgQIECAAAECBAgQIECAAIF8gUUSaixYhNVFCRAgQIAAAQIECBAgQIDApQI+R4AAAQIECBAgQIAAAQIECOQL9JVQY0Ff+2W1BAgQIECAAAECBAgQINCKgHUQIECAAAECBAgQIECAAAEC+QISfi+gseB7Br8QIECAAAECBAgQIECAQKqAXAQIECBAgAABAgQIECBAgEC+gITLCmgsWNbX1QkQIECAAAECBAgQIEDgNAHvIkCAAAECBAgQIECAAAECBPIFJOxUQGNBpxtn2QQIECBAgAABAgQIENhGwKwECBAgQIAAAQIECBAgQIBAvoCEBO4LaCy47+ERAQIECBAgQIAAAQIEMgSkIECAAAECBAgQIECAAAECBPIFJCSwkoDGgpWgTUOAAAECBAgQIECAAIFDAp4jQIAAAQIECBAgQIAAAQIE8gUkJNC7gMaC3nfQ+gkQIECAAAECBAgQWEPAHAQIECBAgAABAgQIECBAgEC+gIQECBwR0FhwBMbTBAgQIECAAAECBAj0KGDNBAgQIECAAAECBAgQIECAQL6AhAQIrC2gsWBtcfMRIECAAAECBAgQIDBNDAgQIECAAAECBAgQIECAAIF8AQkJEIgR0FgQs5WCECBAgAABAgQIEJhfwBUJECBAgAABAgQIECBAgACBfAEJCRAg8JSAxoKnhLxOgAABAgQIECBAoH0BKyRAgAABAgQIECBAgAABAgTyBSQkQIDAZgIaCzajNzEBAgQIECBAgMB4AhITIECAAAECBAgQIECAAAEC+QISEiBAIE9AY0HenkpEgAABAgQIECBwrYDPEyBAgAABAgQIECBAgAABAvkCEhIgQIDAyQIaC06m8kYCBAgQIECAAIHWBKyHAAECBAgQIECAAAECBAgQyBeQkAABAgS2F9BYsP0eWAEBAgQIECBAIF1APgIECBAgQIAAAQIECBAgQCBfQEICBAgQCBbQWBC8uaIRIECAAAECBM4T8G4CBAgQIECAAAECBAgQIEAgX0BCAgQIECBwvoDGgvPNfIIAAQIECBAgsK2A2QkQIECAAAECBAgQIECAAIF8AQkJECBAgEBDAhoLGtoMSyFAgAABAgSyBKQhQIAAAQIECBAgQIAAAQIE8gUkJECAAAECIwhoLBhhl2UkQIAAAQIEHhPwGgECBAgQIECAAAECBAgQIJAvICEBAgQIECBwhYDGgivwfJQAAQIECBBYU8BcBAgQIECAAAECBAgQIECAQL6AhAQIECBAgECLAhoLWtwVayJAgAABAj0LWDsBAgQIECBAgAABAgQIECCQLyAhAQIECBAgMJSAxoKhtltYAgQIECCwF3CPAAECBAgQIECAAAECBAgQyBeQkAABAgQIECAwh4DGgjkUXYMAAQIECCwn4MoECBAgQIAAAQIECBAgQIBAvoCEBAgQIECAAIGmBTQWNL09FkeAAAEC/QhYKQECBAgQIECAAAECBAgQIJAvICEBAgQIECBAYEwBjQVj7rvUBAgQGFdAcgIECBAgQIAAAQIECBAgQCBfQEICBAgQIECAAIFZBTQWzMrpYgQIECAwl4DrECBAgAABAgQIECBAgAABAvkCEhIgQIAAAQIECPQhoLGgj32ySgIECLQqYF0ECBAgQIAAAQIECBAgQIBAvoCEBAgQIECAAAECgwtoLBi8AMQnQGAUATkJECBAgAABAgQIECBAgACBfAEJCRAgQIAAAQIECCwjoLFgGVdXJUCAwGUCPkWAAAECBAgQIECAAAECBAjkC0hIgAABAgQIECBAoDMBjQWdbZjlEiDQhoBVECBAgAABAgQIECBAgAABAvkCEhIgQIAAAQIECBAg8EZAY8EbB78SIJApIBUBAgQIECBAgAABAgQIECCQLyAhAQIECBAgQIAAAQILC2gsWBjY5QkQOEXAewgQIECAAAECBAgQIECAAIF8AQkJECBAgAABAgQIEOhVQGNBrztn3QS2EDAnAQIECBAgQIAAAQIECBAgkC8gIQECBAgQIECAAAECBB4IaCx4AOIhgQQBGQgQIECAAAECBAgQIECAAIF8AQkJECBAgAABAgQIECCwloDGgrWkzUPgXQHPECBAgAABAgQIECBAgAABAvkCEhIgQIAAAQIECBAgQKB7AY0F3W+hAMsLmIEAAQIECBAgQIAAAQIECBDIF5CQAAECBAgQIECAAAECBI4JaCw4JuP5/gSsmAABAgQIECBAgAABAgQIEMgXkJAAAQIECBAgQIAAAQIEVhfQWLA6uQkJECBAgAABAgQIECBAgAABAvkCEhIgQIAAAQIECBAgQIBAjoDGgpy9nDuJ6xEgQIAAAQIECBAgQIAAAQL5AhISIECAAAECBAgQIECAAIEnBTQWPEnU+husjwABAgQIECBAgAABAgQIEMgXkJAAAQIECBAgQIAAAQIECGwnoLFgLXvzECBAgAABAgQIECBAgAABAvkCEhIgQIAAAQIECBAgQIAAgUABjQUPNtVDAgQIECBAgAABAgQIECBAIF9AQgIECBAgQIAAAQIECBAgQOB0gV4bC05P6J0ECBAgQIAAAQIECBAgQIBArwLWTYAAAQIECBAgQIAAAQIECDQgsHBjQQMJLYEAAQIECBAgQIAAAQIECBBYWMDlCRAgQIAAAQIECBAgQIAAgWSBN40FyQllI0CAAAECBAgQIECAAAECBN4I+JUAAQIECBAgQIAAAQIECBDIF1ggocaCBVBdkgABAgQIECBAgAABAgQIXCPgswQIECBAgAABAgQIECBAgEC+QE8JNRb0tFvWSoAAAQIECBAgQIAAAQItCVgLAQIECBAgQIAAAQIECBAgkC8gYRHQWFAQ/BAgQIAAAQIECBAgQIBAsoBsBAgQIECAAAECBAgQIECAQL6AhEsKaCxYUte1CRAgQIAAAQIECBAgQOB0Ae8kQIAAAQIECBAgQIAAAQIE8gUk7FJAY0GX22bRBAgQIECAAAECBAgQ2E7AzAQIECBAgAABAgQIECBAgEC+gIQE3hbQWPC2hvsECBAgQIAAAQIECBDIEZCEAAECBAgQIECAAAECBAgQyBeQkMAqAhoLVmE2CQECBAgQIECAAAECBI4JeJ4AAQIECBAgQIAAAQIECBDIF5CQQN8CGgv63j+rJ0CAAAECBAgQIEBgLQHzECBAgAABAgQIECBAgAABAvkCEhIgcFBAY8FBFk8SIECAAAECBAgQINCrgHUTIECAAAECBAgQIECAAAEC+QISEiCwroDGgnW9zUaAAAECBAgQIECAwBsBvxIgQIAAAQIECBAgQIAAAQL5AhISIBAioLEgZCPFIECAAAECBAgQILCMgKsSIECAAAECBAgQIECAAAEC+QISEiBA4HEBjQWP+3iVAAECBAgQIECAQB8CVkmAAAECBAgQIECAAAECBAjkC0hIgACBjQQ0FmwEb1oCBAgQIECAAIExBaQmQIAAAQIECBAgQIAAAQIE8gUkJECAQJqAxoK0HZWHAAECBAgQIEBgDgHXIECAAAECBAgQIECAAAECBPIFJCRAgACBEwU0FpwI5W0ECBAgQIAAAQItClgTAQIECBAgQIAAAQIECBAgkC8gIQECBAhsLRDfWPDy5cubU8bDjfj8L3+dDAZqQA30XAN351rPGazdd1ANBNXABX+2co6Nvf++//Y/qQacZ+o5qZ5lGbOenWNj7rvvu31PrAHn2Qp1fcHf/xNrTSa1NncN3J1fbglsKRDfWHAp7s3NzaUf9TkCBAgQIECAQLcCFk6AAAECBAgQIECAAAECBAjkC0hIgAABAgTOFYhvLHjx4sWujA/L+KiMj8v45NB4CPfbT389/eF3n0yf/f5Tg4EaUANd1sDdueYcc46rgcga6PJcOrcWnWNq99ya8X4102oNOM/UZqu1aV1q89QacI6plVNrxfvUSus10OF5NsTf/1uvG+tztrVQA3fnl1sCWwrENxbc4n5bbuvYldv3jozy9P7n1auvptevX++fcI8AAQIECBAgcLaADxAgQIAAAQIECBAgQIAAAQL5AhISIECAAIF8gVEaC74pW/nlE6O8vP/Z7WoPwv6xewQIECBAgECwgGgECBAgQIAAAQIECBAgQIBAvoCEBAgQIECAwMUCozQWVKCvyy+1ueCLcntolKf3Px988P6022ku2Iu4R4AAAQIEthewAgIECBAgQIAAAQIECBAgQCBfQEICBAgQIECgPYGRGguqfm0ueFXuHBrl6f3P8+fPp2fPRuPZ53ePAAECBAhcIeCjBAgQIECAAAECBAgQIECAQL6AhAQIECBAgMBAAv7lfKDNFpUAAQIECNwX8IgAAQIECBAgQIAAAQIECBDIF5CQAAECBAgQIHC9gMaC6w1dgQABAgQILCvg6gQIECBAgAABAgQIECBAgEC+gIQECBAgQIAAgYYFNBY0vDmWRoAAAQJ9CVgtAQIECBAgQIAAAQIECBAgkC8gIQECBAgQIEBgRAGNBSPuuswECBAYW0B6AgQIECBAgAABAgQIECBAIF9AQgIECBAgQIAAgRkFNBbMiOlSBAgQIDCngGsRIECAAAECBAgQIECAAAEC+QISEiBAgAABAgQI9CCgsaCHXbJGAgQItCxgbQQIECBAgAABAgQIECBAgEC+gIQECBAgQIAAAQJDC2gsGHr7hSdAYCQBWQkQIECAAAECBAgQIECAAIF8AQkJECBAgAABAgQILCGgsWAJVdckQIDA5QI+SYAAAQIECBAgQIAAAQIECOQLSEiAAAECBAgQIECgKwGNBV1tl8USINCOgJUQIECAAAECBAgQIECAAAEC+QISEiBAgAABAgQIECBQBTQWVAWDAIFcAckIECBAgAABAgQIECBAgACBfAEJCRAgQIAAAQIECBBYVEBjwaK8Ljv/eM4AABAASURBVE6AwKkC3keAAAECBAgQIECAAAECBAjkC0hIgAABAgQIECBAgECfAhoL+tw3qyawlYB5CRAgQIAAAQIECBAgQIAAgXwBCQkQIECAAAECBAgQIHBPQGPBPQ4PCKQIyEGAAAECBAgQIECAAAECBAjkC0hIgAABAgQIECBAgACBdQQ0FqzjbBYChwU8S4AAAQIECBAgQIAAAQIECOQLSEiAAAECBAgQIECAAIHOBTQWdL6Blr+OgFkIECBAgAABAgQIECBAgACBfAEJCRAgQIAAAQIECBAgQOCwgMaCwy6e7VPAqgkQIECAAAECBAgQIECAAIF8AQkJECBAgAABAgQIECBAYGUBjQUrg5uuChgECBAgQIAAAQIECBAgQIBAvoCEBAgQIECAAAECBAgQIJAioLEgZSeXyOGaBAgQIECAAAECBAgQIECAQL6AhAQIECBAgAABAgQIECBA4AkBjQVPAPXwsjUSIECAAAECBAgQIECAAAEC+QISEiBAgAABAgQIECBAgACBrQQ0FqwnbyYCBAgQIECAAAECBAgQIEAgX0BCAgQIECBAgAABAgQIECAQJ6Cx4J0t9QQBAgQIECBAgAABAgQIECCQLyAhAQIECBAgQIAAAQIECBAgcKpAv40Fpyb0PgIECBAgQIAAAQIECBAgQKBfASsnQIAAAQIECBAgQIAAAQIENhdYvLFg84QWQIAAAQIECBAgQIAAAQIECCwuYAICBAgQIECAAAECBAgQIEAgV+CusSA3oWQECBAgQIAAAQIECBAgQIDAnYBbAgQIECBAgAABAgQIECBAIF9g9oQaC2YndUECBAgQIECAAAECBAgQIHCtgM8TIECAAAECBAgQIECAAAEC+QL9JNRY0M9eWSkBAgQIECBAgAABAgQItCZgPQQIECBAgAABAgQIECBAgEC+gISTxgJFQIAAAQIECBAgQIAAAQLxAgISIECAAAECBAgQIECAAAEC+QISLiegsWA5W1cmQIAAAQIECBAgQIAAgfMEvJsAAQIECBAgQIAAAQIECBDIF5CwQwGNBR1umiUTIECAAAECBAgQIEBgWwGzEyBAgAABAgQIECBAgAABAvkCEhLYC2gs2Fu4R4AAAQIECBAgQIAAgSwBaQgQIECAAAECBAgQIECAAIF8AQkJrCCgsWAFZFMQIECAAAECBAgQIEDgMQGvESBAgAABAgQIECBAgAABAvkCEhLoWUBjQc+7Z+0ECBAgQIAAAQIECKwpYC4CBAgQIECAAAECBAgQIEAgX0BCAgQOCGgsOIDiKQIECBAgQIAAAQIEehawdgIECBAgQIAAAQIECBAgQCBfQEICBNYU0Fiwpra5CBAgQIAAAQIECBDYC7hHgAABAgQIECBAgAABAgQI5AtISIBAhIDGgohtFIIAAQIECBAgQIDAcgKuTIAAAQIECBAgQIAAAQIECOQLSEiAAIHHBDQWPKbjNQIECBAgQIAAAQL9CFgpAQIECBAgQIAAAQIECBAgkC8gIQECBDYR0FiwCbtJCRAgQIAAAQIExhWQnAABAgQIECBAgAABAgQIEMgXkJAAAQJZAhoLsvZTGgIECBAgQIAAgbkEXIcAAQIECBAgQIAAAQIECBDIF5CQAAECBE4S0FhwEpM3ESBAgAABAgQItCpgXQQIECBAgAABAgQIECBAgEC+gIQECBAgsK2AxoJt/c1OgAABAgQIEBhFQE4CBAgQIECAAAECBAgQIEAgX0BCAgQIEAgV0FgQurFiESBAgAABAgQuE/ApAgQIECBAgAABAgQIECBAIF9AQgIECBAgcJ6AxoLzvLybAAECBAgQINCGgFUQIECAAAECBAgQIECAAAEC+QISEiBAgACBRgQ0FjSyEZZBgAABAgQIZApIRYAAAQIECBAgQIAAAQIECOQLSEiAAAECBNIFNBak77B8BAgQIECAwCkC3kOAAAECBAgQIECAAAECBAjkC0hIgAABAgQIXCigseBCOB8jQIAAAQIEthAwJwECBAgQIECAAAECBAgQIJAvICEBAgQIECDQmoDGgtZ2xHoIECBAgECCgAwECBAgQIAAAQIECBAgQIBAvoCEBAgQIECAwDACGguG2WpBCRAgQIDAuwKeIUCAAAECBAgQIECAAAECBPIFJCRAgAABAgQIXCugseBaQZ8nQIAAAQLLC5iBAAECBAgQIECAAAECBAgQyBeQkAABAgQIECDQrIDGgma3xsIIECBAoD8BKyZAgAABAgQIECBAgAABAgTyBSQkQIAAAQIECIwnoLFgvD2XmAABAgQIECBAgAABAgQIECBAgAABAvkCEhIgQIAAAQIECMwmoLFgNkoXIkCAAIG5BVyPAAECBAgQIECAAAECBAgQyBeQkAABAgQIECBAoH0BjQXt75EVEiBAoHUB6yNAgAABAgQIECBAgAABAgTyBSQkQIAAAQIECBAYWEBjwcCbLzoBAqMJyEuAAAECBAgQIECAAAECBAjkC0hIgAABAgQIECBAYH4BjQXzm7oiAQIErhPwaQIECBAgQIAAAQIECBAgQCBfQEICBAgQIECAAAECHQloLOhosyyVAIG2BKyGAAECBAgQIECAAAECBAgQyBeQkAABAgQIECBAgACBadJYoAoIEEgXkI8AAQIECBAgQIAAAQIECBDIF5CQAAECBAgQIECAAIEFBTQWLIjr0gQInCPgvQQIECBAgAABAgQIECBAgEC+gIQECBAgQIAAAQIECPQooLGgx12zZgJbCpibAAECBAgQIECAAAECBAgQyBeQkAABAgQIECBAgAABAm8JaCx4C8NdAkkCshAgQIAAAQIECBAgQIAAAQL5AhISIECAAAECBAgQIEBgDQGNBWsom4PAcQGvECBAgAABAgQIECBAgAABAvkCEhIgQIAAAQIECBAgQKBrAY0FXW+fxa8nYCYCBAgQIECAAAECBAgQIEAgX0BCAgQIECBAgAABAgQIEDgkoLHgkIrn+hWwcgIECBAgQIAAAQIECBAgQCBfQEICBAgQIECAAAECBAgQWFVAY8Gq3Ca7E3BLgAABAgQIECBAgAABAgQI5AtISIAAAQIECBAgQIAAAQIZAhoLMvZxqRSuS4AAAQIECBAgQIAAAQIECOQLSEiAAAECBAgQIECAAAECBB4V0FjwKE8vL1onAQIECBAgQIAAAQIECBAgkC8gIQECBAgQIECAAAECBAgQ2EZAY8Ga7uYiQIAAAQIECBAgQIAAAQIE8gUkJECAAAECBAgQIECAAAECYQIaCw5sqKcIECBAgAABAgQIECBAgACBfAEJCRAgQIAAAQIECBAgQIAAgdMEem4sOC2hdxEgQIAAAQIECBAgQIAAAQI9C1g7AQIECBAgQIAAAQIECBAgsLHACo0FGyc0PQECBAgQIECAAAECBAgQILCCgCkIECBAgAABAgQIECBAgACBVIF9Y0FqQrkIECBAgAABAgQIECBAgACBvYB7BAgQIECAAAECBAgQIECAQL7AzAk1FswM6nIECBAgQIAAAQIECBAgQGAOAdcgQIAAAQIECBAgQIAAAQIE8gV6SaixoJedsk4CBAgQIECAAAECBAgQaFHAmggQIECAAAECBAgQIECAAIF8geETaiwYvgQAECBAgAABAgQIECBAYAQBGQkQIECAAAECBAgQIECAAIF8AQmXEtBYsJSs6xIgQIAAAQIECBAgQIDA+QI+QYAAAQIECBAgQIAAAQIECOQLSNidgMaC7rbMggkQIECAAAECBAgQILC9gBUQIECAAAECBAgQIECAAAEC+QISErgT0FhwJ+GWAAECBAgQIECAAAECeQISESBAgAABAgQIECBAgAABAvkCEhJYXEBjweLEJiBAgAABAgQIECBAgMBTAl4nQIAAAQIECBAgQIAAAQIE8gUkJNCvgMaCfvfOygkQIECAAAECBAgQWFvAfAQIECBAgAABAgQIECBAgEC+gIQECLwjoLHgHRJPECBAgAABAgQIECDQu4D1EyBAgAABAgQIECBAgAABAvkCEhIgsJ6AxoL1rM1EgAABAgQIECBAgMB9AY8IECBAgAABAgQIECBAgACBfAEJCRAIENBYELCJIhAgQIAAAQIECBBYVsDVCRAgQIAAAQIECBAgQIAAgXwBCQkQIHBcQGPBcRuvECBAgAABAgQIEOhLwGoJECBAgAABAgQIECBAgACBfAEJCRAgsIGAxoIN0E1JgAABAgQIECAwtoD0BAgQIECAAAECBAgQIECAQL6AhAQIEEgS0FiQtJuyECBAgAABAgQIzCngWgQIECBAgAABAgQIECBAgEC+gIQECBAgcIKAxoITkLyFAAECBAgQIECgZQFrI0CAAAECBAgQIECAAAECBPIFJCRAgACBLQU0Fmypb24CBAgQIECAwEgCshIgQIAAAQIECBAgQIAAAQL5AhISIECAQKSAxoLIbRWKAAECBAgQIHC5gE8SIECAAAECBAgQIECAAAEC+QISEiBAgACBcwQ0Fpyj5b0ECBAgQIAAgXYErIQAAQIECBAgQIAAAQIECBDIF5CQAAECBAg0IaCxoIltsAgCBAgQIEAgV0AyAgQIECBAgAABAgQIECBAIF9AQgIECBAgkC2gsSB7f6UjQIAAAQIEThXwPgIECBAgQIAAAQIECBAgQCBfQEICBAgQIEDgIgGNBRex+RABAgQIECCwlYB5CRAgQIAAAQIECBAgQIAAgXwBCQkQIECAAIG2BDQWtLUfVkOAAAECBFIE5CBAgAABAgQIECBAgAABAgTyBSQkQIAAAQIEBhHQWDDIRotJgAABAgQOC3iWAAECBAgQIECAAAECBAgQyBeQkAABAgQIECBwnUB8Y8HLly9vThkPGT//y18ng4EaUAM918DdudZzBmt/6zvo9yW/Lw9YA84xZ4DfB9RASg04z9RySi3LMW4tO8fG3Xvf+w32fsC/+61ZZ84zNb1mvZlLvc1ZA3fnl1sCWwrENxZcintzc3PpR32OAAECBAYWEJ0AAQIECBAgQIAAAQIECBDIF5CQAAECBAgQIDCaQHxjwYsXL3ZlfFjGR2V8XMYnh8bDjf/tp7+e/vC7T6bPfv+pwUANqIEua+DuXHOOHTzHu9xTe2kvR6sB55iaH63m5c2teedZ7t763trbUWrAOabWO651f//3/693rwacZ84z55ka6LUG7s4vtwS2FIhvLLjF/bbc1rErt+8dGeXp/c+rV19Nr1+/3j/hHgECBAhsIGBKAgQIECBAgAABAgQIECBAIF9AQgIECBAgQIAAgdYFRmks+KZsxJdPjPLy/me3qz0I+8fuESBAgMAjAl4iQIAAAQIECBAgQIAAAQIE8gUkJECAAAECBAgQGFZglMaCusFfl19qc8EX5fbQKE/vfz744P1pt9NcsBdxjwCBBAEZCBAgQIAAAQIECBAgQIAAgXwBCQkQIECAAAECBAjMLTBSY0G1q81FG5msAAAQAElEQVQFr8qdQ6M8vf95/vz59OzZaDz7/O4RILCpgMkJECBAgAABAgQIECBAgACBfAEJCRAgQIAAAQIECHQj4F/Ou9kqCyVAoD0BKyJAgAABAgQIECBAgAABAgTyBSQkQIAAAQIECBAgQEBjgRogQCBfQEICBAgQIECAAAECBAgQIEAgX0BCAgQIECBAgAABAgQWE9BYsBitCxMgcK6A9xMgQIAAAQIECBAgQIAAAQL5AhISIECAAAECBAgQINCfgMaC/vbMiglsLWB+AgQIECBAgAABAgQIECBAIF9AQgIECBAgQIAAAQIECPwgoLHgBwp3CKQJyEOAAAECBAgQIECAAAECBAjkC0hIgAABAgQIECBAgACB5QU0FixvbAYCjwt4lQABAgQIECBAgAABAgQIEMgXkJAAAQIECBAgQIAAAQIdC2gs6HjzLH1dAbMRIECAAAECBAgQIECAAAEC+QISEiBAgAABAgQIECBAgMC7AhoL3jXxTN8CVk+AAAECBAgQIECAAAECBAjkC0hIgAABAgQIECBAgAABAisKaCxYEdtUbwu4T4AAAQIECBAgQIAAAQIECOQLSEiAAAECBAgQIECAAAECCQIaCxJ2cckMrk2AAAECBAgQIECAAAECBAjkC0hIgAABAgQIECBAgAABAgQeEdBY8AhOTy9ZKwECBAgQIECAAAECBAgQIJAvICEBAgQIECBAgAABAgQIENhCQGPBuupmI0CAAAECBAgQIECAAAECBPIFJCRAgAABAgQIECBAgAABAlECGgsObqcnCRAgQIAAAQIECBAgQIAAgXwBCQkQIECAAAECBAgQIECAAIFTBPpuLDglofcQIECAAAECBAgQIECAAAECfQtYPQECBAgQIECAAAECBAgQILCpwCqNBZsmNDkBAgQIECBAgAABAgQIECCwioBJCBAgQIAAAQIECBAgQIAAgUyBtxsLMhNKRYAAAQIECBAgQIAAAQIECLwt4D4BAgQIECBAgAABAgQIECCQLzBrQo0Fs3K6GAECBAgQIECAAAECBAgQmEvAdQgQIECAAAECBAgQIECAAIF8gT4SaizoY5+skgABAgQIECBAgAABAgRaFbAuAgQIECBAgAABAgQIECBAIF9g8IQaCwYvAPEJECBAgAABAgQIECAwioCcBAgQIECAAAECBAgQIECAQL6AhMsIaCxYxtVVCRAgQIAAAQIECBAgQOAyAZ8iQIAAAQIECBAgQIAAAQIE8gUk7ExAY0FnG2a5BAgQIECAAAECBAgQaEPAKggQIECAAAECBAgQIECAAIF8AQkJvBHQWPDGwa8ECBAgQIAAAQIECBDIFJCKAAECBAgQIECAAAECBAgQyBeQkMDCAhoLFgZ2eQIECBAgQIAAAQIECJwi4D0ECBAgQIAAAQIECBAgQIBAvoCEBHoV0FjQ685ZNwECBAgQIECAAAECWwiYkwABAgQIECBAgAABAgQIEMgXkJAAgQcCGgsegHhIgAABAgQIECBAgECCgAwECBAgQIAAAQIECBAgQIBAvoCEBAisJaCxYC1p8xAgQIAAAQIECBAg8K6AZwgQIECAAAECBAgQIECAAIF8AQkJEOheQGNB91soAAECBAgQIECAAIHlBcxAgAABAgQIECBAgAABAgQI5AtISIAAgWMCGguOyXieAAECBAgQIECAQH8CVkyAAAECBAgQIECAAAECBAjkC0hIgACB1QU0FqxObkICBAgQIECAAAECBAgQIECAAAECBAgQIECAAIF8AQkJECCQI6CxIGcvJSFAgAABAgQIEJhbwPUIECBAgAABAgQIECBAgACBfAEJCRAgQOBJAY0FTxJ5AwECBAgQIECAQOsC1keAAAECBAgQIECAAAECBAjkC0hIgAABAtsJaCzYzt7MBAgQIECAAIHRBOQlQIAAAQIECBAgQIAAAQIE8gUkJECAAIFAAY0FgZsqEgECBAgQIEDgOgGfJkCAAAECBAgQIECAAAECBPIFJCRAgAABAqcLaCw43co7CRAgQIAAAQJtCVgNAQIECBAgQIAAAQIECBAgkC8gIQECBAgQaEBAY0EDm2AJBAgQIECAQLaAdAQIECBAgAABAgQIECBAgEC+gIQECBAgQCBZQGNB8u7KRoAAAQIECJwj4L0ECBAgQIAAAQIECBAgQIBAvoCEBAgQIECAwAUCGgsuQPMRAgQIECBAYEsBcxMgQIAAAQIECBAgQIAAAQL5AhISIECAAAECLQloLGhpN6yFAAECBAgkCchCgAABAgQIECBAgAABAgQI5AtISIAAAQIECAwhoLFgiG0WkgABAgQIHBfwCgECBAgQIECAAAECBAgQIJAvICEBAgQIECBA4BoBjQXX6PksAQIECBBYT8BMBAgQIECAAAECBAgQIECAQL6AhAQIECBAgACBJgU0FjS5LRZFgAABAv0KWDkBAgQIECBAgAABAgQIECCQLyAhAQIECBAgQGAsAY0FY+23tAQIECBwJ+CWAAECBAgQIECAAAECBAgQyBeQkAABAgQIECBAYBYBjQWzMLoIAQIECCwl4LoECBAgQIAAAQIECBAgQIBAvoCEBAgQIECAAAECbQtoLGh7f6yOAAECvQhYJwECBAgQIECAAAECBAgQIJAvICEBAgQIECBAgMCgAhoLBt14sQkQGFVAbgIECBAgQIAAAQIECBAgQCBfQEICBAgQIECAAAEC8wpoLJjX09UIECAwj4CrECBAgAABAgQIECBAgAABAvkCEhIgQIAAAQIECBDoREBjQScbZZkECLQpYFUECBAgQIAAAQIECBAgQIBAvoCEBAgQIECAAAECBEYX0FgwegXIT2AMASkJECBAgAABAgQIECBAgACBfAEJCRAgQIAAAQIECBBYSEBjwUKwLkuAwCUCPkOAAAECBAgQIECAAAECBAjkC0hIgAABAgQIECBAgEBvAhoLetsx6yXQgoA1ECBAgAABAgQIECBAgAABAvkCEhIgQIAAAQIECBAgQOBWQGPBLYQbAokCMhEgQIAAAQIECBAgQIAAAQL5AhISIECAAAECBAgQIEBgaQGNBUsLuz6BpwW8gwABAgQIECBAgAABAgQIEMgXkJAAAQIECBAgQIAAAQLdCmgs6HbrLHx9ATMSIECAAAECBAgQIECAAAEC+QISEiBAgAABAgQIECBAgMBDAY0FD0U87l9AAgIECBAgQIAAAQIECBAgQCBfQEICBAgQIECAAAECBAgQWE1AY8Fq1CZ6KOAxAQIECBAgQIAAAQIECBAgkC8gIQECBAgQIECAAAECBAj0L6CxoP89XDqB6xMgQIAAAQIECBAgQIAAAQL5AhISIECAAAECBAgQIECAAIGjAhoLjtL09oL1EiBAgAABAgQIECBAgAABAvkCEhIgQIAAAQIECBAgQIAAgfUFNBasbW4+AgQIECBAgAABAgQIECBAIF9AQgIECBAgQIAAAQIECBAgECSgseDIZnqaAAECBAgQIECAAAECBAgQyBeQkAABAgQIECBAgAABAgQIEHhaoPfGgqcTegcBAgQIECBAgAABAgQIECDQu4D1EyBAgAABAgQIECBAgAABAhsKrNRYsGFCUxMgQIAAAQIECBAgQIAAAQIrCZiGAAECBAgQIECAAAECBAgQSBS431iQmFAmAgQIECBAgAABAgQIECBA4L6ARwQIECBAgAABAgQIECBAgEC+wIwJNRbMiOlSBAgQIECAAAECBAgQIEBgTgHXIkCAAAECBAgQIECAAAECBPIFekiosaCHXbJGAgQIECBAgAABAgQIEGhZwNoIECBAgAABAgQIECBAgACBfIGhE2osGHr7hSdAgAABAgQIECBAgMBIArISIECAAAECBAgQIECAAAEC+QISLiGgsWAJVdckQIAAAQIECBAgQIAAgcsFfJIAAQIECBAgQIAAAQIECBDIF5CwKwGNBV1tl8USIECAAAECBAgQIECgHQErIUCAAAECBAgQIECAAAECBPIFJCRQBTQWVAWDAAECBAgQIECAAAECuQKSESBAgAABAgQIECBAgAABAvkCEhJYVEBjwaK8Lk6AAAECBAgQIECAAIFTBbyPAAECBAgQIECAAAECBAgQyBeQkECfAhoL+tw3qyZAgAABAgQIECBAYCsB8xIgQIAAAQIECBAgQIAAAQL5AhISIHBPQGPBPQ4PCBAgQIAAAQIECBBIEZCDAAECBAgQIECAAAECBAgQyBeQkACBdQQ0FqzjbBYCBAgQIECAAAECBA4LeJYAAQIECBAgQIAAAQIECBDIF5CQAIHOBTQWdL6Blk+AAAECBAgQIEBgHQGzECBAgAABAgQIECBAgAABAvkCEhIgQOCwgMaCwy6eJUCAAAECBAgQINCngFUTIECAAAECBAgQIECAAAEC+QISEiBAYGUBjQUrg5uOAAECBAgQIECAQBUwCBAgQIAAAQIECBAgQIAAgXwBCQkQIJAioLEgZSflIECAAAECBAgQWELANQkQIECAAAECBAgQIECAAIF8AQkJECBA4AkBjQVPAHmZAAECBAgQIECgBwFrJECAAAECBAgQIECAAAECBPIFJCRAgACBrQQ0Fmwlb14CBAgQIECAwIgCMhMgQIAAAQIECBAgQIAAAQL5AhISIECAQJyAxoK4LRWIAAECBAgQIHC9gCsQIECAAAECBAgQIECAAAEC+QISEiBAgACBUwU0Fpwq5X0ECBAgQIAAgfYErIgAAQIECBAgQIAAAQIECBDIF5CQAAECBAhsLqCxYPMtsAACBAgQIEAgX0BCAgQIECBAgAABAgQIECBAIF9AQgIECBAgkCugsSB3byUjQIAAAQIEzhXwfgIECBAgQIAAAQIECBAgQCBfQEICBAgQIEDgbAGNBWeT+QABAgQIECCwtYD5CRAgQIAAAQIECBAgQIAAgXwBCQkQIECAAIF2BDQWtLMXVkKAAAECBNIE5CFAgAABAgQIECBAgAABAgTyBSQkQIAAAQIEBhDQWDDAJotIgAABAgQeF/AqAQIECBAgQIAAAQIECBAgkC8gIQECBAgQIEDgcgGNBZfb+SQBAgQIEFhXwGwECBAgQIAAAQIECBAgQIBAvoCEBAgQIECAAIEGBTQWNLgplkSAAAECfQtYPQECBAgQIECAAAECBAgQIJAvICEBAgQIECBAYCQBjQUj7basBAgQIPC2gPsECBAgQIAAAQIECBAgQIBAvoCEBAgQIECAAAECMwhoLJgB0SUIECBAYEkB1yZAgAABAgQIECBAgAABAgTyBSQkQIAAAQIECBBoWUBjQcu7Y20ECBDoScBaCRAgQIAAAQIECBAgQIAAgXwBCQkQIECAAAECBIYU0Fgw5LYLTYDAyAKyEyBAgAABAgQIECBAgAABAvkCEhIgQIAAAQIECBCYU0BjwZyarkWAAIH5BFyJAAECBAgQIECAAAECBAgQyBeQkAABAgQIECBArDQd4AAAEABJREFUgEAXAhoLutgmiyRAoF0BKyNAgAABAgQIECBAgAABAgTyBSQkQIAAAQIECBAgMLaAxoKx9196AuMISEqAAAECBAgQIECAAAECBAjkC0hIgAABAgQIECBAgMAiAhoLFmF1UQIELhXwOQIECBAgQIAAAQIECBAgQCBfQEICBAgQIECAAAECBPoSiG8sePny5c0p4+G2ff6Xv04GAzVwtAZ8Pzo4I+7ONXWsjtWAGui1BpxjarfX2rVutfuwBpxnauJhTXisJjqqge///u8cU7O91az1qtljNeA8UxvHasPzaqP1Grg7v9wS2FIgvrHgUtybm5tLP+pzBBoSsBQCBAgQIECAAAECBAgQIEAgX0BCAgQIECBAgAABAgQILCsQ31jw4sWLXRkflvFRGR+X8cmh8ZD5t5/+evrD7z6ZPvv9pwaD5WuAMeMFauDuXHOOOcfVgBrotQacY2q319q1brX7sAacZ2riYU14PHBNLPB3vzXqyTmmZteoM3OoszVqwHmmztaoM3OosyVq4O78cktgS4H4xoJb3G/LbR27cvvekVGe3v+8evXV9Pr16/0T7hGYpgkCAQIECBAgQIAAAQIECBAgkC8gIQECBAgQIECAAAECBAjcFxilseCbEvvLJ0Z5ef+z29UehP1j97oSsFgCBAgQIECAAAECBAgQIEAgX0BCAgQIECBAgAABAgQIEFhJYJTGgsr5dfmlNhd8UW4PjfL0/ueDD96fdjvNBXuRJe65JgECBAgQIECAAAECBAgQIJAvICEBAgQIECBAgAABAgQI9C4wUmNB3avaXPCq3Dk0ytP7n+fPn0/Pno3Gs89/754HBAgQIECAAAECBAgQIECAQL6AhAQIECBAgAABAgQIECBA4IiAfzk/AtPj09ZMgAABAgQIECBAgAABAgQI5AtISIAAAQIECBAgQIAAAQIE1hbQWLC2+DSZkQABAgQIECBAgAABAgQIEMgXkJAAAQIECBAgQIAAAQIECMQIaCw4upVeIECAAAECBAgQIECAAAECBPIFJCRAgAABAgQIECBAgAABAgSeEui/seCphF4nQIAAAQIECBAgQIAAAQIE+heQgAABAgQIECBAgAABAgQIENhMYLXGgs0SmpgAAQIECBAgQIAAAQIECBBYTcBEBAgQIECAAAECBAgQIECAQJ7Aw8aCvIQSESBAgAABAgQIECBAgAABAg8FPCZAgAABAgQIECBAgAABAgTyBWZLqLFgNkoXIkCAAAECBAgQIECAAAECcwu4HgECBAgQIECAAAECBAgQIJAv0H5CjQXt75EVEiBAgAABAgQIECBAgEDrAtZHgAABAgQIECBAgAABAgQI5AsMnFBjwcCbLzoBAgQIECBAgAABAgRGE5CXAAECBAgQIECAAAECBAgQyBeQcH4BjQXzm7oiAQIECBAgQIAAAQIECFwn4NMECBAgQIAAAQIECBAgQIBAvoCEHQloLOhosyyVAAECBAgQIECAAAECbQlYDQECBAgQIECAAAECBAgQIJAvICGBadJYoAoIECBAgAABAgQIECCQLiAfAQIECBAgQIAAAQIECBAgkC8gIYEFBTQWLIjr0gQIECBAgAABAgQIEDhHwHsJECBAgAABAgQIECBAgACBfAEJCfQooLGgx12zZgIECBAgQIAAAQIEthQwNwECBAgQIECAAAECBAgQIJAvICEBAm8JaCx4C8NdAgQIECBAgAABAgSSBGQhQIAAAQIECBAgQIAAAQIE8gUkJEBgDQGNBWsom4MAAQIECBAgQIAAgeMCXiFAgAABAgQIECBAgAABAgTyBSQkQKBrAY0FXW+fxRMgQIAAAQIECBBYT8BMBAgQIECAAAECBAgQIECAQL6AhAQIEDgkoLHgkIrnCBAgQIAAAQIECPQrYOUECBAgQIAAAQIECBAgQIBAvoCEBAgQWFVAY8Gq3CYjQIAAAQIECBAgcCfglgABAgQIECBAgAABAgQIEMgXkJAAAQIZAhoLMvZRCgIECBAgQIAAgaUEXJcAAQIECBAgQIAAAQIECBDIF5CQAAECBB4V0FjwKI8XCRAgQIAAAQIEehGwTgIECBAgQIAAAQIECBAgQCBfQEICBAgQ2EZAY8E27mYlQIAAAQIECIwqIDcBAgQIECBAgAABAgQIECCQLyAhAQIECIQJaCwI21BxCBAgQIAAAQLzCLgKAQIECBAgQIAAAQIECBAgkC8gIQECBAgQOE1AY8FpTt5FgAABAgQIEGhTwKoIECBAgAABAgQIECBAgACBfAEJCRAgQIDAxgIaCzbeANMTIECAAAECYwhISYAAAQIECBAgQIAAAQIECOQLSEiAAAECBFIFNBak7qxcBAgQIECAwCUCPkOAAAECBAgQIECAAAECBAjkC0hIgAABAgQInCmgseBMMG8nQIAAAQIEWhCwBgIECBAgQIAAAQIECBAgQCBfQEICBAgQIECgFQGNBa3shHUQIECAAIFEAZkIECBAgAABAgQIECBAgACBfAEJCRAgQIAAgXgBjQXxWywgAQIECBB4WsA7CBAgQIAAAQIECBAgQIAAgXwBCQkQIECAAAEClwpoLLhUzucIECBAgMD6AmYkQIAAAQIECBAgQIAAAQIE8gUkJECAAAECBAg0J6CxoLktsSACBAgQ6F9AAgIECBAgQIAAAQIECBAgQCBfQEICBAgQIECAwDgCGgvG2WtJCRAgQOChgMcECBAgQIAAAQIECBAgQIBAvoCEBAgQIECAAAECVwtoLLia0AUIECBAYGkB1ydAgAABAgQIECBAgAABAgTyBSQkQIAAAQIECBBoV0BjQbt7Y2UECBDoTcB6CRAgQIAAAQIECBAgQIAAgXwBCQkQIECAAAECBAYU0Fgw4KaLTIDA6ALyEyBAgAABAgQIECBAgAABAvkCEhIgQIAAAQIECBCYT0BjwXyWrkSAAIF5BVyNAAECBAgQIECAAAECBAgQyBeQkAABAgQIECBAgEAHAhoLOtgkSyRAoG0BqyNAgAABAgQIECBAgAABAgTyBSQkQIAAAQIECBAgMLKAxoKRd192AmMJSEuAAAECBAgQIECAAAECBAjkC0hIgAABAgQIECBAgMACAhoLFkB1SQIErhHwWQIECBAgQIAAAQIECBAgQCBfQEICBAgQIECAAAECBHoS0FjQ025ZK4GWBKyFAAECBAgQIECAAAECBAgQyBeQkAABAgQIECBAgAABAkVAY0FB8EMgWUA2AgQIECBAgAABAgQIECBAIF9AQgIECBAgQIAAAQIECCwpoLFgSV3XJnC6gHcSIECAAAECBAgQIECAAAEC+QISEiBAgAABAgQIECBAoEsBjQVdbptFbydgZgIECBAgQIAAAQIECBAgQCBfQEICBAgQIECAAAECBAgQeFtAY8HbGu7nCEhCgAABAgQIECBAgAABAgQI5AtISIAAAQIECBAgQIAAAQKrCGgsWIXZJMcEPE+AAAECBAgQIECAAAECBAjkC0hIgAABAgQIECBAgAABAn0LaCzoe//WWr15CBAgQIAAAQIECBAgQIAAgXwBCQkQIECAAAECBAgQIECAwEEBjQUHWXp90roJECBAgAABAgQIECBAgACBfAEJCRAgQIAAAQIECBAgQIDAugIaC9b1fjObXwkQIECAAAECBAgQIECAAIF8AQkJECBAgAABAgQIECBAgECIgMaCRzbSSwQIECBAgAABAgQIECBAgEC+gIQECBAgQIAAAQIECBAgQIDA4wIJjQWPJ/QqAQIECBAgQIAAAQIECBAgkCAgAwECBAgQIECAAAECBAgQILCRwIqNBRslNC0BAgQIECBAgAABAgQIECCwooCpCBAgQIAAAQIECBAgQIAAgTSBdxsL0hLKQ4AAAQIECBAgQIAAAQIECLwr4BkCBAgQIECAAAECBAgQIEAgX2CmhBoLZoJ0GQIECBAgQIAAAQIECBAgsISAaxIgQIAAAQIECBAgQIAAAQL5Aq0n1FjQ+g5ZHwECBAgQIECAAAECBAj0IGCNBAgQIECAAAECBAgQIECAQL7AsAk1Fgy79YITIECAAAECBAgQIEBgRAGZCRAgQIAAAQIECBAgQIAAgXwBCecW0Fgwt6jrESBAgAABAgQIECBAgMD1Aq5AgAABAgQIECBAgAABAgQI5AtI2I2AxoJutspCCRAgQIAAAQIECBAg0J6AFREgQIAAAQIECBAgQIAAAQL5AhIS0FigBggQIECAAAECBAgQIJAvICEBAgQIECBAgAABAgQIECCQLyAhgcUENBYsRuvCBAgQIECAAAECBAgQOFfA+wkQIECAAAECBAgQIECAAIF8AQkJ9CegsaC/PbNiAgQIECBAgAABAgS2FjA/AQIECBAgQIAAAQIECBAgkC8gIQECPwhoLPiBwh0CBAgQIECAAAECBNIE5CFAgAABAgQIECBAgAABAgTyBSQkQGB5AY0FyxubgQABAgQIECBAgACBxwW8SoAAAQIECBAgQIAAAQIECOQLSEiAQMcCGgs63jxLJ0CAAAECBAgQILCugNkIECBAgAABAgQIECBAgACBfAEJCRAg8K6AxoJ3TTxDgAABAgQIECBAoG8BqydAgAABAgQIECBAgAABAgTyBSQkQIDAigIaC1bENhUBAgQIECBAgACBtwXcJ0CAAAECBAgQIECAAAECBPIFJCRAgECCgMaChF2UgQABAgQIECBAYEkB1yZAgAABAgQIECBAgAABAgTyBSQkQIAAgUcENBY8guMlAgQIECBAgACBngSslQABAgQIECBAgAABAgQIEMgXkJAAAQIEthDQWLCFujkJECBAgAABAiMLyE6AAAECBAgQIECAAAECBAjkC0hIgAABAlECGguitlMYAgQIECBAgMB8Aq5EgAABAgQIECBAgAABAgQI5AtISIAAAQIEThHQWHCKkvcQIECAAAECBNoVsDICBAgQIECAAAECBAgQIEAgX0BCAgQIECCwqYDGgk35TU6AAAECBAiMIyApAQIECBAgQIAAAQIECBAgkC8gIQECBAgQyBTQWJC5r1IRIECAAAEClwr4HAECBAgQIECAAAECBAgQIJAvICEBAgQIECBwloDGgrO4vJkAAQIECBBoRcA6CBAgQIAAAQIECBAgQIAAgXwBCQkQIECAAIE2BDQWtLEPVkGAAAECBFIF5CJAgAABAgQIECBAgAABAgTyBSQkQIAAAQIEwgU0FoRvsHgECBAgQOA0Ae8iQIAAAQIECBAgQIAAAQIE8gUkJECAAAECBAhcJqCx4DI3nyJAgAABAtsImJUAAQIECBAgQIAAAQIECBDIF5CQAAECBAgQINCYgMaCxjbEcggQIEAgQ0AKAgQIECBAgAABAgQIECBAIF9AQgIECBAgQIDAKAIaC0bZaTkJECBA4JCA5wgQIECAAAECBAgQIECAAIF8AQkJECBAgAABAgSuFNBYcCWgj+UCmFkAABAASURBVBMgQIDAGgLmIECAAAECBAgQIECAAAECBPIFJCRAgAABAgQIEGhVQGNBqztjXQQIEOhRwJoJECBAgAABAgQIECBAgACBfAEJCRAgQIAAAQIEhhPQWDDclgtMgACBaWJAgAABAgQIECBAgAABAgQI5AtISIAAAQIECBAgQGAuAY0Fc0m6DgECBOYXcEUCBAgQIECAAAECBAgQIEAgX0BCAgQIECBAgAABAs0LaCxofosskACB9gWskAABAgQIECBAgAABAgQIEMgXkJAAAQIECBAgQIDAuAIaC8bde8kJjCcgMQECBAgQIECAAAECBAgQIJAvICEBAgQIECBAgAABArMLaCyYndQFCRC4VsDnCRAgQIAAAQIECBAgQIAAgXwBCQkQIECAAAECBAgQ6EdAY0E/e2WlBFoTsB4CBAgQIECAAAECBAgQIEAgX0BCAgQIECBAgAABAgQITBoLFAGBeAEBCRAgQIAAAQIECBAgQIAAgXwBCQkQIECAAAECBAgQILCcgMaC5WxdmcB5At5NgAABAgQIECBAgAABAgQI5AtISIAAAQIECBAgQIAAgQ4FNBZ0uGmWvK2A2QkQIECAAAECBAgQIECAAIF8AQkJECBAgAABAgQIECBAYC+gsWBv4V6WgDQECBAgQIAAAQIECBAgQIBAvoCEBAgQIECAAAECBAgQILCCgMaCFZBN8ZiA1wgQIECAAAECBAgQIECAAIF8AQkJECBAgAABAgQIECBAoGcBjQU9796aazcXAQIECBAgQIAAAQIECBAgkC8gIQECBAgQIECAAAECBAgQOCCgseAASs9PWTsBAgQIECBAgAABAgQIECCQLyAhAQIECBAgQIAAAQIECBBYUyC+seDly5c3p4yH6J//5a/TgsO1+aoBNbB4Ddyda84y57kaUAO91oBzTO32WrvWrXYf1oDzbOiaWPzP/Q/rzWP1tkQNOMfU1RJ15ZrqaosacJ6puy3qzpzqbo4auDu/3BLYUiC+seBS3Jubm2maLv20zxEgQIAAAQIECBAgQIAAAQL9CFgpAQIECBAgQIAAAQIECBAg8JhARmPBIwlfvHixK+PDMj4q4+MyPjk0Hl7it5/+evrD7z6ZPvv9pwYDNaAGuqyBu3PNOeYcVwNqoNcacI6p3V5r17rV7sMacJ7NWBP+btLl300efic87u874Rzrb898z+yZGjhcA86zwy7qhYsaaL8G7s4vtwS2FFi1sWDDoN+WuevYldv3jozy9P7n1auvptevX++fcI8AAQIECBAgQIAAAQIECBA4ScCbCBAgQIAAAQIECBAgQIAAgSyBQ40FWQnfpPmm3Hz5xCgv7392u9qDsH/sHgECBAgQIECAAAECBAgQCBMQhwABAgQIECBAgAABAgQIEMgXmCXhKI0FFevr8kttLvii3B4a5en9zwcfvD/tdpoL9iLuESBAgAABAgQIECBAgMA2AmYlQIAAAQIECBAgQIAAAQIE8gXaTjhSY0Hdidpc8KrcOTTK0/uf58+fT8+ejcazz+8eAQIECBAgQIAAAQIECJwp4O0ECBAgQIAAAQIECBAgQIBAvsCgCf3L+aAbLzYBAgQIECBAgAABAgRGFZCbAAECBAgQIECAAAECBAgQyBeQcF4BjQXzeroaAQIECBAgQIAAAQIECMwj4CoECBAgQIAAAQIECBAgQIBAvoCEnQhoLOhkoyyTAAECBAgQIECAAAECbQpYFQECBAgQIECAAAECBAgQIJAvIOHoAhoLRq8A+QkQIECAAAECBAgQGENASgIECBAgQIAAAQIECBAgQCBfQEICCwloLFgI1mUJECBAgAABAgQIECBwiYDPECBAgAABAgQIECBAgAABAvkCEhLoTUBjQW87Zr0ECBAgQIAAAQIECLQgYA0ECBAgQIAAAQIECBAgQIBAvoCEBAjcCmgsuIVwQ4AAAQIECBAgQIBAooBMBAgQIECAAAECBAgQIECAQL6AhAQILC2gsWBpYdcnQIAAAQIECBAgQOBpAe8gQIAAAQIECBAgQIAAAQIE8gUkJECgWwGNBd1unYUTIECAAAECBAgQWF/AjAQIECBAgAABAgQIECBAgEC+gIQECBB4KKCx4KGIxwQIECBAgAABAgT6F5CAAAECBAgQIECAAAECBAgQyBeQkAABAqsJaCxYjdpEBAgQIECAAAECBB4KeEyAAAECBAgQIECAAAECBAjkC0hIgACB/gU0FvS/hxIQIECAAAECBAgsLeD6BAgQIECAAAECBAgQIECAQL6AhAQIECBwVEBjwVEaLxAgQIAAAQIECPQmYL0ECBAgQIAAAQIECBAgQIBAvoCEBAgQILC+gMaC9c3NSIAAAQIECBAYXUB+AgQIECBAgAABAgQIECBAIF9AQgIECBAIEtBYELSZohAgQIAAAQIE5hVwNQIECBAgQIAAAQIECBAgQCBfQEICBAgQIPC0gMaCp428gwABAgQIECDQtoDVESBAgAABAgQIECBAgAABAvkCEhIgQIAAgQ0FNBZsiG9qAgQIECBAYCwBaQkQIECAAAECBAgQIECAAIF8AQkJECBAgECigMaCxF2ViQABAgQIELhGwGcJECBAgAABAgQIECBAgACBfAEJCRAgQIAAgTMENBacgeWtBAgQIECAQEsC1kKAAAECBAgQIECAAAECBAjkC0hIgAABAgQItCCgsaCFXbAGAgQIECCQLCAbAQIECBAgQIAAAQIECBAgkC8gIQECBAgQIBAtoLEgenuFI0CAAAECpwt4JwECBAgQIECAAAECBAgQIJAvICEBAgQIECBA4BIBjQWXqPkMAQIECBDYTsDMBAgQIECAAAECBAgQIECAQL6AhAQIECBAgACBpgQ0FjS1HRZDgAABAjkCkhAgQIAAAQIECBAgQIAAAQL5AhISIECAAAECBMYQ0Fgwxj5LSYAAAQLHBDxPgAABAgQIECBAgAABAgQI5AtISIAAAQIECBAgcJWAxoKr+HyYAAECBNYSMA8BAgQIECBAgAABAgQIECCQLyAhAQIECBAgQIBAmwIaC9rcF6siQIBArwLWTYAAAQIECBAgQIAAAQIECOQLSEiAAAECBAgQIDCYgMaCwTZcXAIECLwR8CsBAgQIECBAgAABAgQIECCQLyAhAQIECBAgQIAAgXkENBbM4+gqBAgQWEbAVQkQIECAAAECBAgQIECAAIF8AQkJECBAgAABAgQINC6gsaDxDbI8AgT6ELBKAgQIECBAgAABAgQIECBAIF9AQgIECBAgQIAAAQKjCmgsGHXn5SYwpoDUBAgQIECAAAECBAgQIECAQL6AhAQIECBAgAABAgQIzCygsWBmUJcjQGAOAdcgQIAAAQIECBAgQIAAAQIE8gUkJECAAAECBAgQIECgFwGNBb3slHUSaFHAmggQIECAAAECBAgQIECAAIF8AQkJECBAgAABAgQIEBheQGPB8CUAYAQBGQkQIECAAAECBAgQIECAAIF8AQkJECBAgAABAgQIECCwlIDGgqVkXZfA+QI+QYAAAQIECBAgQIAAAQIECOQLSEiAAAECBAgQIECAAIHuBDQWdLdlFry9gBUQIECAAAECBAgQIECAAAEC+QISEiBAgAABAgQIECBAgMCdgMaCOwm3eQISESBAgAABAgQIECBAgAABAvkCEhIgQIAAAQIECBAgQIDA4gIaCxYnNsFTAl4nQIAAAQIECBAgQIAAAQIE8gUkJECAAAECBAgQIECAAIF+BTQW9Lt3a6/cfAQIECBAgAABAgQIECBAgEC+gIQECBAgQIAAAQIECBAgQOAdAY0F75D0/oT1EyBAgAABAgQIECBAgAABAvkCEhIgQIAAAQIECBAgQIAAgfUENBasZ31/Jo8IECBAgAABAgQIECBAgACBfAEJCRAgQIAAAQIECBAgQIBAgIDGgic20csECBAgQIAAAQIECBAgQIBAvoCEBAgQIECAAAECBAgQIECAwHGBlMaC4wm9QoAAAQIECBAgQIAAAQIECKQIyEGAAAECBAgQIECAAAECBAhsILByY8EGCU1JgAABAgQIECBAgAABAgQIrCxgOgIECBAgQIAAAQIECBAgQCBJ4HBjQVJCWQgQIECAAAECBAgQIECAAIHDAp4lQIAAAQIECBAgQIAAAQIE8gVmSKixYAZElyBAgAABAgQIECBAgAABAksKuDYBAgQIECBAgAABAgQIECCQL9ByQo0FLe+OtREgQIAAAQIECBAgQIBATwLWSoAAAQIECBAgQIAAAQIECOQLDJlQY8GQ2y40AQIECBAgQIAAAQIERhaQnQABAgQIECBAgAABAgQIEMgXkHBOAY0Fc2q6FgECBAgQIECAAAECBAjMJ+BKBAgQIECAAAECBAgQIECAQL6AhF0IaCzoYpsskgABAgQIECBAgAABAu0KWBkBAgQIECBAgAABAgQIECCQLyDh2AIaC8bef+kJECBAgAABAgQIEBhHQFICBAgQIECAAAECBAgQIEAgX0BCAosIaCxYhNVFCRAgQIAAAQIECBAgcKmAzxEgQIAAAQIECBAgQIAAAQL5AhIS6EtAY0Ff+2W1BAgQIECAAAECBAi0ImAdBAgQIECAAAECBAgQIECAQL6AhAQIfC+gseB7Br8QIECAAAECBAgQIJAqIBcBAgQIECBAgAABAgQIECCQLyAhAQLLCmgsWNbX1QkQIECAAAECBAgQOE3AuwgQIECAAAECBAgQIECAAIF8AQkJEOhUQGNBpxtn2QQIECBAgAABAgS2ETArAQIECBAgQIAAAQIECBAgkC8gIQECBO4LaCy47+ERAQIECBAgQIAAgQwBKQgQIECAAAECBAgQIECAAIF8AQkJECCwkoDGgpWgTUOAAAECBAgQIEDgkIDnCBAgQIAAAQIECBAgQIAAgXwBCQkQINC7gMaC3nfQ+gkQIECAAAECBNYQMAcBAgQIECBAgAABAgQIECCQLyAhAQIECBwR0FhwBMbTBAgQIECAAAECPQpYMwECBAgQIECAAAECBAgQIJAvICEBAgQIrC2gsWBtcfMRIECAAAECBAhMEwMCBAgQIECAAAECBAgQIEAgX0BCAgQIEIgR0FgQs5WCECBAgAABAgTmF3BFAgQIECBAgAABAgQIECBAIF9AQgIECBAg8JSAxoKnhLxOgAABAgQIEGhfwAoJECBAgAABAgQIECBAgACBfAEJCRAgQIDAZgIaCzajNzEBAgQIECAwnoDEBAgQIECAAAECBAgQIECAQL6AhAQIECBAIE9AY0HenkpEgAABAgQIXCvg8wQIECBAgAABAgQIECBAgEC+gIQECBAgQIDAyQIaC06m8kYCBAgQIECgNQHrIUCAAAECBAgQIECAAAECBPIFJCRAgAABAgS2F9BYsP0eWAEBAgQIEEgXkI8AAQIECBAgQIAAAQIECBDIF5CQAAECBAgQCBbQWBC8uaIRIECGZJs2AAAQAElEQVSAAIHzBLybAAECBAgQIECAAAECBAgQyBeQkAABAgQIECBwvoDGgvPNfIIAAQIECGwrYHYCBAgQIECAAAECBAgQIEAgX0BCAgQIECBAgEBDAhoLGtoMSyFAgACBLAFpCBAgQIAAAQIECBAgQIAAgXwBCQkQIECAAAECIwhoLBhhl2UkQIAAgccEvEaAAAECBAgQIECAAAECBAjkC0hIgAABAgQIECBwhYDGgivwfJQAAQIE1hQwFwECBAgQIECAAAECBAgQIJAvICEBAgQIECBAgECLAhoLWtwVayJAgEDPAtZOgAABAgQIECBAgAABAgQI5AtISIAAAQIECBAgMJSAxoKhtltYAgQI7AXcI0CAAAECBAgQIECAAAECBPIFJCRAgAABAgQIECAwh4DGgjkUXYMAAQLLCbgyAQIECBAgQIAAAQIECBAgkC8gIQECBAgQIECAAIGmBTQWNL09FkeAQD8CVkqAAAECBAgQIECAAAECBAjkC0hIgAABAgQIECBAYEwBjQVj7rvUBMYVkJwAAQIECBAgQIAAAQIECBDIF5CQAAECBAgQIECAAIFZBTQWzMrpYgQIzCXgOgQIECBAgAABAgQIECBAgEC+gIQECBAgQIAAAQIECPQhoLGgj32ySgKtClgXAQIECBAgQIAAAQIECBAgkC8gIQECBAgQIECAAAECgwtoLBi8AMQfRUBOAgQIECBAgAABAgQIECBAIF9AQgIECBAgQIAAAQIECCwjoLFgGVdXJXCZgE8RIECAAAECBAgQIECAAAEC+QISEiBAgAABAgQIECBAoDMBjQWdbZjltiFgFQQIECBAgAABAgQIECBAgEC+gIQECBAgQIAAAQIECBAg8EZAY8EbB79mCkhFgAABAgQIECBAgAABAgQI5AtISIAAAQIECBAgQIAAAQILC2gsWBjY5U8R8B4CBAgQIECAAAECBAgQIEAgX0BCAgQIECBAgAABAgQIEOhVQGNBrzu3xbrNSYAAAQIECBAgQIAAAQIECOQLSEiAAAECBAgQIECAAAECBB4IaCx4AJLwUAYCBAgQIECAAAECBAgQIEAgX0BCAgQIECBAgAABAgQIECCwloDGgrWk353HMwQIECBAgAABAgQIECBAgEC+gIQECBAgQIAAAQIECBAgQKB7AY0FT26hNxAgQIAAAQIECBAgQIAAAQL5AhISIECAAAECBAgQIECAAAECxwRyGguOJfQ8AQIECBAgQIAAAQIECBAgkCMgCQECBAgQIECAAAECBAgQILC6wOqNBasnNCEBAgQIECBAgAABAgQIECCwuoAJCRAgQIAAAQIECBAgQIAAgRyBY40FOQklIUCAAAECBAgQIECAAAECBI4JeJ4AAQIECBAgQIAAAQIECBDIF7g6ocaCqwldgAABAgQIECBAgAABAgQILC3g+gQIECBAgAABAgQIECBAgEC+QLsJNRYc2Zs//7f/PhkM1IAa6LkGPv/886mOnjNYu++gGhi7BuoZVoc6GLsO7L/9764GDvxdsp5ldSRkkcF3Ug2MWQP1DKvD/o+5//bdvifVQD3L6kjKJIvvqBoYowbu/jlzt9vd3XW7tcCA82ssGHDTRSZAgAABAgQIECBAgMDoAvITIECAAAECBAgQIECAAIHeBG5ubqbdTnPBOfvmvfMJxDcWvHz58uaUsdvtv4S73f7+fNSuRIAAAQIECBAgQIAAAQJnCng7AQIECBAgQIAAAQIECBAgkC8gYQcC8Y0Fp+7BXYfPbreb6v1TP+d9BAgQIECAAAECBAgQIECAAAECBAgQIECAAAECBAgQWFpgt9tNP/nJT+o0/6L8ssH/UrrM6mdYgfjGghcvXuzK+LCMj8r4uIxPjo0//elP//Y3v/nN9NFHH03lPf++jD+W8W/K+I3xgsELBr4HfdXAr371q6mOsm//rozPynCe+R47y9VAVzVQz7A6yvnlHFO7XdVuqdl216uWNtmbepbVUWrDeaYGN6nBUnvmVXtX1UA9w+ooteQcU0tX1VKpIZ9XQ5vWQD3L6ii16DxTi5vWYqlB86vBi2rgl7/85fTzn/+8/sP28/LL35ZxuLmgvOCHwNwC8Y0Ft2Dflts66pfrvXL/2Pin8tr03Xff1ZuflV/ufP6m3K+PjWliwEANdFID33zzzVRHOb/qHzDsWyf7VvbLXtkrNXBbA/UMq6N8L5xjtybFQn0MYmGvs/7eUc+yOsq+Os98h53jaqDLGqhnWB3Osazfn8p+dlmP1q0Or6mBepbVUa7hz2V+T3YGqoEmaqCcR2eto55hdZTP1XOs/rtnueuHwDoCd/9wvs5s283yTZn6yxPG//zxj398938K4aa8v/7U/5RI/VL/TXlgTBMDBmqgkxqoTVJ1lLOrNlP9qNzWYf862b+yX/bKXg1fA/UMq6N8H5xjvg+tfh+sS22eVAP1LKvDeebvk6UGTqoZ71MrrdVAPcPqKOvy5zK/9znH1EDXNVDPsjqcZ36vLTXQdS1b/+o13Ey91DOsjlIDd38uK3f9EFhH4Nk60zQxy9dlFbW54Itye3S8//770y9+8Yvylul/lV/qf+Xgyc+U9x29ntcmNhODicEm34Pnz59PdRT//1vGP5bhPFOLm9RiqT3zqr2LaqCeYXWUGnKOqaGLaqjUzu3nJrdqaNMaqGdZHdM0Oc/U4qa1WGrQ/GrwohqoZ1gdpYacY2roohoqteNzaqeJGqhnWR2lJp1narKJmiy1aB2z1uIU71nPsDqm+3+/LA/9EFheYKTGgqpZmwtelTuPjelHP6r/o97pf5f3+SFAgAABAgQIECBAYC0B8xAgQIAAAQIECBAgQIAAAQL5AhISINClwGiNBeds0v8rb/4fZdTOReNN5xMHDmqgoxr46U9/OtVxe47Vhir719H+3e6bPbNnQ9dAPcPquP0+OMca+j7c7snQ9cng+//lvRo48XtZz7I6buvGeXai262XOuOlBhqogXqG1XH7vXSONbAnt3vh+2Ev1MCZNVDPsjpuv0POszP9bt3U3UBu9ry9v/vWM6yO2715eI6Vp/0QWE5AY8Hjtt+Vl78q4/+X8U/GxGBi4HvQTw289957Ux1lz16XUc8z32HfYTWgBrqqgXqG1VHOMOfYZbXb1X6XfbZe+xxbA/Usq6PUufNMncfWealv2YLru55hdZR9do4F73PZX99j+xtfA/Usq6PUu/NMvSfVuywD1XM9w+p45BwrL/khsIzAs2UuG3XV2ljwf0qifzQmBhMD34N+auBnP/vZVEfZs7suYt9h32E1oAa6qoF6htWRf47183tL2Yuuash61VYrNVDPsjrKevy5zO/FzlE10GUN1DOsDueY31tLDXRZw9atdu9qoJ5ldZTH/lzm9+QNzjPfxfLd437ld6+eYXUUy8fOsfKyHwLzC2gsON1Ux9dAHV+lLOy3/e6+BmrXYh2lnv3XCtRz9/Vc6liGAeu4nmF1lP1v4xwbcA+Kve+efVcDM9RAPcvqKN8p59kMnsVRXXJUAyvXQD3D6ijfP+fYyvbFXL0zVwMz1kA9y+oo3y3n2YyuxTOrTtnYz4ZroJ5hdZTv3VPnWHmLHwLzCmgsmNfT1QgQIECAAAECBDYWMD0BAgQIECBAgAABAgQIECCQLyAhAQIECKwroLHggfcf//jHXRkfPnjaQwIECHQnUM4y51l3u2bBBIYSeDKsc+xJIm8gQKATAedZJxtlmQQIHBVwjh2l8QIBAp0JOM822TCTEiAwo4BzbEZMlzpbQGPBYbIvytN13JRbPwQIEOhZoJ5ldTjPet5FayewqcDmk9czrA7n2OZbYQEECFwpUM+yOpxnV0L6OAECmwnUM6wO59hmW2BiAgRmEqhnWR3Os3ugHhAg0JFAPcPqcI51tGkJS9VYcHgX6xfxy/JS/VK+Lrd+CBAg0KuA86zXnbNuAucK5L7fOZa7t5IRGE3AeTbajstLIE/AOZa3pxIRGFWg7/Ns1F2TmwCBtwWcY29ruL+agMaC49S1oaCO4+/wCgECBPoQqGdZHX2s1ioJhAuId5FAPcPquOjDPkSAAIGGBOpZVkdDS7IUAgQInCVQz7A6zvqQNxMgQKBBgXqW1bHY0lyYAAECCwvUM6yOhadxeQJ7AY0Fewv3CBAgQIAAAQJ3Am4JECBAgAABAgQIECBAgACBfAEJCRAgQIAAgRMFNBacCOVtBAgQIECAQIsC1kSAAAECBAgQIECAAAECBAjkC0hIgAABAgQIbC2gsWDrHTA/AQIECBAYQUBGAgQIECBAgAABAgQIECBAIF9AQgIECBAgQCBWQGNB7NYKRoAAAQIEzhfwCQIECBAgQIAAAQIECBAgQCBfQEICBAgQIECAwLkCGgvOFfN+AgQIECCwvYAVECBAgAABAgQIECBAgAABAvkCEhIgQIAAAQIEmhHQWNDMVlgIAQIECOQJSESAAAECBAgQIECAAAECBAjkC0hIgAABAgQIEMgX0FiQv8cSEiBAgMBTAl4nQIAAAQIECBAgQIAAAQIE8gUkJECAAAECBAgQuFhAY8HFdD5IgAABAmsLmI8AAQIECBAgQIAAAQIECBDIF5CQAAECBAgQIECgPQGNBe3tiRURIECgdwHrJ0CAAAECBAgQIECAAAECBPIFJCRAgAABAgQIEBhIQGPBQJstKgECBO4LeESAAAECBAgQIECAAAECBAjkC0hIgAABAgQIECBA4HoBjQXXG7oCAQIElhVwdQIECBAgQIAAAQIECBAgQCBfQEICBAgQIECAAAECDQtoLGh4cyyNAIG+BKyWAAECBAgQIECAAAECBAgQyBeQkAABAgQIECBAgMCIAhoLRtx1mQmMLSA9AQIECBAgQIAAAQIECBAgkC8gIQECBAgQIECAAAECMwpoLJgR06UIEJhTwLUIECBAgAABAgQIECBAgACBfAEJCRAgQIAAAQIECBDoQUBjQQ+7ZI0EWhawNgIECBAgQIAAAQIECBAgQCBfQEICBAgQIECAAAECBIYW0Fgw9PYLP5KArAQIECBAgAABAgQIECBAgEC+gIQECBAgQIAAAQIECBBYQkBjwRKqrkngcgGfJECAAAECBAgQIECAAAECBPIFJCRAgAABAgQIECBAgEBXAhoLutoui21HwEoIECBAgAABAgQIECBAgACBfAEJCRAgQIAAAQIECBAgQKAKaCyoCkaugGQECBAgQIAAAQIECBAgQIBAvoCEBAgQIECAAAECBAgQILCogMaCRXld/FQB7yNAgAABAgQIECBAgAABAgTyBSQkQIAAAQIECBAgQIAAgT4FNBb0uW9brdq8BAgQIECAAAECBAgQIECAQL6AhAQIECBAgAABAgQIECBA4J6AxoJ7HCkP5CBAgAABAgQIECBAgAABAgTyBSQkQIAAAQIECBAgQIAAAQLrCGgsWMf58CyeJUCAAAECBAgQIECAAAECBPIFJCRA+MXfrAAAAQVJREFUgAABAgQIECBAgAABAp0LaCw4YQO9hQABAgQIECBAgAABAgQIEMgX+Gd27dgEgBgGgmD/XbsBKRJI5pj0HyN24lNIgAABAgQIECBAgAABAgQI1AJJw4K60FcCBAgQIECAAAECBAgQIEAgSUALAQIECBAgQIAAAQIECBAgsCxwMCxYLnSOAAECBAgQIECAAAECBAgQOBBwkgABAgQIECBAgAABAgQIEEgR6IcFKYU6CBAgQIAAAQIECBAgQIAAgV7AHwIECBAgQIAAAQIECBAgQCBfYFhoWDAE9JwAAQIECBAgQIAAAQIECGwIuEGAAAECBAgQIECAAAECBAjkC/xa+AAAAP//fM62gwAAAAZJREFUAwBv1GHjGkL48wAAAABJRU5ErkJgg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8198" name="AutoShape 6" descr="data:image/png;base64,iVBORw0KGgoAAAANSUhEUgAAA+oAAAEsCAYAAABUsElSAAAQAElEQVR4AezdCXxV5Z3/8e8FAllYQsCyiCBKVJBVrOCC4jD2Jf/RjjjiuLYjFgO4SwSDyqKVSIqIYQRRB5exxakdbWcctZ0XLm1BYgUEFUSKgMMmQkiAbCzJ39+DJ03ITe5NcpO7fXz1ueec5zznWd43jf7ynPOcFhX8gwACCCCAAAIIRInA008/XbFy5UrX29dff73Cjt0BHwgggAACCMSQQAs1yT9UigACCCCAQGQIvPHGG8rIyKg12fmG9DQ/P19Tp05VQ68Pts2SkhLNnj1bCxcurHGJ5dk5K1PjZBNnbNq0SXfddVelq+1bXmObtTHZ92W2ZpyXl+ecbd/qvu666/RdgO7a/S5glx1bviX7LsLlYe2TEEAAAQQQCJVAdAXqoRo19SCAAAIIxI3AmDFjtHjxYpcyMzPVoUMH2dbLs/ORjJGUlKQJEyZo27ZtsqDV66vtW56dszJefmO2VmcwAbeVmzt3rm688UbnapaXXnqpPvvss8Y078ZnY8rOztacOXOUlpZWoz7Ls3PWpm3tuEYhMhBAAAEEEIhyAQJ1SVH+HdJ9BBBAAIEYF7BgdPjw4Vq2bJls9tyS7VuenWvO4dvMts1ojxs3TsOGDats2v7gYakyowE7q1atUq9evaoF6NZGsAG5tT9t2jSF6g8XDRgClyCAAAIIIBASAQL1kDD6rYRMBBBAAIEoELDbtW0W2W63tmS3Xnvdtv0pU6ZU3uLt3Y7tna+6teDZbru2OrxkM89eGavr97//vbuN285bWbvGbte2Y0tVy3vXedvLL7/c7b7zzjuyZAeWZ9fYtV7y6rXzNrZ58+Zp6dKl7lZxK+Odt3M2bku2b+mXv/ylysrKZLPlXr7VUzV98MEH7jA9Pd1ta/uw8VpbVt7ateO6+mrn165dK0te256N1WNW1paXZ3V6yeq16+3YtlaOhAACCCCAQDQLEKhH3bdHhxFAAAEEQiVgs8PPP/+87LZtu5V6/vz5KigoqPY8eGpqqrsN285fffXVmjlzpiyoPbEPNotrs7lWzpIF0Rb4Vi377rvvukDdzlu9ixYtUnJysrt93MrbTLX16cS67djqHzVqlAvSLVC3fcuzGWerz5LdMl5YWKgXXnjBLnFp69atSkxMdG145+16C7TvvPNOd84K2rHdyt6mTRv3aEBubq4sz85VTbt27XKPD1jbVfP97Zvl5s2bXduTJk1yM/DWT0teX7y+2vlBgwbJkte2zZCbi1e3BeTvvfee65/VYWVtBn7gwIHyrvfKskUAAQQQQCCaBQjUo/nbC2XfqQsBBBCIQwGb7bVhX3LJJbZxt0xbAGzPSXsBswXUXlBqAWHXrl31v//7v658XR/9+/evDIK9chZUereqd+vWTaWlpbr44ovdaStfUVGhffv2uWN/HxaUW3BqyfZPLGN1WxtV8y1It7otzztvwbYdhyp5s9zeTLhXr8/n01VXXeUdVtt6famWGeDAbo03/x49eriSQ4cOlf1hwpttd5l8IIAAAgggEAMCBOox8CVG8hDoGwIIIBDpAra4nBeIB+qrlbPAvbZyNuNrt19bstvHLYj0Av7armlsvgWpdmu4tWnJbh23mWzLb2zd/q63PzDYuKrWbzPftkCf/VGg6jUn2to1jemrtb17925t377dNWOB+4ltuBN8IIAAAgggEOUCBOpR/gXGafcZNgIIINBkAjt37qy1bgs0LQj2V8CCdLvV3QJWuy3bFlvzVy6UedafJ598UvbHA2vTbt0/cUY9lO1ZXTY7b+1WvaXf8gMlu6axfbU/CJx11lnuGXr7o4Td+TBhwgR3J0Sg9jmPAAIIIIBANAkQqEfTt0Vfm1iA6hFAIN4ELOi0Gdp169a5odvs98qVK1XbaupWzspfdtllLji02dyqt5HbjHunTp3cyuyff/65unTp4upt6g+babY2rH8WtNt+Q5Ldjm7XmYNt/SV7bt2e6V+yZIl7nZpXxq6xW/m949q2jemr/XHA/O35dvvDRLCrwdfWF/IRQAABBBCIVAEC9Uj9ZuhX7AgwEgQQiFgBCzptQTWbCbcZ2qysLPd6MJu59Tptt5LbOUv2SjQLDu06C8rHjh2rL774wi0+Z8+vW+Buddjq8CNGjNCQIUMqX6nm1RfKrfXBnqm3xeGsf3Yr+HXXXeee27agvb5t2bi8INzqs2fP/dVhPnbHgAXrVs6S7dtidFaHv2tC1Ve7o8GMrU1Ldiu9zdb7a5M8BBBAAAEEolWAQD1avzn6HfcCACCAQP0FLIjMycmptpq55dkq4zZDa8lWD69asy3cZvmWbFV3Czi98961do3l23krZ/XZOQtoLc/OWRlL3rVVz1melT+xb5Z/YrI6LHn5tqictWnJ8m1W3P6YYPn+6rQylux6f+etX1aXJdu3cv6S1W9lqibL88paG97YvTw775W381X7amUsz5Lte8n64NVj/TVbrw6bWbfn5e0PFVberrVk+yQEEEAAAQSiWYBAPZq/PfqOQOgFqBEBBBCIWAG79X3evHnu0QLrpK2Qb7Pp3bt3t0MSAggggAACMSNAoB4zXyUDQSCSBegbAggg0HiB5ORk2a3v99xzj+y2d1tZ3263t5n6xtdODQgggAACCESOAIF65HwX9AQBBOorQHkEmljAbqO21MTNUH2QAieffLIeeeQRebe+25YgPUg8iiGAAAIIRJUAgXpUfV10FgEEmkOANhBAAAEEEEAAAQQQCKcAgXo49WkbAQTiSYCxIoAAAggggAACCCAQlACBelBMFEIAAQQiVYB+IYAAAggggAACCMSaAIF6rH2jjAcBBBAIhQB1IIAAAggggAACCIRNgEA9bPQ0jAACCMSfACNGAAEEEEAAAQQQCCxAoB7YiBIIIIAAApEtQO8QQAABBBBAAIGYEiBQj6mvk8EggAACCIROgJoQQAABBBBAAIHwCNQ7UF+4cKHeeOMN19uSkhLNnj1bGRkZbmvHeXl57tjybN8V5AMBBBBAAAEEjgvwiQACCCCAAAIIBBCoV6BuQXrV+t555x317dtXixcvVmpqqlasWKFly5YpOztbmZmZWr58uSx4r3oN+wgggAACCCAQegFqRAABBBBAAIHYEahXoD5p0iQNHTq0cvT79+9X//793bHlb926VV27dlVaWpp69OihxMREAnWnwwcCCCCAAAJRKUCnEUAAAQQQQCAMAvUK1MPQP5pEAAEEEEAAgZgTYEAIIIAAAgggUJdAowL1jh076rPPPnP1r1q1Sqeeeqp2796t/Px8bd++XaWlpUpKSnLn+UAAAQQQQAABBJpUgMoRQAABBBCIEYFGBeqXXHKJVq5c6RaPM49Ro0a5Z9azsrK0YMECXXnllQTqBkNCAAEEEEAAgagVoOMIIIAAAgg0t0C9A/Vhw4ZpzJgxrp/2LPqcOXPcYnL2/Lpl2jlbXC43N1fp6emWRUIAAQQQQAABBBCoLsARAggggAACtQrUO1CvtSZOIIAAAggggAACCIRZgOYRQAABBGJBgEA9Fr5FxoAAAggggAACCDSlAHUjgAACCDSrAIF6s3LTGAIIIIAAAggggIAnwBYBBBBAwL8Agbp/F3IRQAABBBBAAAEEolOAXiOAAAJRL0CgHvVfIQNAAAEEEEAAAQQQaHoBWkAAAQSaT4BAvfmsaQkBBBBAAAEEEEAAgeoCHCGAAAJ+BAjU/aCQhQACCCCAAAIIIIBANAvQdwQQiG4BAvXo/v7oPQIIIIAAAggggAACzSVAOwgg0EwCBOrNBE0zCCCAAAIIIIAAAggg4E+APAQQOFGAQP1EEY4RQAABBBBAAAEEEEAg+gUYAQJRLECgHsVfHl1HAAEEEEAAAQQQQACB5hWgteAEDhw4oJ07d2rLli3auHFjnenLL7+sdr7qsdXRFMn6NW/ePG3YsMH1s75tBKfQ8FIE6g2340oEEEAAAQQQQAABBBBAIBQCMVlHUVGRG9eRI0fctraPiooK+Xw+l6qWOfG6ZcuW6dVXX3VFysrK9NJLL2nbtm3uOJgPK2vX2LXBlK+tjDeu2s6HIp9APRSK1IEAAggggAACCCCAAAIIRJxA+DvUqVMntWnTRuOWj9NZr55Vazpz6ZmyZGVs+3XF1+667t27y0s333yzEhMTlZeXp7ffflt9+vTRe++9p1mzZumpp56qPGfHll588UXl5+fr8ccf1//93/9pzZo12rp1q5555hlXt9XVpUsXWeBtZeya3/72t+rYsaNsa9d79Xp9aNu2bbOgEqg3CzONIIAAAggggAACCCCAAAIxIhDGYVx33XVauXKlCgoKdMUVV2jatGlavHixevXqpU2bNrmejRs3TvPnz3eBu/2R4NJLL3X5l112mc4880zNnDnTBeMu87uP9PR05ebmKjs729W7f/9+tx01apTmzJmjtLS070o17/8I1JvXm9YQQAABBBBAAAEEEEAAAQT8CASTZUHz8OHDZUF0UlKSFi5cqIyMDK1du7ba5XYuNTW1Wl5tBzbrPnXqVGVlZamwsNAVs2stgHcHYfggUA8DOk0igAACCCCAAAIIIIAAAgg0TsBugbcabPbcZtRt30+qNau0tFT79u2TPfd+9dVXKzMz090SX+sFzXiCQL0ZsWkKAQQQQAABBBBAAAEEEEAgNAI2471t2zbZbHjv3r21atWqOivu0aOHLDi/5557tG7dOtk1r732mgYMGKAlS5bI9m0mffPmzXXWc/xk034SqDetL7UjgAACCCCAAAIIIIAAAgiEUGDMmDEaNmyYe3bcniG358uvv/56TZo0Sd45a86eVbdg3suz2+G9Z9rtesu34xEjRrjn3G3/vvvukx1bXXabvdXTrOn7xgjUv4dggwACCCCAAAIIIIAAAggggEAkCIQ6UI+EMdEHBBBAAAEEEEAAAQQQQAABBKJWIEoC9aj1peMIIIAAAggggAACCCCAAAII1EsgvgP1elFRGAEEEEAAAQQQQAABBBBAAIGmFyBQbwJjqkQAAQQQQAABBBBAAAEEEPibwGuXv6Yd43cEnc5uf/bfLo7DPQL177/0Dz74QM8//7yee+45Pfvss5GY6BPfCz8D/AzwM8DPAD8D/AzwM8DPAD8D/AxExc/AW2+9pcLCQn399dcqKSnR3r17653sug0bNiiSko1n9+7dTf4dEKh/H6hv2rRJ5eXlqqiokM/n+z43HjaMEQEEEEAAAQQQQAABBBBoGoGWLVsqISGhwalpehX5tcZ8oB7s7LgF6d7XZcG6t8+2gQJchgACCCCAAAIIIIAAAggg0CCBmA/UG6TCRRErQMcQQAABBBBAAAEEEEAgegSOHDmiWEpVJ3ib8luI+UD9tttu09ixY3XZZZfpkksu0cUXX+w3nYj8k5vGavytN+m2n91Min0DvmO+45j8GRg6dKgs8XuM3+P8DPAzEK0/A/Y7zFK09p9+8/+9eP4Z+H+jR6l7tx+oc6fUZkkndT7e9J5z5QAAEABJREFUjret2q6X5239nTsxz8paqppv+5bX5/Re9f5vR/tdZinYn4mYD9QtAE9MTJQlu6X92LFj8pesXNV06FCRe2a9ah77CNRPgNIIIIAAAggggAACCMSnQPt2bb8L1E9qttSt6/G2vG33bsePbevleVvL81JteZZvySvnbS3PUlN/q3ERqCclJalDhw51phOhfT7fiVkcIxAZAvQCAQQQQAABBBBAAAEEYlogLgJ1+waTk5NdoJ6amqpUP8nKVE1t2rRm9feqIOzHvAADRAABBBBAAAEEEEAAgcgQiJtA3bgtWG/btq38JTtfNVmZFi3iiqfq8NlHIFQC1IMAAggggAACCCCAAAL1FCASrScYxRFAIBIE6AMCCCCAAAIIIIAAArErQKAeu98tI0MAgfoKUB4BBBBAAAEEEEAAgQgQIFCPgC+BLiCAQGwLMDoEEEAAAQQQQAABBOojQKBeHy3KIoAAApEjQE8QQAABBBBAAAEEYlSAQD1Gv1iGhQACCDRMgKsQQAABBBBAAAEEwi1AoB7ub4D2EUAAgXgQYIwIIIAAAggggAACQQsQqAdNRUEEEEAAgUgToD8IIIAAAggggEAsChCox+K3ypgQQAABBBojwLUIIIAAAggggEBYBQjUw8pP4wgggAAC8SPASBFAAAEEEEAAgeAECNSDc6IUAggggAACkSlArxBAAAEEEEAg5gQI1GPuK2VACCCAAAIINF6AGhBAAAEEEEAgfAKNCtRLSko0e/ZsZWRk6I033nCjyMvLc8eWZ/sukw8EEEAAAQQQQEDCAAEEEEAAAQSCEGhUoL5u3Tr17dtX8+fP165du/TVV19p2bJlys7OVmZmppYvXy4L5oPoB0UQQAABBBBAAIEGCnAZAggggAACsSXQqEB94MCB2rBhgwvMu3XrpmPHjqlr165KS0tTjx49lJiYSKAeWz8vjAYBBBBAAIH4EWCkCCCAAAIIhEmgUYG6N6N+8803a8uWLdq+fXuYhkGzCCCAAAIIIIBAdAjQSwQQQAABBAIJNCpQX7Vqlbp376709HQ3e15eXq7du3crPz/fBe2lpaVKSkoK1AfOI4AAAggggAACCDROgKsRQAABBGJIoFGB+nXXXafXX3/dLR5nt76PGjXKPbOelZWlBQsW6MorryRQj6EfFoaCAAIIIIAAAvEmwHgRQAABBMIh0KhA3Z5FnzNnjhYvXqwxY8a4/tvWjnNzc91Mu8vkAwEEEEAAAQQQQAABT4AtAggggECdAo0K1OusmZMIIIAAAggggAACCDSjAE0hgAACsSJAoB4r3yTjQAABBBBAAAEEEGgKAepEAAEEml2AQL3ZyWkQAQQQQAABBBBAAAEEEEAAgdoFCNRrt+EMAggggAACCCCAAALRJUBvEUAgJgQI1GPia2QQCCCAAAIIIIAAAgg0nQA1I4BA8woQqDevN60hgAACCCCAAAIIIIDAcQE+EUCgFgEC9VpgyEYAAQQQQAABBBBAAIFoFKDPCES/AIF69H+HjAABBBBAAAEEEEAAAQSaWoD6EWhGAQL1ZsSmKQQQQAABBBBAAAEEEECgqgD7CPgTIFD3p0IeAggggAACCCCAAAIIIBC9AvQ8ygUI1KP8C6T7CCCAAAIIIIAAAggggEDzCNBKcwkQqDeXNO0ggAACCCCAAAIIIIAAAgjUFCCnhgCBeg0SMhBAAAEEEEAAAQQQQAABBKJdIJr7T6Aezd8efUcAAQQQQAABBBBAAAEEEGhOgWZpi0C9WZhpBAEEEEAAAQQQQAABBBBAAIHaBKrnE6hX9+AIAQQQQAABBBBAAAEEEEAAgbAKBB2oHz58WJ988oleeuklTZ8+Xffee68yMjJcuuOOOzRlyhQ9/vjjevXVV7Vp0yYdPXo0rAOjcQQQQAABBBBAAAEEEEAAAQSiUaDOQL2iokIbN25UTk6O7r77bi1atEgrVqzQN998o+Li4srxHjlyRIWFhdqyZYvee+89zZ0715W3rV1v9VQWrt8OpRFAAAEEEEAAAQQQQAABBBCIKwG/gboF1p999plmzpypefPmafPmzSovL68XjM2o28y6Xf/II49o27Zt9bq+aQtTOwIIIIAAAggggAACCCCAAAKRKVAjUC8tLdWSJUv0r//6r9q9e7frdWJionr37q0RI0bopptu0k9+8hNNnjxZ2dnZLj322GOaMGGCy7fzVu7MM89USkqKfD6fdu7c6W6Lf+2112L7lninxQcCCCCAAAIIIIAAAggggAACDReoFqgXFRVp/vz5+stf/qJu3bq5wPsXv/iFnnrqKT3wwAMuSLcg/MILL9QZZ5yhtLQ0lzp37qwhQ4bI8u28Bev33Xefm43Pzc3VnXfeqbPOOkvvvvuu+yOAzbY3vMvxdyUjRgABBBBAAAEEEEAAAQQQiB+BykD92LFjWrp0qcrKypSVlaUZM2a4wLt9+/aN0mjdurX69+/vnlm3W+Dt2fbXX39ddnt9oyrm4sYKcD0CCCCAAAIIIIAAAggggEAEClQG6i1bttTPfvYzF6D36tWrSbp60kkn6Z577tG1117rbolvkkaoNMwCNI8AAggggAACCCCAAAIIINAYgcpAvTGVcC0CTS5AAwgggAACCCCAAAIIIIBAnAgQqMfJF80w/QuQiwACCCCAAAIIIIAAAghEmkCTBeq2YJwtThdpA6Y/CDSDAE0ggAACCCCAAAIIIIAAAg0WCBiol5eXq6CgQPv37w/61Wq/+c1vdPvtt+u5556TLVLX4N5xIQIIVBFgFwEEEEAAAQQQQAABBOJBIGCgbkF6dna2W2Ruy5YtQZn06dNHLVq00KFDh9wq8kFdRCEEEAiPAK0igAACCCCAAAIIIIBARAkEDNQb0tuUlBQlJCTo4MGDKi0tbUgVXIMAAlEuQPcRQAABBBBAAAEEEECgYQJNEqjv2LGDmfSGfR9chQACdQtwFgEEEEAAAQQQQACBmBcIaaBuC8itXr1ab731loNLSkpyM+vugA8EEEAgYgXoGAIIIIAAAggggAACkSNQI1AvKSnR7NmzlZGR4VJWVpYKCgrcDPncuXNdnnfuxK0tILd48WIVFhbK5/NpyJAhateuXeSMlp4ggAACzSlAWwgggAACCCCAAAIINECgRqBus+CDBw9uQFV/u8Tn8+ncc8/VP/zDP/wtkz0EEEAAgZAIUAkCCCCAAAIIIIBAbAvUCNRtuAMHDlTXrl3VoUMHNyNuK7j7fD7ZInGWV1vq1KmTC9Dvvfde3XrrrWrVqpVVR0IAAQQQiHwBeogAAggggAACCCAQIQJ+A/UePXpo1qxZysnJ0bRp09S+fXu1bt1aEydOdHmW7y/ZLfPjx4/XmWee6W59j5Ax0g0EEEAAgbAJ0DACCCCAAAIIIIBAfQX8BupVK7FZ9LFjx+qGG25ws+xVz7GPAAIIIIBAWARoFAEEEEAAAQQQiGGBgIF6mzZt3O3sw4cPd7fBx7AFQ0MAAQQQiHMBho8AAggggAACCESCQMBA3V8nDx8+rPz8fJdsRfjy8nJ/xchDAAEEEEAAAQkDBBBAAAEEEECgXgL1CtS//fZb5ebm6u6775a9ts1Sdna2LFivV6sURgABBBBAAIFGCnA5AggggAACCMSqQNCB+pdffilbLO7zzz9XXTPodu6Pf/yjXnnlFR09ejRW3RgXAggggAACsSnAqBBAAAEEEEAg7AJBBep79+7VSy+9pOLiYtmr2vr166cf//jHSk5OrjGA1atX6z/+4z+Ul5env/71rzXOk4EAAggggAAC8SfAiBFAAAEEEEAgeIGgAvWPPvpIFqzbK9puueUWd+v7+eef717ZdmJTgwcPdq9ns+fYLWg/8TzHCCCAAAIIIIBAiASoBgEEEEAAgZgUCBioW8C9fv16N/hhw4bphz/8oduv7aNVq1YaOHCgO/3111+rtLTU7fOBAAIIIIAAAghEhwC9RAABBBBAILwCAQP1oqIiN5vu8/l01llnyefzVeuxPZP+xBNPaNOmTS7fbnlfunSp29+zZ49KSkrcPh8IIIAAAggggEBcCzB4BBBAAAEEghQIGKhXVFTIkt323qFDh2rVWpB+6NAhXX311UpPT3eva1u2bJnGjx+vhIQElZWVEahXE+MAAQQQQAABBBAIrQC1IYAAAgjEnkDAQL1ly5Yu6LZb4PPz86sJWJ4F688++6xbEX7nzp3q2rWrLHg/cuSIm323YL3aRRwggAACCCCAAAIIRLoA/UMAAQQQCKNAwEC9bdu26ty5s5tV/+STT3Ts2LHK7tq+rfyenZ2t1NRUbd682ZVbt26dK2Oz8HbeHfCBAAIIIIAAAgggEOcCDB8BBBBAIBiBgIG6zaifc845bnbcAvAVK1a4YNwqt3O29ZIF9Rs3bpS3+FxSUpLat2/vnWaLAAIIIIAAAggggEDoBagRAQQQiDGBgIG6jddWeu/du7eOHj2qX/3qV1q0aJEsILcV3m1V96ysLBUWFurjjz92W3um3efzaezYsbJg3eogIYAAAggggAACCCAQTQL0FQEEEAiXQFCBugXbt956q7p16yZ7Jn3t2rV68cUX3bPodmyd37p1q7766ivbVUpKiiZPnqzBgwe7Yz4QQAABBBBAAAEEEEDACfCBAAIIBBQIKlC3Wuw59SlTpmjYsGFq0aL2y3r06KGpU6e6VeDtOhICCCCAAAIIIIAAAgg0tQD1I4BALAnUHnH7GaUtDDdu3DjNmTNH119/veyW+KFDh8rS6NGj9fDDD+uhhx5Sly5d/FxNFgIIIIAAAggggAACCESVAJ1FAIGwCNQrUPd6aAvEjRw5Uj/72c902223uXTVVVfJZtN9Pp9XjC0CCCCAAAIIIIAAAgggUEOADAQQqFugQYF63VVyFgEEEEAAAQQQQAABBBBodgEaRCBmBCoD9bKyMrdq+/LlyxWqZKvAW70xo8VAEEAAAQQQQAABBBBAIM4EGC4CzS9QGagXFRXptdde08svvxyyZPVZvc0/LFpEAAEEEEAAAQQQQAABBCJYgK4hUIdAZaBeRxlOIYAAAggggAACCCCAAAIIRIEAXYwNgcpAPTU1VVlZWcrOzq6Rxo8fr9atW6tTp07u1Wv+ynh5kyZNkq0O361bN911112yemODilEggAACCCCAAAIIIIAAAnEpwKCbWaAyUG/RooULqtPS0lQ1dezYUevWrdPhw4d10UUX6bTTTqt2vmpZ2x80aJCGDx+uXbt2ae3atbJ6m3lMNIcAAggggAACCCCAAAIIIBDxAnSwNoHKQL22AocOHdLXX3+thIQE9erVq7Zi1fL79+/vyluAX1paWu0cBwgggAACCCCAAAIIIIAAAgg0mUAMVBwwUD9y5IhKSkrczLgF68GM2crZTPr+/ftVXFwczCWUQQABBBBAAAEEEEAAAQQQQCBiBZqzYwEDdZ/PJ5/PJ3vN2s6dO4Pq2969e135oApTCAEEEH2OypwAABAASURBVEAAAQQQQAABBBBAAIH4FPA76oCBekpKijp37uwuXr58uQK9bu3YsWNatWqVK5+UlORugXcHfCCAAAIIIIAAAggggAACCCCAQECBgIG6rfZ+7rnnull1e1b9lVdeqT5bXqWJiooKrVixQl988YXL7dq1q9q2bev2+UAAAQQQQAABBBBAAAEEEEAAgcACAQN1q2LYsGHq3bu37Wr16tWaPn26li1bJu8W9wMHDmjDhg1atGiRfvWrX+no0aPudW62SrzP53PX1feD8ggggAACCCCAAAIIIIAAAgjEo0BQgbrdwn7bbbepZ8+ezqigoEC//vWv9eCDD7p3pd9///2aP3++ex1beXm5m30fNWqUzj77bFc+gj7oCgIIIIAAAggggAACCCCAAAIRLRBUoG4jsPepT548Weeff75atWplWX6TBfU33nij/vEf/9EF7H4LxVwmA0IAAQQQQAABBBBAAAEEEEAgNAJBB+rWXGJiov7lX/5F2dnZuv766zVkyBB16tRJXbp00Xnnnadx48bp8ccf14gRIwjSDayxiesRQAABBBBAAAEEEEAAAQTiTqBegbqn0759e40cOVITJkzQ7Nmz9cgjj+jWW2+VPctuwbxXjm1kCtArBBAIv8BD781SU6eFXyyUpaZuh/qb/rvEGONQ/QyE/7cfPUAAAQQQCEagQYF6oIptcbnf/va3euyxx5Sfnx+oOOdjQ4BRIIBAPQQe+/McNXVa8tclstTU7VB/03+XGGMcqp+BevyaoigCCCCAQBgFQhao20rveXl5evTRRzV16lS9/fbbsoA9jGOj6ZgQYBAIIIAAAggggAACCCCAQHwJNCpQtxXet27dqoULF+ruu+/WkiVLtH37dll+fDEy2qgToMMIIIAAAgjEoYBNongpDofPkBFAAIGoEWhQoL5//37Zre2ZmZluYbm1a9fKZtS9Uft8Pp122mn66U9/qtTUVC+bLQIxL8AAEUAAAQQQiGSBw4ePyNKxY+WR3E36hgACCMS9QNCBemlpqZYvX65Zs2YpKyvL3dpeVFRUA/DUU091i8vZ7e/9+vVTixZBN1GjLn8ZM9+fqZnvzwx5+u+D/62qaeYHj4mEQYT8DPCzGAH/f/T3+4g8BBBAAAEEEEAAAQSaQqDOKNpuYd+4caO7tX3y5Ml6+eWXtXPnTlVUVLi++Hw+93q2Cy+8UMnJyS6vQ4cO+sEPfuD2m+Jj1gezNOuD0Kc3D72pqmnWHx8TCYPY/hng+63P99sUv8+oEwEEEGhugYKCAhV8n/bvL5ClgwcPNnc3aA8BBBBAIICA30B9z549Wrp0qezW9nnz5qnqre02Q96tWzddf/31euKJJ9zr2a644gq1bt06QFOcRgCBuBCI0UGuWrNeoUwxysSwEEAgwgU+/XyTLK39dKNWf7LepU/WbQzp77em+F0ZyjqpK7T/PsMTT34GgvsZ8P71EKxXZaBuz5j/8Y9/1IwZMzR9+nS9//778m5tb9WqldLT05WRkaGnnnpKM2fO1MiRI5WSkuK1xxYBBBBoUoFwV15cXCwvhbsvtI8AAgg0VMDuigyUGlo31yGAAAIIhE6gMlAvKyvTmjVrZLPp9gvca6J9+/YaO3as7rjjDp1zzjnMnHswbBFAIBYEgh5D3zN7y1L/fn00dEi/RqegG6YgAgggEEKBk7t1lqUe3U9Szx4/qEyn9uwqS/3O6t3o32+h+B3p1eEN3Ttm2/h//2CIIT8D4fkZqO/vs8pA3WbH7RVrc+bM0ejRoytny+0VHnYb/L333qtHH33ULShnC8t5DbFFAAEEEDhRgGMEEEAAAQQQQAABBBouUBmoe1XYDPpVV12luXPnygL3008/3a3cbgvLbd++3S0oZ0G7BfQrV67U4cOHvUvZIoAAAjEr4C2+ZFtbfMlSsy/AFLO6DAwBBJpL4NixY/KX7BFIf6m5+kU7CCCAAALVBWoE6t5pWzTOXq82ZcoUWVBedZbdgvavvvpKL7zwgixoX7BggXt207uWLQIIIBBrAvZ7z1LV/8CNlTEyDgQQiB+Bg4cO6Xg6qAMHqqYD3x0fUGHhARUUFLpkv/PiR4aRIoAAApElUGugXrWbtc2yWxn766u9ss2bWbdZ97/85S/il7vpkBBAAIG4FWDgCCCAAAIIIIAAAg0UCCpQ9+qua5bdK7Nv3z49//zz7tVuy5YtkwXy3jm2CCCAQLQK2K3uXsrPz5elffvytXfvPpdsRfhoHVt09ZveIoBAYwRsYuV4OuIeXzy+f1hlZV4q+27/eLI1ibxkdxM1pl2uRQABBBCon0C9AvWqVdc1y27l7NVuf/jDH9xtVHZMQgABBBBAIGIF6BgCcSLgBd4lJSUqrkzFsj82WioqKpb9N5ylQ4eK5KU44WGYCCCAQMQINDhQ90Zw4iz7iBEj1KZNG+80WwQQQCAmBGw2yV+yu4b8pZgYNINotAAVIIAAAggggAACDRFodKBetVGbZb/ppps0b948jRs3Tt27d5fP56tahH0EEEAgKgWOL750SAcPHRQLMEXlVxhLnWYsCCCAAAIIIBDjAiEN1D2rVq1aadiwYe71bh07dhT/IIAAAggggECkC9A/BBBAAAEEEIgUgSYJ1CNlcPQDAQQQCJXAkSNHdDwd/X575PuFmGxr6fD3x4crF2IqKytz7ysOVR+oB4GoFKDTCCCAAAIIIFBvgcpA3Z6xXLBggVux3VYzrndNQVxgi5QsWbLEtWHtBXEJRRBAAIGIELCFlyzZ77Gi4mJZKi75bltU5BZeOr7g0iEdsncUHzykg9+niOg8nUAgBgUYEgIIIIAAArEsUBmo2+3q1157rbZt26YHH3xQCxcu1BdffNHo16tVVFTom2++0csvv6wHHnhAe/fu1fXXXy9rL5ZhGRsCCCCAAAIIRJ0AHUYAAQQQQCAiBCoDdetNly5ddN9996lPnz5au3atnnzySd155516+OGH9W//9m96//33tW7dOtmMu79kQfiaNWv0pz/9Sa+88ooeeeQRd/306dO1YsUK9evXT3fddZdSUlKsORICCCCAAAIIIBAHAgwRAQQQQACB+glUC9TtUlv87d5779WNN97oAury8nLt2bNHH330kZYuXaqnn35aWVlZfpPNxD/zzDMuSLdgfceOHe5ZTqtz4sSJysjIUGJiojVDQgABBBBAAAEEEGiMANcigAACCMSsQI1A3UbaokULXXzxxcrJyZG9bs0CbcuvT/L5fO71bPaatp///OcaNGgQr2qrDyBlEUAAAQQQQACBMAjQJAIIIIBA+AX8Bupet+w58hEjRujxxx93aezYserdu7eSk5O9IpVbn8+n1NRUnXLKKS7Pnk2//PLL3WvarB6XyQcCCCCAAAIIIIBAPAowZgQQQACBegjUGahXrcdm1f/+7//eLQhnz64vXrxYlrKzs12A3rNnT919992y2XjLy8zM1PLly2WrJFeth30EEEAAAQQQQAABBEIjQC0IIIBAbAoEHaj7G74F4S+++KKuvvpqF6zbAnNdu3ZVWlqaevTo4Z5HtzL+riUPAQQQQAABBBBAAIGIFKBTCCCAQJgFGhyoWwBuM+sbN27UkiVL3CrxeXl5YR4OzSOAAAIIIIAAAgggEJkC9AoBBBAIVqDBgXpSUpKmTZtWefu7LRY3evRo7d69272+bfv27SotLZWVC7YzlEMAAQQQQAABBBBAAIF6CVAYAQRiUKDBgbo/C3uOvW/fvu7VbQsWLNCVV15JoO4PijwEEEAAAQQQQAABBCJagM4hgEA4BUISqNsz6ZMmTXJB+ZgxY9wse25urtLT08M5NtpGAAEEEEAAAQQQQACBSBKgLwggEJRASAL1oFqiEAIIIIAAAggggAACCCDQBAJUiUCsCRCox9o3yngQQAABBBBAAAEEEEAgFALUgUDYBAjUw0ZPwwgggAACCCCAAAIIIBB/AowYgcACBOqBjSiBAAIIIIAAAggggAACCES2AL2LKQEC9Zj6OhkMAggggAACCCCAAAIIIBA6AWoKjwCBenjcaRUBBBBAAAEEEEAAAQQQiFcBxh1AgEA9ABCnEUAAAQQQQAABBBBAAAEEokEgdvpIoB473yUjQQABBBBAAAEEEEAAAQQQCLVAGOoLGKjn5+dr6tSpysjIqHey6+z6MIyLJhFAAAEEEEAAAQQQQAABBBCIWIG6OhYwUK/rYs4hgAACCCCAAAIIIIAAAggggEBoBYIO1H0+n1JSUtShQ4fvU+Btu3bt1KJF0E2EdmTUhgACCCCAAAIIIIAAAggggEAUCgQdRbdu3VoTJ05UTk5O0Omhhx5Sampq/VgojQACCCCAAAIIIIAAAggggEAcCwQM1G1G3GbGbSY9ISEhaqnoOAIIIIAAAggggAACCCCAAALRIBAwULcZcZsZf/TRR3XqqadGw5ias4+0hQACCCCAAAIIIIAAAggggEBIBQIG6iFtjcqCFKAYAggggAACCCCAAAIIIIBAvAoEFaiXl5eruLjYr1FFRYXWrl2rhx9+WBMmTNDtt9+u3Nxcffvtt37LkxlGAZpGAAEEEEAAAQQQQAABBBCIeIGgAvV169Zp8uTJmjJlij799NNqg/rwww/17LPPas+ePbKg/ejRo/r88881f/587d27t1pZDmJTgFEhgAACCCCAAAIIIIAAAgiETiCoQH3NmjWyWfXOnTvrjDPOqGy9oKBAb7/9tiw4t8zk5GQlJibargvSly1b5vb5QKABAlyCAAIIIIAAAggggAACCMSlQMBA3W5537Fjh8M577zz1KZNG7dvHytWrHAz6T6fT6NHj9a8efP0xBNPaMiQIXZaW7ZsUWlpqdvnA4HIEKAXCCCAAAIIIIAAAggggEBkCwQM1C3QPnjwoAvQTz755MrRFBUV6eOPP3bH/fr10xVXXCGfz6dWrVpp+PDhste67d+/v9Zn292FfCAQKwKMAwEEEEAAAQQQQAABBBAIkUDAQN1r5/Dhw8rPz/cO3QJyu3btcgH5RRdd5AJ076TdAp+QkOAdskUAgQYKcBkCCCCAAAIIIIAAAgjEn0DAQN2C7o4dO7qF4t59910dOHBAmzdv1n/913+559ZPOeUU9e3bt5qc3fJeVlYmC9ZbtmxZ7RwHCCAQdgE6gAACCCCAAAIIIIAAAhEsEDBQt8Xhevfu7YawdetW3X///crJyZHd1m63uY8aNUpJSUnuvH2UlJRo1apVtqvU1NRq51wmHwggEKMCDAsBBBBAAAEEEEAAAQRCIRAwULdGLBi3Fd9t30s+n08jR47Uueee62W5bV5enr7++mu3b8+ut27d2u3zgQACCDRIgIsQQAABBBBAAAEEEIgzgaACdQvSH3zwQV166aXq1KmT7Hb38ePH65prrtGJt7bb8+q33HKLBgwYIFslPs48GS4CCESJAN1EAAEEEEAAAQQQQCBSBYIK1K3z9qz6ddddp9mzZ+stHrYRAAAQAElEQVShhx7S0KFD3Srvdq5qstvhhw0bpjvuuEMW4Fc9xz4CCCAQ4wIMDwEEEEAAAQQQQACBRgsEHag3uiUqQAABBBBooACXIYAAAggggAACCMSTAIF6PH3bjBUBBBCoKsA+AggggAACCCCAQEQKBAzUCwoK9POf/1xTpkypd7Lr7PqIHDmdQgABBBBoEgEqRQABBBBAAAEEEGicQMBAvby8XAcPHlRhYWG9k11n1zeui1yNAAIIIICAIEAAAQQQQAABBOJGIGCgHjcSDBQBBBBAIA4FGDICCCCAAAIIIBB5AkEH6m3atFFmZqYWL14cdJozZ47S0tIib9T0CAEEEEAAgaYUoG4EEEAAAQQQQKARAkEH6o1og0sRQAABBBBAIAQCVIEAAggggAAC8SEQMFC3GXGbGc/NzVV6enp8qDBKBBBAAAEE4keAkSKAAAIIIIBAhAkEDNRtMbji4uII6zbdQQABBBBAAIHIFqB3CCCAAAIIINBQgYCBur1ebdasWZoxY4bef/99lZaWNrQtrkMAAQQQQAABBBonwNUIIIAAAgjEgUDAQN0z2L17t5YuXap7771XOTk5WrNmjY4ePeqdZosAAggggAACCEStAB1HAAEEEEAgkgQCBuopKSkaNGiQbNV367jdCr9582Y988wzuu+++/Tcc89p27ZtqqiosNMkBBBAAAEEEEAAgeMCfCKAAAIIINAggYCBugXoN9xwg+bPn+8C8yFDhighIcE1VlZWpo8//lizZ8/W5MmT9Z//+Z/as2ePO8cHAggggAACCCCAQFMIUCcCCCCAQKwLBAzUPYAWLVrozDPP1IQJE1zQftddd+nss89Wq1atXJGioiL94Q9/0PTp0zVt2jQtW7ZMludO8oEAAggggAACCCAQ2QL0DgEEEEAgYgSCDtSr9tiCcwvSLVh/8skndcstt+i0006TBfN2C/y+ffv061//WpmZmbJXu+Xl5fE8e1VA9hFAAAEEEEAAgTgRYJgIIIAAAvUXaFCgXrWZ1q1ba/jw4Zo6daqbSe/SpUvlaXue/auvvtKSJUvcbfO/+93vCNgrddhBAAEEEEAAAQQQaKAAlyGAAAIxLdDoQP3w4cNauXKl7BVujz32mL755hu/YPY8+9tvv60333yThef8CpGJAAIIIIAAAgggEF4BWkcAAQQiQ6BBgbrd3m4rvS9cuNC9ru2FF17Qzp07XQBut7/bbfB2O/z8+fO1ePFiPfXUUzr//PPdiO3Z9Y0bN7p9PhBAAAEEEEAAAQQQiHkBBogAAgjUU6BegfqBAwdkt69nZWW5ld7Xrl1beSu7rQQ/evRo/fM//7PsdncL3tetW+e6k5iY6PJ79uwpm4H/8MMPXT4fCCCAAAIIIIAAAggg0DABrkIAgdgVCBio23Pm69evV05OjnsO/a233tL+/fudiM/nU/fu3TVu3Dj17dtX5513nlasWKHs7Gy3kNzy5ctVUlLiyiYlJemCCy5w+zt27FBxcbHb5wMBBBBAAAEEEEAAAQQiRoCOIIBABAgEDNQLCgr00ksvafPmzbKg3frcsWNHXXvttXriiSc0Y8YMpaWlqU+fPu51bF27dnXHPXr0kM2ke4G6vvvHgvo2bdro4MGDKi0t/S6H/yGAAAIIIIAAAggggEDsCzBCBBCoj0DAQN2rzF7JNmjQILeyu82Yjxo1SikpKW7G/OOPP9bFF1/sFa11e8YZZyg3N9e9ss2C+1oLcgIBBBBAAAEEEEAAAQQQCCTAeQRiVCBgoG4z4Ndcc42bPZ80aZJ69eoln89XybF06VKde+65slvbO3XqpN27dys/P1/bt293s+aWX1mYHQQQQAABBBBAAAEEEEAgwgXoHgLhFggYqNus+Q9/+EN3G/uJnX3jjTeUl5enuXPnKiMjQ5s2bXLPqtticwsWLNDf/d3fyQL9E6/jGAEEEEAAAQQQQAABBBCIMwGGi0DQAgED9bpqGjNmjHv9mr2CzdKwYcNked7r2Gy23Z5xr6sOziGAAAIIIIAAAggggAACCDRUgOtiUaBegbrdzm6vXZs2bZruvvtuN4tuM+knJjv3/vvvq0OHDu6W+FiEY0wIIIAAAggggAACCCCAQMwKMLCwCgQVqFdUVMhey2aLyK1cuVL79u1zz5/X1XOfz6ehQ4cSqNeFxDkEEEAAAQQQQAABBBBAII4EGGpwAkEF6hs3btTbb7+to0ePulqTk5OVkJDg9u0VbDZzbql9+/ay1eHtufRbbrlFP/rRj1wZPhBAAAEEEEAAAQQQQAABBBBoIoGYqzaoQP3DDz/U4cOH3a3skydP1uzZs9W9e3eHccMNNygnJ8elX/ziF7rxxht17NgxvfPOOzp48KArwwcCCCCAAAIIIIAAAggggAAC0SUQvt4GDNRLSkq0a9cu18ORI0fqjDPOkOUVFha6Fd3T0tLcOe/DFpQbOHCgdu7cqT//+c9eNlsEEEAAAQQQQAABBBBAAAEEEAhCIKhA3QvK+/TpU63KI0eOqKioqFpey5Yt3bPpPp9P69evdzPx1QpwgAACCCCAAAIIIIAAAggggAACtQoEDNSrXunz+ezQLRBnz6SXl5dry5YtLq/qh51r3bq19u7dWyOQr1qOfQQQQAABBBBAAAEEEEAAAQQQqC4QMFC3ReOSkpJUVlamb7/91l1tx926dXP7q1ev1onvSs/Pz3cz6bZavCVXMOAHBRBAAAEEEEAAAQQQQAABBBBAIGCg3rZtW3Xt2lX2zxdffCEv8D7//PNls+Z79uzRiy++WLlwnC0g9+6777pyFtBboG/Xhi3RMAIIIIAAAggggAACCCCAAAJRJBAwUPf5fOrXr598Pp8+/fRTbdq0yQ3PnlcfMGCA29+wYYOmTJmizMxMPfDAA9q6davLHzRokNq1a+f2Y+2D8SCAAAIIIIAAAggggAACCCDQFAIBA3VrdPDgwerVq5dGjBihnj17WpZ7X7q9iu300093x/a8us2me+9at+Ce96g7mvp8UBYBBBBAAAEEEEAAAQQQQCDOBYIK1Nu3b6+srCxdffXVSkxMrCRLSUlxs+g333yzunTp4t6zfvLJJ+unP/2p7rzzTtn5ysLshFGAphFAAAEEEEAAAQQQQAABBKJFIKhAva7BtGjRQhdddJEeeeQR5eTkaPr06brgggtk+XVdx7kYEGAICCCAAAIIIIAAAggggAACIRdodKAe8h5RYdwLAIAAAggggAACCCCAAAIIxLNAowL1w4cP65NPPtErr7yiZ599Vr/73e9kq8DHMyhjj1gBOoYAAggggAACCCCAAAIIRIVAtUC9qKhIf/rTn7R///46O2+vaPvoo4/cSu+LFi1y16xatUpvvfWWZsyY4QJ3b1G5OiviJAJRL8AAEEAAAQQQQAABBBBAAIHQClQL1D/44AMXZNsr1l599dVaW7Ig/aWXXlJJSUmNMrb6uwX7NstuAX2NAmQggEBgAUoggAACCCCAAAIIIIBA3ApUBurHjh3Tl19+6SCSk5M1fPhwt3/iR0FBgd588015M+annnqqMjIy9Nhjj+mf/umf1KZNG3eJzbBv3LjR7fOBAAKRIUAvEEAAAQQQQAABBBBAIPIFKgP14uJiWRBuXT7ppJPc69Zs/8SUl5enb7/91mUPGTJE999/v8455xx17txZP/rRj3TbbbepdevWsufXP/zwQ1eODwQQiGkBBocAAggggAACCCCAAAIhFKgM1I8cOVJ5K3tqaqqSkpJqNGPPsFugbre0t2vXTj/+8Y/VqlWrauXS09N1yimnuLxdu3ZV1uky+EAAAQSCFqAgAggggAACCCCAAALxKVAZqAczfLudfefOna7o0KFD1a1bN7df9cNufW/btq3LKiwsJFB3EnwggEDECNARBBBAAAEEEEAAAQQiXKAyUE9ISKicRT906JDKysqqdf3AgQN67733ZLPp9gz7+eefL5/PV60MBwgggEC8CjBuBBBAAAEEEEAAAQRCJVAZqNsseM+ePV29W7Zs0e9//3vZCu6WYc+v//u//7u82fQBAwaoV69edqpGspXgCwoKXL4F/y1btnT7fCCAAAII1FuACxBAAAEEEEAAAQTiUKAyUPf5fBoxYoRbtd0C9P/5n//R5MmT3WJxtmDcunXrHE9KSopGjRpV62z69u3btXv3ble2tmfd3Uk+EEAAAQTCJECzCCCAAAIIIIAAApEsUBmoWyf79Omjyy+/vHKBOJtJt1vevVex2Qz5NddcU+tsur3i7d133628bb5fv35uBXjxDwIIIBDlAl9t2S4vbfrrNln6ctM2ffHlFpfWf7FZn284ntZ99qXWfrrRpdWfbNCqNetrpCjn8N99chFAIOIFvN9jtrXfY5Ya87vM3++3UOZ5oKGsk7pq/jsJE0z4GWj6n4H6/j6rFqj7fD6NHj1aEydOVPfu3StnzW1ld1vN3WbWL7jgAq+NGlu7zX3MmDG68MILdfLJJ+u8884T/yCAAAIIINAYAa5FAAEEEEAAAQTiTaBaoG6D9/l86t+/v2bMmKFnnnlGixcv1tNPP63MzMxaZ9LtOi/94Ac/0E9+8hNNnz5dnTt39rLZIoAAAlEtcFrvHvJSep9esnRGei+ddUZvl/qddbrO7ns8Dex/hgYNONOlcwb31dAh/WqkqMaIjc4zCgTiUsD7PWZb+z1mqTG/y/z9fgtlnvclhbJO6qr57yRMMOFnoOl/Bur7+6xGoO5VwBYBBBBAAAEE6itAeQQQQAABBBBAoPECBOqNN6QGBBBAAAEEmlaA2hFAAAEEEEAgrgQI1OPq62awCCCAAAII/E2APQQQQAABBBCITAEC9cj8XugVAggggAAC0SpAvxFAAAEEEECgkQIE6o0E5HIEEEAAAQQQaA4B2kAAAQQQQCB+BAjU4+e7ZqQIIIAAAgggcKIAxwgggAACCESgAIF6BH4pdAkBBBBAAAEEoluA3iOAAAIIINAYAQL1xuhxLQIIIIAAAggg0HwCtIQAAgggECcCBOpx8kUzTAQQQAABBBBAwL8AuQgggAACkSbQZIH60aNHVVRUFGnjpT8IIIAAAggggAACzSFAGwgggAACDRYIGKiXl5eroKBA+/fvlwXfwbT0m9/8Rrfffruee+45HTt2LJhLKIMAAggggAACCCCAQEABCiCAAALxIBAwULcgPTs7WzNmzNCWLVuCMunTp49atGihQ4cOqaysLKhrKIQAAggggAACCCCAQJgEaBYBBBCIKIGAgXpDepuSkqKEhAQdPHhQpaWlDamCaxBAAAEEEEAAAQQQiHIBuo8AAgg0TKBJAvUdO3Ywk96w74OrEEAAAQQQQAABBBCoW4CzCCAQ8wIhDdTtGfbVq1frrbfecnBJSUluZt0d8IEAAggggAACCCCAAAIRK0DHEEAgcgRqBOolJSWaPXu2MjIyXMrKylJBQYGbIZ87d67L886duLUF5BYvXqzCwkL5joxszQAABRNJREFUfD4NGTJE7dq1i5zR0hMEEEAAAQQQQAABBBBoTgHaQgCBBgjUCNRtFnzw4MENqKr6JRUVFTrppJOqZ3KEAAIIIIAAAggggAACCDRagAoQiG2BGoG6DXfgwIHq2rWrOnTo4GbEbQV3n88nWyTO8mpLHTt2VHJyssaPH6/Jkydr5cqVshl6q5OEAAIIIIAAAggggAACCES0AJ1DIEIE/AbqPXr00KxZs5STk6Np06apffv2at26tSZOnOjyLN9fuvXWWzVgwACde+65OuWUU5SYmEigHiFfNN1AAAEEEEAAAQQQQACB8AjQKgL1FfAbqFetxGbRx44dqxtuuEE2y171HPsIIIAAAggggAACCCCAAAJhEaDRGBYIGKi3adPGzZAPHz7c3QZfl0WnTp20e/du5efna/v27SotLZU9817XNZxDAAEEEEAAAQQQQAABBBCIFAH6EQkCAQP1+nQyLS1Nffv2la0Uv2DBAl155ZUE6vUBpCwCCCCAAAIIIIAAAgggEIsCjKleAiEN1K3lMWPGyF7Rlpubq/T0dMsiIYAAAggggAACCCCAAAIIIBBygVitMGCgbrexT506VRkZGfVOdp1dH6t4jAsBBBBAAAEEEEAAAQQQQCDmBMI+oICBeth7SAcQQAABBBBAAAEEEEAAAQQQiHqB4AcQdKDu8/lkK8B36NBBwaZ27dqpRYugmwi+15REAAEEEEAAAQQQQAABBBBAIEYFgo6i7T3qEydOVE5OTtDpoYceUmpqaozSMSwEEEAAAQQQQAABBBBAAAEEQi8QMFC3GXGbGbdZ9ISEhND3QKJOBBBAAAEEEEAAAQQQQAABBBD4XiBgoG4z4jYz/uijj+rUU0/9/rJo2NBHBBBAAAEEEEAAAQQQQAABBKJPIGCgHn1DauIeUz0CCCCAAAIIIIAAAggggAACTShAoN6EuPWpmrIIIIAAAggggAACCCCAAAIImEDQgXp5ebnWr1+vBQsWKDMzU7awXKB3q/MedSMOa6JxBBBAAAEEEEAAAQQQQACBKBMIKlAvLS3VokWL9NRTT+mzzz7TwYMHZYF7lI2V7oZMgIoQQAABBBBAAAEEEEAAAQSaSiCoQP2DDz7Qp59+WtkHW/3dVoEPlGy1eFs1vvJCdhCoS4BzCCCAAAIIIIAAAggggAACChio22z6mjVrVFFRIQvMJ02a5G5/D+Z96rZavK0ajzMC4RSgbQQQQAABBBBAAAEEEEAgmgQCBurFxcXav3+/G9PIkSM1aNAg+Xw+d8wHAnEswNARQAABBBBAAAEEEEAAgSYRCBioe622adNGffr08Q7ZIoBAkwhQKQIIIIAAAggggAACCMS7QMBAPTExUfas+ZEjR2Sz6/EOxvgRiEoBOo0AAggggAACCCCAAAJRIxAwUE9OTlZ6erpb5X3Dhg3uWfWoGR0dRQCBJhWgcgQQQAABBBBAAAEEEAi9QMBA3Zq84oor1Lt3b3300UfatGmTZZEQQACBphKgXgQQQAABBBBAAAEE4logqEDdnk8fPny4jh49qoULF7r07LPPKlD65S9/qaKiorgGZvAIIBApAvQDAQQQQAABBBBAAIHoEAgYqBcUFGj69OlaunSpDh8+rJKSEq1du1arVq0KmNatW6eysrLokKCXCCCAQEMEuAYBBBBAAAEEEEAAgRALBAzUy8vLdezYsRA3S3UIIIAAAnUJcA4BBBBAAAEEEEAgfgX+PwAAAP//0Ah4tgAAAAZJREFUAwCi1XTG4xaWTAAAAABJRU5ErkJgg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pic>
        <p:nvPicPr>
          <p:cNvPr id="8200" name="Picture 8" descr="C:\Users\bayra\Downloads\2025-anket-grafigi-siirt-20261916350864 (2).jpg"/>
          <p:cNvPicPr>
            <a:picLocks noChangeAspect="1" noChangeArrowheads="1"/>
          </p:cNvPicPr>
          <p:nvPr/>
        </p:nvPicPr>
        <p:blipFill>
          <a:blip r:embed="rId2"/>
          <a:srcRect/>
          <a:stretch>
            <a:fillRect/>
          </a:stretch>
        </p:blipFill>
        <p:spPr bwMode="auto">
          <a:xfrm>
            <a:off x="0" y="0"/>
            <a:ext cx="10080625" cy="6859588"/>
          </a:xfrm>
          <a:prstGeom prst="rect">
            <a:avLst/>
          </a:prstGeom>
          <a:noFill/>
        </p:spPr>
      </p:pic>
    </p:spTree>
    <p:extLst>
      <p:ext uri="{BB962C8B-B14F-4D97-AF65-F5344CB8AC3E}">
        <p14:creationId xmlns:p14="http://schemas.microsoft.com/office/powerpoint/2010/main" val="24670390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a:extLst>
              <a:ext uri="{FF2B5EF4-FFF2-40B4-BE49-F238E27FC236}">
                <a16:creationId xmlns:a16="http://schemas.microsoft.com/office/drawing/2014/main" id="{665636A9-0723-D9C4-96F9-B7C07D671F07}"/>
              </a:ext>
            </a:extLst>
          </p:cNvPr>
          <p:cNvSpPr>
            <a:spLocks noGrp="1"/>
          </p:cNvSpPr>
          <p:nvPr>
            <p:ph type="sldNum" sz="quarter" idx="12"/>
          </p:nvPr>
        </p:nvSpPr>
        <p:spPr/>
        <p:txBody>
          <a:bodyPr/>
          <a:lstStyle/>
          <a:p>
            <a:fld id="{B3BF8EA4-8A69-4270-8123-1D095C65A064}" type="slidenum">
              <a:rPr lang="tr-TR" smtClean="0"/>
              <a:pPr/>
              <a:t>26</a:t>
            </a:fld>
            <a:endParaRPr lang="tr-TR"/>
          </a:p>
        </p:txBody>
      </p:sp>
      <p:graphicFrame>
        <p:nvGraphicFramePr>
          <p:cNvPr id="7169" name="Object 1"/>
          <p:cNvGraphicFramePr>
            <a:graphicFrameLocks noChangeAspect="1"/>
          </p:cNvGraphicFramePr>
          <p:nvPr/>
        </p:nvGraphicFramePr>
        <p:xfrm>
          <a:off x="480950" y="118753"/>
          <a:ext cx="8817429" cy="6597796"/>
        </p:xfrm>
        <a:graphic>
          <a:graphicData uri="http://schemas.openxmlformats.org/presentationml/2006/ole">
            <mc:AlternateContent xmlns:mc="http://schemas.openxmlformats.org/markup-compatibility/2006">
              <mc:Choice xmlns:v="urn:schemas-microsoft-com:vml" Requires="v">
                <p:oleObj spid="_x0000_s7182" name="Acrobat Document" r:id="rId3" imgW="2833631" imgH="4009975" progId="Acrobat.Document.DC">
                  <p:embed/>
                </p:oleObj>
              </mc:Choice>
              <mc:Fallback>
                <p:oleObj name="Acrobat Document" r:id="rId3" imgW="2833631" imgH="4009975" progId="Acrobat.Document.DC">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950" y="118753"/>
                        <a:ext cx="8817429" cy="65977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3734909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3812C6-DAF4-39D7-281A-A19D9D5ED8F0}"/>
            </a:ext>
          </a:extLst>
        </p:cNvPr>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E10C2C69-5136-B9E9-047D-661A7269743C}"/>
              </a:ext>
            </a:extLst>
          </p:cNvPr>
          <p:cNvSpPr>
            <a:spLocks noGrp="1"/>
          </p:cNvSpPr>
          <p:nvPr>
            <p:ph idx="1"/>
          </p:nvPr>
        </p:nvSpPr>
        <p:spPr>
          <a:xfrm>
            <a:off x="450996" y="410651"/>
            <a:ext cx="8694539" cy="5774996"/>
          </a:xfrm>
        </p:spPr>
        <p:txBody>
          <a:bodyPr>
            <a:normAutofit/>
          </a:bodyPr>
          <a:lstStyle/>
          <a:p>
            <a:pPr algn="l"/>
            <a:endParaRPr lang="tr-TR" sz="1800" b="0" i="0" u="none" strike="noStrike" baseline="0" dirty="0">
              <a:latin typeface="TimesNewRomanRegular"/>
            </a:endParaRPr>
          </a:p>
          <a:p>
            <a:pPr algn="l"/>
            <a:endParaRPr lang="tr-TR" sz="1800" b="0" i="0" u="none" strike="noStrike" baseline="0" dirty="0">
              <a:latin typeface="TimesNewRomanRegular"/>
            </a:endParaRPr>
          </a:p>
          <a:p>
            <a:pPr algn="just"/>
            <a:r>
              <a:rPr lang="tr-TR" sz="2400" dirty="0"/>
              <a:t>Bilimsel Araştırma Projeleri (BAP) Otomasyonu sayesinde araştırıcılar 365 gün ve 24 saat çevrimiçi (Online) olarak proje başvurusu ve devam eden projeleri ile ilgili talep yapabilmektedir. </a:t>
            </a:r>
          </a:p>
          <a:p>
            <a:pPr algn="just"/>
            <a:r>
              <a:rPr lang="tr-TR" sz="2400" dirty="0"/>
              <a:t>Öğretim üyelerimizin ve elamanlarımızın desteklenen projelerine ait harcamalar, ara ve sonuç raporlarının takibi, ek süre, ek bütçe, projede talep edilen değişiklikler başta olmak üzere proje önerisinden itibaren sonuçlanıp yayına dönüştürülmesine kadar tüm süreçlerde yer alan iş ve işlemler elektronik ortamda yerine getirilmektedir. </a:t>
            </a:r>
          </a:p>
          <a:p>
            <a:pPr algn="just"/>
            <a:r>
              <a:rPr lang="tr-TR" sz="2400" dirty="0"/>
              <a:t>İşlem süreçleri için gerekli olan bütün dokümanlara sistem üzerinden erişim sağlanmaktadır. </a:t>
            </a:r>
            <a:r>
              <a:rPr lang="tr-TR" sz="2400" u="sng" dirty="0">
                <a:solidFill>
                  <a:srgbClr val="FF0000"/>
                </a:solidFill>
              </a:rPr>
              <a:t>Bu </a:t>
            </a:r>
            <a:r>
              <a:rPr lang="tr-TR" sz="2400" u="sng" dirty="0" smtClean="0">
                <a:solidFill>
                  <a:srgbClr val="FF0000"/>
                </a:solidFill>
              </a:rPr>
              <a:t>da bizim </a:t>
            </a:r>
            <a:r>
              <a:rPr lang="tr-TR" sz="2400" u="sng" dirty="0">
                <a:solidFill>
                  <a:srgbClr val="FF0000"/>
                </a:solidFill>
              </a:rPr>
              <a:t>güçlü yönümüzü oluşturmaktadır.</a:t>
            </a:r>
            <a:endParaRPr lang="tr-TR" sz="2400" dirty="0">
              <a:latin typeface="TimesNewRomanRegular"/>
            </a:endParaRPr>
          </a:p>
          <a:p>
            <a:pPr algn="just"/>
            <a:endParaRPr lang="tr-TR" sz="2400" b="0" i="0" u="none" strike="noStrike" baseline="0" dirty="0">
              <a:latin typeface="TimesNewRomanRegular"/>
            </a:endParaRPr>
          </a:p>
          <a:p>
            <a:pPr algn="just"/>
            <a:endParaRPr lang="tr-TR" sz="2400" dirty="0">
              <a:latin typeface="TimesNewRomanRegular"/>
            </a:endParaRPr>
          </a:p>
          <a:p>
            <a:pPr algn="just"/>
            <a:endParaRPr lang="tr-TR" sz="2400" dirty="0">
              <a:latin typeface="TimesNewRomanRegular"/>
            </a:endParaRPr>
          </a:p>
          <a:p>
            <a:pPr algn="just"/>
            <a:endParaRPr lang="tr-TR" sz="2400" dirty="0"/>
          </a:p>
        </p:txBody>
      </p:sp>
      <p:sp>
        <p:nvSpPr>
          <p:cNvPr id="4" name="Slayt Numarası Yer Tutucusu 3">
            <a:extLst>
              <a:ext uri="{FF2B5EF4-FFF2-40B4-BE49-F238E27FC236}">
                <a16:creationId xmlns:a16="http://schemas.microsoft.com/office/drawing/2014/main" id="{130562F9-43ED-BA34-E73B-31C6D7AA2093}"/>
              </a:ext>
            </a:extLst>
          </p:cNvPr>
          <p:cNvSpPr>
            <a:spLocks noGrp="1"/>
          </p:cNvSpPr>
          <p:nvPr>
            <p:ph type="sldNum" sz="quarter" idx="12"/>
          </p:nvPr>
        </p:nvSpPr>
        <p:spPr/>
        <p:txBody>
          <a:bodyPr/>
          <a:lstStyle/>
          <a:p>
            <a:fld id="{B3BF8EA4-8A69-4270-8123-1D095C65A064}" type="slidenum">
              <a:rPr lang="tr-TR" smtClean="0"/>
              <a:pPr/>
              <a:t>27</a:t>
            </a:fld>
            <a:endParaRPr lang="tr-TR"/>
          </a:p>
        </p:txBody>
      </p:sp>
    </p:spTree>
    <p:extLst>
      <p:ext uri="{BB962C8B-B14F-4D97-AF65-F5344CB8AC3E}">
        <p14:creationId xmlns:p14="http://schemas.microsoft.com/office/powerpoint/2010/main" val="8140345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20308" y="209347"/>
            <a:ext cx="8694539" cy="715443"/>
          </a:xfrm>
          <a:solidFill>
            <a:schemeClr val="accent2">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a:bodyPr>
          <a:lstStyle/>
          <a:p>
            <a:pPr algn="ctr"/>
            <a:r>
              <a:rPr lang="tr-TR" dirty="0" smtClean="0"/>
              <a:t>2025 </a:t>
            </a:r>
            <a:r>
              <a:rPr lang="tr-TR" dirty="0"/>
              <a:t>yılında yapılan diğer değişiklikler</a:t>
            </a:r>
            <a:endParaRPr lang="en-US" dirty="0"/>
          </a:p>
        </p:txBody>
      </p:sp>
      <p:sp>
        <p:nvSpPr>
          <p:cNvPr id="3" name="İçerik Yer Tutucusu 2"/>
          <p:cNvSpPr>
            <a:spLocks noGrp="1"/>
          </p:cNvSpPr>
          <p:nvPr>
            <p:ph idx="1"/>
          </p:nvPr>
        </p:nvSpPr>
        <p:spPr>
          <a:xfrm>
            <a:off x="584681" y="1284178"/>
            <a:ext cx="8694539" cy="5336315"/>
          </a:xfr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a:bodyPr>
          <a:lstStyle/>
          <a:p>
            <a:pPr algn="just">
              <a:buClr>
                <a:schemeClr val="accent4">
                  <a:lumMod val="75000"/>
                </a:schemeClr>
              </a:buClr>
              <a:buFont typeface="Wingdings" panose="05000000000000000000" pitchFamily="2" charset="2"/>
              <a:buChar char="Ø"/>
            </a:pPr>
            <a:r>
              <a:rPr lang="tr-TR" dirty="0">
                <a:latin typeface="Times New Roman" panose="02020603050405020304" pitchFamily="18" charset="0"/>
                <a:cs typeface="Times New Roman" panose="02020603050405020304" pitchFamily="18" charset="0"/>
              </a:rPr>
              <a:t>BAP Komisyon üyeleri</a:t>
            </a:r>
          </a:p>
          <a:p>
            <a:pPr marL="0" indent="0" algn="just">
              <a:buNone/>
            </a:pPr>
            <a:r>
              <a:rPr lang="tr-TR" dirty="0">
                <a:latin typeface="Times New Roman" panose="02020603050405020304" pitchFamily="18" charset="0"/>
                <a:cs typeface="Times New Roman" panose="02020603050405020304" pitchFamily="18" charset="0"/>
              </a:rPr>
              <a:t>	Görev süresi sona erenlerin yerine yeni üyeler atandı.</a:t>
            </a:r>
          </a:p>
          <a:p>
            <a:pPr algn="just">
              <a:buFont typeface="Wingdings" panose="05000000000000000000" pitchFamily="2" charset="2"/>
              <a:buChar char="Ø"/>
            </a:pPr>
            <a:r>
              <a:rPr lang="tr-TR" dirty="0">
                <a:latin typeface="Times New Roman" panose="02020603050405020304" pitchFamily="18" charset="0"/>
                <a:cs typeface="Times New Roman" panose="02020603050405020304" pitchFamily="18" charset="0"/>
              </a:rPr>
              <a:t>PİDK</a:t>
            </a:r>
          </a:p>
          <a:p>
            <a:pPr marL="0" indent="0" algn="just">
              <a:buNone/>
            </a:pPr>
            <a:r>
              <a:rPr lang="tr-TR" dirty="0">
                <a:latin typeface="Times New Roman" panose="02020603050405020304" pitchFamily="18" charset="0"/>
                <a:cs typeface="Times New Roman" panose="02020603050405020304" pitchFamily="18" charset="0"/>
              </a:rPr>
              <a:t>	Tüm birimlerde </a:t>
            </a:r>
          </a:p>
          <a:p>
            <a:pPr marL="0" indent="0" algn="just">
              <a:buNone/>
            </a:pPr>
            <a:r>
              <a:rPr lang="tr-TR" dirty="0">
                <a:latin typeface="Times New Roman" panose="02020603050405020304" pitchFamily="18" charset="0"/>
                <a:cs typeface="Times New Roman" panose="02020603050405020304" pitchFamily="18" charset="0"/>
              </a:rPr>
              <a:t>	İlgili çalışma alanlarını temsil edecek şekilde yeniden atandı.</a:t>
            </a:r>
          </a:p>
          <a:p>
            <a:pPr algn="just">
              <a:buFont typeface="Wingdings" panose="05000000000000000000" pitchFamily="2" charset="2"/>
              <a:buChar char="Ø"/>
            </a:pPr>
            <a:r>
              <a:rPr lang="tr-TR" dirty="0">
                <a:latin typeface="Times New Roman" panose="02020603050405020304" pitchFamily="18" charset="0"/>
                <a:cs typeface="Times New Roman" panose="02020603050405020304" pitchFamily="18" charset="0"/>
              </a:rPr>
              <a:t>Mal Kabul Komisyonları </a:t>
            </a:r>
          </a:p>
          <a:p>
            <a:pPr marL="0" indent="0" algn="just">
              <a:buNone/>
            </a:pPr>
            <a:r>
              <a:rPr lang="tr-TR" dirty="0">
                <a:latin typeface="Times New Roman" panose="02020603050405020304" pitchFamily="18" charset="0"/>
                <a:cs typeface="Times New Roman" panose="02020603050405020304" pitchFamily="18" charset="0"/>
              </a:rPr>
              <a:t>	İlgili çalışma alanlarını temsil edecek şekilde yeniden atandı.</a:t>
            </a:r>
          </a:p>
          <a:p>
            <a:pPr algn="just">
              <a:buFont typeface="Wingdings" panose="05000000000000000000" pitchFamily="2" charset="2"/>
              <a:buChar char="Ø"/>
            </a:pPr>
            <a:r>
              <a:rPr lang="tr-TR" dirty="0" smtClean="0">
                <a:latin typeface="Times New Roman" panose="02020603050405020304" pitchFamily="18" charset="0"/>
                <a:cs typeface="Times New Roman" panose="02020603050405020304" pitchFamily="18" charset="0"/>
              </a:rPr>
              <a:t>Birim </a:t>
            </a:r>
            <a:r>
              <a:rPr lang="tr-TR" dirty="0">
                <a:latin typeface="Times New Roman" panose="02020603050405020304" pitchFamily="18" charset="0"/>
                <a:cs typeface="Times New Roman" panose="02020603050405020304" pitchFamily="18" charset="0"/>
              </a:rPr>
              <a:t>iç değerlendirme süreçleri tamamlandı.</a:t>
            </a:r>
          </a:p>
          <a:p>
            <a:pPr algn="just">
              <a:buFont typeface="Wingdings" panose="05000000000000000000" pitchFamily="2" charset="2"/>
              <a:buChar char="Ø"/>
            </a:pPr>
            <a:r>
              <a:rPr lang="tr-TR" dirty="0" smtClean="0">
                <a:latin typeface="Times New Roman" panose="02020603050405020304" pitchFamily="18" charset="0"/>
                <a:cs typeface="Times New Roman" panose="02020603050405020304" pitchFamily="18" charset="0"/>
              </a:rPr>
              <a:t>Anket </a:t>
            </a:r>
            <a:r>
              <a:rPr lang="tr-TR" dirty="0">
                <a:latin typeface="Times New Roman" panose="02020603050405020304" pitchFamily="18" charset="0"/>
                <a:cs typeface="Times New Roman" panose="02020603050405020304" pitchFamily="18" charset="0"/>
              </a:rPr>
              <a:t>modülü </a:t>
            </a:r>
            <a:r>
              <a:rPr lang="tr-TR" dirty="0" smtClean="0">
                <a:latin typeface="Times New Roman" panose="02020603050405020304" pitchFamily="18" charset="0"/>
                <a:cs typeface="Times New Roman" panose="02020603050405020304" pitchFamily="18" charset="0"/>
              </a:rPr>
              <a:t>güncellendi</a:t>
            </a:r>
          </a:p>
          <a:p>
            <a:pPr algn="just">
              <a:buFont typeface="Wingdings" panose="05000000000000000000" pitchFamily="2" charset="2"/>
              <a:buChar char="Ø"/>
            </a:pPr>
            <a:endParaRPr lang="tr-TR"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tr-TR"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tr-TR"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p:txBody>
      </p:sp>
      <p:sp>
        <p:nvSpPr>
          <p:cNvPr id="4" name="Slayt Numarası Yer Tutucusu 3"/>
          <p:cNvSpPr>
            <a:spLocks noGrp="1"/>
          </p:cNvSpPr>
          <p:nvPr>
            <p:ph type="sldNum" sz="quarter" idx="12"/>
          </p:nvPr>
        </p:nvSpPr>
        <p:spPr/>
        <p:txBody>
          <a:bodyPr/>
          <a:lstStyle/>
          <a:p>
            <a:fld id="{B3BF8EA4-8A69-4270-8123-1D095C65A064}" type="slidenum">
              <a:rPr lang="tr-TR" smtClean="0"/>
              <a:pPr/>
              <a:t>28</a:t>
            </a:fld>
            <a:endParaRPr lang="tr-TR"/>
          </a:p>
        </p:txBody>
      </p:sp>
    </p:spTree>
    <p:extLst>
      <p:ext uri="{BB962C8B-B14F-4D97-AF65-F5344CB8AC3E}">
        <p14:creationId xmlns:p14="http://schemas.microsoft.com/office/powerpoint/2010/main" val="33991397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9C10CF-30CB-515C-134F-82A9F41C9C59}"/>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A0F07C25-12C1-2905-8094-4863072C2DAD}"/>
              </a:ext>
            </a:extLst>
          </p:cNvPr>
          <p:cNvSpPr>
            <a:spLocks noGrp="1"/>
          </p:cNvSpPr>
          <p:nvPr>
            <p:ph type="title"/>
          </p:nvPr>
        </p:nvSpPr>
        <p:spPr>
          <a:xfrm>
            <a:off x="620306" y="173838"/>
            <a:ext cx="8694539" cy="715443"/>
          </a:xfrm>
          <a:solidFill>
            <a:schemeClr val="accent2">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a:bodyPr>
          <a:lstStyle/>
          <a:p>
            <a:pPr algn="ctr"/>
            <a:r>
              <a:rPr lang="tr-TR" dirty="0"/>
              <a:t>Planlarımız</a:t>
            </a:r>
            <a:endParaRPr lang="en-US" dirty="0"/>
          </a:p>
        </p:txBody>
      </p:sp>
      <p:sp>
        <p:nvSpPr>
          <p:cNvPr id="5" name="İçerik Yer Tutucusu 2">
            <a:extLst>
              <a:ext uri="{FF2B5EF4-FFF2-40B4-BE49-F238E27FC236}">
                <a16:creationId xmlns:a16="http://schemas.microsoft.com/office/drawing/2014/main" id="{1AE503B3-6956-5A69-E994-C0DF848C2394}"/>
              </a:ext>
            </a:extLst>
          </p:cNvPr>
          <p:cNvSpPr>
            <a:spLocks noGrp="1"/>
          </p:cNvSpPr>
          <p:nvPr>
            <p:ph idx="1"/>
          </p:nvPr>
        </p:nvSpPr>
        <p:spPr>
          <a:xfrm>
            <a:off x="119910" y="1120319"/>
            <a:ext cx="9695330" cy="5431766"/>
          </a:xfr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Autofit/>
          </a:bodyPr>
          <a:lstStyle/>
          <a:p>
            <a:pPr marL="0" indent="0" algn="just">
              <a:buNone/>
            </a:pPr>
            <a:endParaRPr lang="tr-TR" sz="2400" dirty="0">
              <a:latin typeface="TimesNewRomanPSMT"/>
            </a:endParaRPr>
          </a:p>
          <a:p>
            <a:pPr marL="0" indent="0" algn="just">
              <a:buNone/>
            </a:pPr>
            <a:r>
              <a:rPr lang="tr-TR" sz="2400" dirty="0">
                <a:latin typeface="TimesNewRomanPSMT"/>
              </a:rPr>
              <a:t>Üniversitemiz 2023-2027 stratejik planı gereğince;</a:t>
            </a:r>
          </a:p>
          <a:p>
            <a:pPr marL="0" indent="0" algn="just">
              <a:buNone/>
            </a:pPr>
            <a:r>
              <a:rPr lang="tr-TR" sz="2400" dirty="0">
                <a:latin typeface="TimesNewRomanPSMT"/>
                <a:hlinkClick r:id="rId2"/>
              </a:rPr>
              <a:t>https://sgdb.siirt.edu.tr/detay/siirt-universitesi-2023-2027-stratejik-plani/965110758.html</a:t>
            </a:r>
            <a:endParaRPr lang="tr-TR" sz="2400" dirty="0">
              <a:latin typeface="TimesNewRomanPSMT"/>
            </a:endParaRPr>
          </a:p>
          <a:p>
            <a:r>
              <a:rPr lang="tr-TR" sz="2400" dirty="0">
                <a:latin typeface="TimesNewRomanPSMT"/>
              </a:rPr>
              <a:t>BAP yönergemizin Üniversitemiz </a:t>
            </a:r>
            <a:r>
              <a:rPr lang="tr-TR" sz="2400" dirty="0" smtClean="0">
                <a:latin typeface="TimesNewRomanPSMT"/>
              </a:rPr>
              <a:t>Ar-Ge </a:t>
            </a:r>
            <a:r>
              <a:rPr lang="tr-TR" sz="2400" dirty="0">
                <a:latin typeface="TimesNewRomanPSMT"/>
              </a:rPr>
              <a:t>politikasına uyum </a:t>
            </a:r>
            <a:r>
              <a:rPr lang="tr-TR" sz="2400" dirty="0" smtClean="0">
                <a:latin typeface="TimesNewRomanPSMT"/>
              </a:rPr>
              <a:t>sağlaması </a:t>
            </a:r>
            <a:r>
              <a:rPr lang="tr-TR" sz="2400" dirty="0">
                <a:latin typeface="TimesNewRomanPSMT"/>
              </a:rPr>
              <a:t>amacı ile güncellenmesi  </a:t>
            </a:r>
          </a:p>
          <a:p>
            <a:r>
              <a:rPr lang="tr-TR" sz="2400" b="0" i="0" u="none" strike="noStrike" baseline="0" dirty="0">
                <a:latin typeface="TimesNewRomanPSMT"/>
              </a:rPr>
              <a:t>Güncellenecek olan Yönerge ile </a:t>
            </a:r>
            <a:r>
              <a:rPr lang="tr-TR" sz="2400" dirty="0">
                <a:latin typeface="TimesNewRomanPSMT"/>
              </a:rPr>
              <a:t>y</a:t>
            </a:r>
            <a:r>
              <a:rPr lang="tr-TR" sz="2400" b="0" i="0" u="none" strike="noStrike" baseline="0" dirty="0">
                <a:latin typeface="TimesNewRomanPSMT"/>
              </a:rPr>
              <a:t>eni başlayan araştırmacılara kurum içi </a:t>
            </a:r>
            <a:r>
              <a:rPr lang="tr-TR" sz="2400" b="0" i="0" u="none" strike="noStrike" baseline="0" dirty="0" smtClean="0">
                <a:latin typeface="TimesNewRomanPSMT"/>
              </a:rPr>
              <a:t>fonlar </a:t>
            </a:r>
            <a:r>
              <a:rPr lang="tr-TR" sz="2400" b="0" i="0" u="none" strike="noStrike" baseline="0" dirty="0">
                <a:latin typeface="TimesNewRomanPSMT"/>
              </a:rPr>
              <a:t>oluşturulması</a:t>
            </a:r>
            <a:r>
              <a:rPr lang="tr-TR" sz="2400" dirty="0">
                <a:latin typeface="TimesNewRomanPSMT"/>
              </a:rPr>
              <a:t> ve </a:t>
            </a:r>
            <a:r>
              <a:rPr lang="tr-TR" sz="2400" b="0" i="0" u="none" strike="noStrike" baseline="0" dirty="0">
                <a:latin typeface="TimesNewRomanPSMT"/>
              </a:rPr>
              <a:t>var olan fonların iyileştirilmesi,</a:t>
            </a:r>
          </a:p>
          <a:p>
            <a:pPr algn="just"/>
            <a:r>
              <a:rPr lang="tr-TR" sz="2400" dirty="0">
                <a:latin typeface="TimesNewRomanPSMT"/>
              </a:rPr>
              <a:t>Y</a:t>
            </a:r>
            <a:r>
              <a:rPr lang="tr-TR" sz="2400" b="0" i="0" u="none" strike="noStrike" baseline="0" dirty="0">
                <a:latin typeface="TimesNewRomanPSMT"/>
              </a:rPr>
              <a:t>eni araştırmacılar için proje limitleri hakkından bağımsız  başvurusu olan fonlar sağlanması</a:t>
            </a:r>
          </a:p>
          <a:p>
            <a:pPr algn="l"/>
            <a:r>
              <a:rPr lang="tr-TR" sz="2400" b="0" i="0" u="none" strike="noStrike" baseline="0" dirty="0">
                <a:latin typeface="TimesNewRomanPSMT"/>
              </a:rPr>
              <a:t>BAP uygulama esaslarının güncel tutulması </a:t>
            </a:r>
          </a:p>
          <a:p>
            <a:r>
              <a:rPr lang="tr-TR" sz="2400" b="0" i="0" u="none" strike="noStrike" baseline="0" dirty="0">
                <a:latin typeface="TimesNewRomanPSMT"/>
              </a:rPr>
              <a:t>Değerlendirme ve memnuniyet  anketlerinin genişletilerek uygulanması</a:t>
            </a:r>
          </a:p>
          <a:p>
            <a:pPr marL="0" indent="0" algn="l">
              <a:buNone/>
            </a:pPr>
            <a:endParaRPr lang="tr-TR" sz="2400" b="0" i="0" u="none" strike="noStrike" baseline="0" dirty="0">
              <a:latin typeface="TimesNewRomanPSMT"/>
            </a:endParaRPr>
          </a:p>
          <a:p>
            <a:pPr algn="just"/>
            <a:endParaRPr lang="tr-TR" sz="2400" b="0" i="0" u="none" strike="noStrike" baseline="0" dirty="0">
              <a:latin typeface="TimesNewRomanPSMT"/>
            </a:endParaRPr>
          </a:p>
          <a:p>
            <a:pPr marL="0" indent="0" algn="l">
              <a:buNone/>
            </a:pPr>
            <a:endParaRPr lang="en-US" sz="2400" dirty="0">
              <a:latin typeface="Times New Roman" panose="02020603050405020304" pitchFamily="18" charset="0"/>
              <a:cs typeface="Times New Roman" panose="02020603050405020304" pitchFamily="18" charset="0"/>
            </a:endParaRPr>
          </a:p>
        </p:txBody>
      </p:sp>
      <p:sp>
        <p:nvSpPr>
          <p:cNvPr id="4" name="Slayt Numarası Yer Tutucusu 3">
            <a:extLst>
              <a:ext uri="{FF2B5EF4-FFF2-40B4-BE49-F238E27FC236}">
                <a16:creationId xmlns:a16="http://schemas.microsoft.com/office/drawing/2014/main" id="{D2158115-A69F-0782-365F-864102F8ECD5}"/>
              </a:ext>
            </a:extLst>
          </p:cNvPr>
          <p:cNvSpPr>
            <a:spLocks noGrp="1"/>
          </p:cNvSpPr>
          <p:nvPr>
            <p:ph type="sldNum" sz="quarter" idx="12"/>
          </p:nvPr>
        </p:nvSpPr>
        <p:spPr/>
        <p:txBody>
          <a:bodyPr/>
          <a:lstStyle/>
          <a:p>
            <a:fld id="{B3BF8EA4-8A69-4270-8123-1D095C65A064}" type="slidenum">
              <a:rPr lang="tr-TR" smtClean="0"/>
              <a:pPr/>
              <a:t>29</a:t>
            </a:fld>
            <a:endParaRPr lang="tr-TR"/>
          </a:p>
        </p:txBody>
      </p:sp>
    </p:spTree>
    <p:extLst>
      <p:ext uri="{BB962C8B-B14F-4D97-AF65-F5344CB8AC3E}">
        <p14:creationId xmlns:p14="http://schemas.microsoft.com/office/powerpoint/2010/main" val="35890039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9555F-5FD7-3839-C029-63ACA272F4AC}"/>
            </a:ext>
          </a:extLst>
        </p:cNvPr>
        <p:cNvGrpSpPr/>
        <p:nvPr/>
      </p:nvGrpSpPr>
      <p:grpSpPr>
        <a:xfrm>
          <a:off x="0" y="0"/>
          <a:ext cx="0" cy="0"/>
          <a:chOff x="0" y="0"/>
          <a:chExt cx="0" cy="0"/>
        </a:xfrm>
      </p:grpSpPr>
      <p:sp>
        <p:nvSpPr>
          <p:cNvPr id="5" name="İçerik Yer Tutucusu 2">
            <a:extLst>
              <a:ext uri="{FF2B5EF4-FFF2-40B4-BE49-F238E27FC236}">
                <a16:creationId xmlns:a16="http://schemas.microsoft.com/office/drawing/2014/main" id="{A96B3091-DC55-D828-8AB1-0C54C5A90051}"/>
              </a:ext>
            </a:extLst>
          </p:cNvPr>
          <p:cNvSpPr>
            <a:spLocks noGrp="1"/>
          </p:cNvSpPr>
          <p:nvPr>
            <p:ph idx="1"/>
          </p:nvPr>
        </p:nvSpPr>
        <p:spPr>
          <a:xfrm>
            <a:off x="73958" y="136555"/>
            <a:ext cx="9932707" cy="6586478"/>
          </a:xfr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Autofit/>
          </a:bodyPr>
          <a:lstStyle/>
          <a:p>
            <a:pPr algn="l">
              <a:lnSpc>
                <a:spcPct val="150000"/>
              </a:lnSpc>
            </a:pPr>
            <a:r>
              <a:rPr lang="tr-TR" sz="2400" dirty="0" smtClean="0">
                <a:latin typeface="TimesNewRomanPSMT"/>
              </a:rPr>
              <a:t>Özellikle Ar-Ge hedefleri </a:t>
            </a:r>
            <a:r>
              <a:rPr lang="tr-TR" sz="2400" dirty="0">
                <a:latin typeface="TimesNewRomanPSMT"/>
              </a:rPr>
              <a:t>doğrultusunda LÖKAP projelerinin aktif edilmesine dair çalışmalara hız verilmesi ve ilk çağrıya çıkılması</a:t>
            </a:r>
          </a:p>
          <a:p>
            <a:pPr algn="l">
              <a:lnSpc>
                <a:spcPct val="150000"/>
              </a:lnSpc>
            </a:pPr>
            <a:r>
              <a:rPr lang="tr-TR" sz="2400" dirty="0">
                <a:latin typeface="TimesNewRomanPSMT"/>
              </a:rPr>
              <a:t>Yıllık olarak desteklenecek olan katma değeri yüksek proje sayılarının arttırılması(</a:t>
            </a:r>
            <a:r>
              <a:rPr lang="tr-TR" sz="2400" dirty="0">
                <a:latin typeface="Times New Roman" panose="02020603050405020304" pitchFamily="18" charset="0"/>
                <a:cs typeface="Times New Roman" panose="02020603050405020304" pitchFamily="18" charset="0"/>
              </a:rPr>
              <a:t>2023-2027 stratejik planında %30’luk artış hedeflenmektedir)</a:t>
            </a:r>
            <a:endParaRPr lang="tr-TR" sz="2400" dirty="0">
              <a:latin typeface="TimesNewRomanPSMT"/>
            </a:endParaRPr>
          </a:p>
          <a:p>
            <a:pPr algn="l">
              <a:lnSpc>
                <a:spcPct val="150000"/>
              </a:lnSpc>
            </a:pPr>
            <a:r>
              <a:rPr lang="tr-TR" sz="2400" b="0" i="0" u="none" strike="noStrike" baseline="0" dirty="0">
                <a:latin typeface="TimesNewRomanPSMT"/>
              </a:rPr>
              <a:t>Destek sağlanan projelere a</a:t>
            </a:r>
            <a:r>
              <a:rPr lang="tr-TR" sz="2400" dirty="0">
                <a:latin typeface="TimesNewRomanPSMT"/>
              </a:rPr>
              <a:t>it yayın sayılarının yükseltilmesi ve yayın kalitesinin arttırılması </a:t>
            </a:r>
            <a:endParaRPr lang="tr-TR" sz="2400" b="0" i="0" u="none" strike="noStrike" baseline="0" dirty="0">
              <a:latin typeface="TimesNewRomanPSMT"/>
            </a:endParaRPr>
          </a:p>
          <a:p>
            <a:pPr algn="l">
              <a:lnSpc>
                <a:spcPct val="150000"/>
              </a:lnSpc>
            </a:pPr>
            <a:r>
              <a:rPr lang="tr-TR" sz="2400" dirty="0">
                <a:latin typeface="Times New Roman" panose="02020603050405020304" pitchFamily="18" charset="0"/>
                <a:cs typeface="Times New Roman" panose="02020603050405020304" pitchFamily="18" charset="0"/>
              </a:rPr>
              <a:t>Projelerde göstermiş oldukları performans ve akademik performanslarına  bakılarak yürütücülerimize ‘Akademik Performansa Dayalı Bütçe Limit’ Uygulaması çalışmalarının yapılması </a:t>
            </a:r>
          </a:p>
          <a:p>
            <a:pPr marL="0" indent="0" algn="l">
              <a:lnSpc>
                <a:spcPct val="150000"/>
              </a:lnSpc>
              <a:buNone/>
            </a:pPr>
            <a:endParaRPr lang="en-US" sz="2400" dirty="0">
              <a:latin typeface="Times New Roman" panose="02020603050405020304" pitchFamily="18" charset="0"/>
              <a:cs typeface="Times New Roman" panose="02020603050405020304" pitchFamily="18" charset="0"/>
            </a:endParaRPr>
          </a:p>
        </p:txBody>
      </p:sp>
      <p:sp>
        <p:nvSpPr>
          <p:cNvPr id="4" name="Slayt Numarası Yer Tutucusu 3">
            <a:extLst>
              <a:ext uri="{FF2B5EF4-FFF2-40B4-BE49-F238E27FC236}">
                <a16:creationId xmlns:a16="http://schemas.microsoft.com/office/drawing/2014/main" id="{7F7F73ED-E7B1-9F46-3CA4-AF5E393F8E04}"/>
              </a:ext>
            </a:extLst>
          </p:cNvPr>
          <p:cNvSpPr>
            <a:spLocks noGrp="1"/>
          </p:cNvSpPr>
          <p:nvPr>
            <p:ph type="sldNum" sz="quarter" idx="12"/>
          </p:nvPr>
        </p:nvSpPr>
        <p:spPr/>
        <p:txBody>
          <a:bodyPr/>
          <a:lstStyle/>
          <a:p>
            <a:fld id="{B3BF8EA4-8A69-4270-8123-1D095C65A064}" type="slidenum">
              <a:rPr lang="tr-TR" smtClean="0"/>
              <a:pPr/>
              <a:t>30</a:t>
            </a:fld>
            <a:endParaRPr lang="tr-TR"/>
          </a:p>
        </p:txBody>
      </p:sp>
    </p:spTree>
    <p:extLst>
      <p:ext uri="{BB962C8B-B14F-4D97-AF65-F5344CB8AC3E}">
        <p14:creationId xmlns:p14="http://schemas.microsoft.com/office/powerpoint/2010/main" val="7066432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31597A5-74BB-C52E-3727-A4B073D1D966}"/>
              </a:ext>
            </a:extLst>
          </p:cNvPr>
          <p:cNvSpPr>
            <a:spLocks noGrp="1"/>
          </p:cNvSpPr>
          <p:nvPr>
            <p:ph type="title"/>
          </p:nvPr>
        </p:nvSpPr>
        <p:spPr>
          <a:xfrm>
            <a:off x="572020" y="2261246"/>
            <a:ext cx="8694539" cy="1325870"/>
          </a:xfrm>
        </p:spPr>
        <p:txBody>
          <a:bodyPr/>
          <a:lstStyle/>
          <a:p>
            <a:r>
              <a:rPr lang="tr-TR" b="1" dirty="0"/>
              <a:t>TEŞEKKÜRLER…………..</a:t>
            </a:r>
          </a:p>
        </p:txBody>
      </p:sp>
      <p:sp>
        <p:nvSpPr>
          <p:cNvPr id="4" name="Slayt Numarası Yer Tutucusu 3">
            <a:extLst>
              <a:ext uri="{FF2B5EF4-FFF2-40B4-BE49-F238E27FC236}">
                <a16:creationId xmlns:a16="http://schemas.microsoft.com/office/drawing/2014/main" id="{975C7F7D-62A2-4B94-2B60-1B656E21D1CB}"/>
              </a:ext>
            </a:extLst>
          </p:cNvPr>
          <p:cNvSpPr>
            <a:spLocks noGrp="1"/>
          </p:cNvSpPr>
          <p:nvPr>
            <p:ph type="sldNum" sz="quarter" idx="12"/>
          </p:nvPr>
        </p:nvSpPr>
        <p:spPr/>
        <p:txBody>
          <a:bodyPr/>
          <a:lstStyle/>
          <a:p>
            <a:fld id="{B3BF8EA4-8A69-4270-8123-1D095C65A064}" type="slidenum">
              <a:rPr lang="tr-TR" smtClean="0"/>
              <a:pPr/>
              <a:t>31</a:t>
            </a:fld>
            <a:endParaRPr lang="tr-TR"/>
          </a:p>
        </p:txBody>
      </p:sp>
    </p:spTree>
    <p:extLst>
      <p:ext uri="{BB962C8B-B14F-4D97-AF65-F5344CB8AC3E}">
        <p14:creationId xmlns:p14="http://schemas.microsoft.com/office/powerpoint/2010/main" val="181076960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Teması">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eması">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eması">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Teması">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eması">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eması">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4.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7757</TotalTime>
  <Words>2159</Words>
  <Application>Microsoft Office PowerPoint</Application>
  <PresentationFormat>Özel</PresentationFormat>
  <Paragraphs>924</Paragraphs>
  <Slides>31</Slides>
  <Notes>0</Notes>
  <HiddenSlides>0</HiddenSlides>
  <MMClips>0</MMClips>
  <ScaleCrop>false</ScaleCrop>
  <HeadingPairs>
    <vt:vector size="8" baseType="variant">
      <vt:variant>
        <vt:lpstr>Kullanılan Yazı Tipleri</vt:lpstr>
      </vt:variant>
      <vt:variant>
        <vt:i4>8</vt:i4>
      </vt:variant>
      <vt:variant>
        <vt:lpstr>Tema</vt:lpstr>
      </vt:variant>
      <vt:variant>
        <vt:i4>3</vt:i4>
      </vt:variant>
      <vt:variant>
        <vt:lpstr>Eklenmiş OLE Hizmet Programları</vt:lpstr>
      </vt:variant>
      <vt:variant>
        <vt:i4>1</vt:i4>
      </vt:variant>
      <vt:variant>
        <vt:lpstr>Slayt Başlıkları</vt:lpstr>
      </vt:variant>
      <vt:variant>
        <vt:i4>31</vt:i4>
      </vt:variant>
    </vt:vector>
  </HeadingPairs>
  <TitlesOfParts>
    <vt:vector size="43" baseType="lpstr">
      <vt:lpstr>Arial</vt:lpstr>
      <vt:lpstr>Calibri</vt:lpstr>
      <vt:lpstr>Calibri Light</vt:lpstr>
      <vt:lpstr>Symbol</vt:lpstr>
      <vt:lpstr>Times New Roman</vt:lpstr>
      <vt:lpstr>TimesNewRomanPSMT</vt:lpstr>
      <vt:lpstr>TimesNewRomanRegular</vt:lpstr>
      <vt:lpstr>Wingdings</vt:lpstr>
      <vt:lpstr>Office Teması</vt:lpstr>
      <vt:lpstr>2_Office Theme</vt:lpstr>
      <vt:lpstr>3_Office Theme</vt:lpstr>
      <vt:lpstr>Acrobat Document</vt:lpstr>
      <vt:lpstr>PowerPoint Sunusu</vt:lpstr>
      <vt:lpstr>YÖNETİM</vt:lpstr>
      <vt:lpstr>Organizasyon  Şeması</vt:lpstr>
      <vt:lpstr>PowerPoint Sunusu</vt:lpstr>
      <vt:lpstr>FİZİKİ YAPI</vt:lpstr>
      <vt:lpstr>PowerPoint Sunusu</vt:lpstr>
      <vt:lpstr>Misyonumuz</vt:lpstr>
      <vt:lpstr>PowerPoint Sunusu</vt:lpstr>
      <vt:lpstr>PowerPoint Sunusu</vt:lpstr>
      <vt:lpstr>PowerPoint Sunusu</vt:lpstr>
      <vt:lpstr>PowerPoint Sunusu</vt:lpstr>
      <vt:lpstr>PowerPoint Sunusu</vt:lpstr>
      <vt:lpstr>Proje önerisi ve proje talepleri değerlendirme süreçleri </vt:lpstr>
      <vt:lpstr>2025 YILI BAP KOMİSYONU TOPLANTILARI </vt:lpstr>
      <vt:lpstr>PowerPoint Sunusu</vt:lpstr>
      <vt:lpstr>PowerPoint Sunusu</vt:lpstr>
      <vt:lpstr>  Kariyer Başlangıç Destek Projeleri </vt:lpstr>
      <vt:lpstr>PowerPoint Sunusu</vt:lpstr>
      <vt:lpstr>PowerPoint Sunusu</vt:lpstr>
      <vt:lpstr>PowerPoint Sunusu</vt:lpstr>
      <vt:lpstr>PowerPoint Sunusu</vt:lpstr>
      <vt:lpstr>2025 Yılında Başlayan TÜBİTAK Projeleri</vt:lpstr>
      <vt:lpstr>PowerPoint Sunusu</vt:lpstr>
      <vt:lpstr>Toplamda 166 yayın 45 tanesi Q1 ve Q2 dergilerde</vt:lpstr>
      <vt:lpstr>PowerPoint Sunusu</vt:lpstr>
      <vt:lpstr>PowerPoint Sunusu</vt:lpstr>
      <vt:lpstr>PowerPoint Sunusu</vt:lpstr>
      <vt:lpstr>2025 yılında yapılan diğer değişiklikler</vt:lpstr>
      <vt:lpstr>Planlarımız</vt:lpstr>
      <vt:lpstr>PowerPoint Sunusu</vt:lpstr>
      <vt:lpstr>TEŞEKKÜRLER…………..</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aidata</cp:lastModifiedBy>
  <cp:revision>959</cp:revision>
  <cp:lastPrinted>2024-12-23T13:29:37Z</cp:lastPrinted>
  <dcterms:created xsi:type="dcterms:W3CDTF">2018-02-07T07:43:50Z</dcterms:created>
  <dcterms:modified xsi:type="dcterms:W3CDTF">2026-02-13T06:27:20Z</dcterms:modified>
</cp:coreProperties>
</file>