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4" r:id="rId2"/>
    <p:sldMasterId id="2147483696" r:id="rId3"/>
  </p:sldMasterIdLst>
  <p:notesMasterIdLst>
    <p:notesMasterId r:id="rId38"/>
  </p:notesMasterIdLst>
  <p:sldIdLst>
    <p:sldId id="256" r:id="rId4"/>
    <p:sldId id="508" r:id="rId5"/>
    <p:sldId id="512" r:id="rId6"/>
    <p:sldId id="386" r:id="rId7"/>
    <p:sldId id="510" r:id="rId8"/>
    <p:sldId id="513" r:id="rId9"/>
    <p:sldId id="509" r:id="rId10"/>
    <p:sldId id="456" r:id="rId11"/>
    <p:sldId id="435" r:id="rId12"/>
    <p:sldId id="436" r:id="rId13"/>
    <p:sldId id="437" r:id="rId14"/>
    <p:sldId id="432" r:id="rId15"/>
    <p:sldId id="433" r:id="rId16"/>
    <p:sldId id="443" r:id="rId17"/>
    <p:sldId id="503" r:id="rId18"/>
    <p:sldId id="501" r:id="rId19"/>
    <p:sldId id="430" r:id="rId20"/>
    <p:sldId id="424" r:id="rId21"/>
    <p:sldId id="461" r:id="rId22"/>
    <p:sldId id="473" r:id="rId23"/>
    <p:sldId id="505" r:id="rId24"/>
    <p:sldId id="507" r:id="rId25"/>
    <p:sldId id="452" r:id="rId26"/>
    <p:sldId id="431" r:id="rId27"/>
    <p:sldId id="470" r:id="rId28"/>
    <p:sldId id="477" r:id="rId29"/>
    <p:sldId id="506" r:id="rId30"/>
    <p:sldId id="497" r:id="rId31"/>
    <p:sldId id="481" r:id="rId32"/>
    <p:sldId id="465" r:id="rId33"/>
    <p:sldId id="429" r:id="rId34"/>
    <p:sldId id="489" r:id="rId35"/>
    <p:sldId id="494" r:id="rId36"/>
    <p:sldId id="502" r:id="rId37"/>
  </p:sldIdLst>
  <p:sldSz cx="10080625" cy="6859588"/>
  <p:notesSz cx="6797675" cy="9926638"/>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176">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novo" initials="l" lastIdx="1" clrIdx="0">
    <p:extLst>
      <p:ext uri="{19B8F6BF-5375-455C-9EA6-DF929625EA0E}">
        <p15:presenceInfo xmlns:p15="http://schemas.microsoft.com/office/powerpoint/2012/main" userId="lenov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117" d="100"/>
          <a:sy n="117" d="100"/>
        </p:scale>
        <p:origin x="1128" y="96"/>
      </p:cViewPr>
      <p:guideLst>
        <p:guide orient="horz" pos="2161"/>
        <p:guide pos="317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commentAuthors" Target="commentAuthors.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tr-TR"/>
          </a:p>
        </p:txBody>
      </p:sp>
      <p:sp>
        <p:nvSpPr>
          <p:cNvPr id="3" name="2 Veri Yer Tutucusu"/>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A5A03ABE-BD17-475E-8422-9A18D59951AA}" type="datetimeFigureOut">
              <a:rPr lang="tr-TR" smtClean="0"/>
              <a:pPr/>
              <a:t>28.04.2025</a:t>
            </a:fld>
            <a:endParaRPr lang="tr-TR"/>
          </a:p>
        </p:txBody>
      </p:sp>
      <p:sp>
        <p:nvSpPr>
          <p:cNvPr id="4" name="3 Slayt Görüntüsü Yer Tutucusu"/>
          <p:cNvSpPr>
            <a:spLocks noGrp="1" noRot="1" noChangeAspect="1"/>
          </p:cNvSpPr>
          <p:nvPr>
            <p:ph type="sldImg" idx="2"/>
          </p:nvPr>
        </p:nvSpPr>
        <p:spPr>
          <a:xfrm>
            <a:off x="663575" y="744538"/>
            <a:ext cx="5470525" cy="3722687"/>
          </a:xfrm>
          <a:prstGeom prst="rect">
            <a:avLst/>
          </a:prstGeom>
          <a:noFill/>
          <a:ln w="12700">
            <a:solidFill>
              <a:prstClr val="black"/>
            </a:solidFill>
          </a:ln>
        </p:spPr>
        <p:txBody>
          <a:bodyPr vert="horz" lIns="91440" tIns="45720" rIns="91440" bIns="45720" rtlCol="0" anchor="ctr"/>
          <a:lstStyle/>
          <a:p>
            <a:endParaRPr lang="tr-TR"/>
          </a:p>
        </p:txBody>
      </p:sp>
      <p:sp>
        <p:nvSpPr>
          <p:cNvPr id="5" name="4 Not Yer Tutucusu"/>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6" name="5 Altbilgi Yer Tutucusu"/>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tr-TR"/>
          </a:p>
        </p:txBody>
      </p:sp>
      <p:sp>
        <p:nvSpPr>
          <p:cNvPr id="7" name="6 Slayt Numarası Yer Tutucusu"/>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41E06AE8-CD45-4F21-B37F-3273FBDF9D04}" type="slidenum">
              <a:rPr lang="tr-TR" smtClean="0"/>
              <a:pPr/>
              <a:t>‹#›</a:t>
            </a:fld>
            <a:endParaRPr lang="tr-TR"/>
          </a:p>
        </p:txBody>
      </p:sp>
    </p:spTree>
    <p:extLst>
      <p:ext uri="{BB962C8B-B14F-4D97-AF65-F5344CB8AC3E}">
        <p14:creationId xmlns:p14="http://schemas.microsoft.com/office/powerpoint/2010/main" val="41506459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260079" y="1122625"/>
            <a:ext cx="7560469" cy="2388153"/>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260079" y="3602872"/>
            <a:ext cx="7560469" cy="1656146"/>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C38B1726-310D-4572-AF83-D14647DE4C28}" type="datetime1">
              <a:rPr lang="tr-TR" smtClean="0"/>
              <a:pPr/>
              <a:t>28.04.2025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6BE445A1-FEB1-4973-A8B1-9A00F6F80FCB}" type="datetime1">
              <a:rPr lang="tr-TR" smtClean="0"/>
              <a:pPr/>
              <a:t>28.04.2025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687794" y="1710135"/>
            <a:ext cx="8694539" cy="2853398"/>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687794" y="4590528"/>
            <a:ext cx="8694539"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E744C02C-E034-4EEE-85DE-95EF74D35951}" type="datetime1">
              <a:rPr lang="tr-TR" smtClean="0"/>
              <a:pPr/>
              <a:t>28.04.2025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693044" y="1826047"/>
            <a:ext cx="4284266" cy="4352346"/>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5103317" y="1826047"/>
            <a:ext cx="4284266" cy="4352346"/>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FDBFA42D-A3AB-4B60-A1AE-DAE5B0CFD7A7}" type="datetime1">
              <a:rPr lang="tr-TR" smtClean="0"/>
              <a:pPr/>
              <a:t>28.04.2025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694356" y="365211"/>
            <a:ext cx="8694539" cy="1325870"/>
          </a:xfrm>
        </p:spPr>
        <p:txBody>
          <a:bodyPr/>
          <a:lstStyle/>
          <a:p>
            <a:r>
              <a:rPr lang="tr-TR"/>
              <a:t>Asıl başlık stili için tıklatın</a:t>
            </a:r>
          </a:p>
        </p:txBody>
      </p:sp>
      <p:sp>
        <p:nvSpPr>
          <p:cNvPr id="3" name="Metin Yer Tutucusu 2"/>
          <p:cNvSpPr>
            <a:spLocks noGrp="1"/>
          </p:cNvSpPr>
          <p:nvPr>
            <p:ph type="body" idx="1"/>
          </p:nvPr>
        </p:nvSpPr>
        <p:spPr>
          <a:xfrm>
            <a:off x="694357" y="1681554"/>
            <a:ext cx="4264577"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694357" y="2505656"/>
            <a:ext cx="4264577" cy="3685441"/>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5103318" y="1681554"/>
            <a:ext cx="4285578"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5103318" y="2505656"/>
            <a:ext cx="4285578" cy="3685441"/>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DAD4019F-6F27-4F34-8FA5-3691BB4A0274}" type="datetime1">
              <a:rPr lang="tr-TR" smtClean="0"/>
              <a:pPr/>
              <a:t>28.04.2025</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74F2E01B-5D1E-47B9-8EAB-0BFF83C045A2}" type="datetime1">
              <a:rPr lang="tr-TR" smtClean="0"/>
              <a:pPr/>
              <a:t>28.04.2025</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16AAF711-0816-4563-953C-8ACC6C62A215}" type="datetime1">
              <a:rPr lang="tr-TR" smtClean="0"/>
              <a:pPr/>
              <a:t>28.04.2025</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694359" y="457306"/>
            <a:ext cx="3251264" cy="160057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4285580" y="987656"/>
            <a:ext cx="5103317" cy="487475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694359" y="2057877"/>
            <a:ext cx="3251264"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00AB7424-4692-4772-A903-F929074178EE}" type="datetime1">
              <a:rPr lang="tr-TR" smtClean="0"/>
              <a:pPr/>
              <a:t>28.04.2025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694359" y="457306"/>
            <a:ext cx="3251264" cy="160057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4285580" y="987656"/>
            <a:ext cx="5103317" cy="48747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694359" y="2057877"/>
            <a:ext cx="3251264"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777BBF74-C7DA-4890-B9D2-5DC0C48C8D72}" type="datetime1">
              <a:rPr lang="tr-TR" smtClean="0"/>
              <a:pPr/>
              <a:t>28.04.2025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718E7CFF-9431-4EFB-9CAE-5DD96CF28183}" type="datetime1">
              <a:rPr lang="tr-TR" smtClean="0"/>
              <a:pPr/>
              <a:t>28.04.2025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7213947" y="365210"/>
            <a:ext cx="2173634" cy="5813184"/>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693044" y="365210"/>
            <a:ext cx="6394896" cy="5813184"/>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FF3D091E-E89D-402E-9F1C-4122AF863700}" type="datetime1">
              <a:rPr lang="tr-TR" smtClean="0"/>
              <a:pPr/>
              <a:t>28.04.2025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756047" y="1122623"/>
            <a:ext cx="8568531" cy="2388153"/>
          </a:xfrm>
        </p:spPr>
        <p:txBody>
          <a:bodyPr anchor="b"/>
          <a:lstStyle>
            <a:lvl1pPr algn="ctr">
              <a:defRPr sz="6001"/>
            </a:lvl1pPr>
          </a:lstStyle>
          <a:p>
            <a:r>
              <a:rPr lang="tr-TR"/>
              <a:t>Asıl başlık stilini düzenlemek için tıklayın</a:t>
            </a:r>
            <a:endParaRPr lang="en-US" dirty="0"/>
          </a:p>
        </p:txBody>
      </p:sp>
      <p:sp>
        <p:nvSpPr>
          <p:cNvPr id="3" name="Subtitle 2"/>
          <p:cNvSpPr>
            <a:spLocks noGrp="1"/>
          </p:cNvSpPr>
          <p:nvPr>
            <p:ph type="subTitle" idx="1"/>
          </p:nvPr>
        </p:nvSpPr>
        <p:spPr>
          <a:xfrm>
            <a:off x="1260078" y="3602872"/>
            <a:ext cx="7560469" cy="1656145"/>
          </a:xfrm>
        </p:spPr>
        <p:txBody>
          <a:bodyPr/>
          <a:lstStyle>
            <a:lvl1pPr marL="0" indent="0" algn="ctr">
              <a:buNone/>
              <a:defRPr sz="2400"/>
            </a:lvl1pPr>
            <a:lvl2pPr marL="457291" indent="0" algn="ctr">
              <a:buNone/>
              <a:defRPr sz="2000"/>
            </a:lvl2pPr>
            <a:lvl3pPr marL="914583" indent="0" algn="ctr">
              <a:buNone/>
              <a:defRPr sz="1800"/>
            </a:lvl3pPr>
            <a:lvl4pPr marL="1371874" indent="0" algn="ctr">
              <a:buNone/>
              <a:defRPr sz="1600"/>
            </a:lvl4pPr>
            <a:lvl5pPr marL="1829166" indent="0" algn="ctr">
              <a:buNone/>
              <a:defRPr sz="1600"/>
            </a:lvl5pPr>
            <a:lvl6pPr marL="2286457" indent="0" algn="ctr">
              <a:buNone/>
              <a:defRPr sz="1600"/>
            </a:lvl6pPr>
            <a:lvl7pPr marL="2743749" indent="0" algn="ctr">
              <a:buNone/>
              <a:defRPr sz="1600"/>
            </a:lvl7pPr>
            <a:lvl8pPr marL="3201040" indent="0" algn="ctr">
              <a:buNone/>
              <a:defRPr sz="1600"/>
            </a:lvl8pPr>
            <a:lvl9pPr marL="3658332" indent="0" algn="ctr">
              <a:buNone/>
              <a:defRPr sz="1600"/>
            </a:lvl9pPr>
          </a:lstStyle>
          <a:p>
            <a:r>
              <a:rPr lang="tr-TR"/>
              <a:t>Asıl alt başlık stilini düzenlemek için tıklayın</a:t>
            </a:r>
            <a:endParaRPr lang="en-US" dirty="0"/>
          </a:p>
        </p:txBody>
      </p:sp>
      <p:sp>
        <p:nvSpPr>
          <p:cNvPr id="4" name="Date Placeholder 3"/>
          <p:cNvSpPr>
            <a:spLocks noGrp="1"/>
          </p:cNvSpPr>
          <p:nvPr>
            <p:ph type="dt" sz="half" idx="10"/>
          </p:nvPr>
        </p:nvSpPr>
        <p:spPr/>
        <p:txBody>
          <a:bodyPr/>
          <a:lstStyle/>
          <a:p>
            <a:fld id="{C38B1726-310D-4572-AF83-D14647DE4C28}" type="datetime1">
              <a:rPr lang="tr-TR" smtClean="0"/>
              <a:pPr/>
              <a:t>28.04.2025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0933217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6BE445A1-FEB1-4973-A8B1-9A00F6F80FCB}" type="datetime1">
              <a:rPr lang="tr-TR" smtClean="0"/>
              <a:pPr/>
              <a:t>28.04.2025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8181776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Title 1"/>
          <p:cNvSpPr>
            <a:spLocks noGrp="1"/>
          </p:cNvSpPr>
          <p:nvPr>
            <p:ph type="title"/>
          </p:nvPr>
        </p:nvSpPr>
        <p:spPr>
          <a:xfrm>
            <a:off x="687793" y="1710135"/>
            <a:ext cx="8694539" cy="2853398"/>
          </a:xfrm>
        </p:spPr>
        <p:txBody>
          <a:bodyPr anchor="b"/>
          <a:lstStyle>
            <a:lvl1pPr>
              <a:defRPr sz="6001"/>
            </a:lvl1pPr>
          </a:lstStyle>
          <a:p>
            <a:r>
              <a:rPr lang="tr-TR"/>
              <a:t>Asıl başlık stilini düzenlemek için tıklayın</a:t>
            </a:r>
            <a:endParaRPr lang="en-US" dirty="0"/>
          </a:p>
        </p:txBody>
      </p:sp>
      <p:sp>
        <p:nvSpPr>
          <p:cNvPr id="3" name="Text Placeholder 2"/>
          <p:cNvSpPr>
            <a:spLocks noGrp="1"/>
          </p:cNvSpPr>
          <p:nvPr>
            <p:ph type="body" idx="1"/>
          </p:nvPr>
        </p:nvSpPr>
        <p:spPr>
          <a:xfrm>
            <a:off x="687793" y="4590527"/>
            <a:ext cx="8694539" cy="1500534"/>
          </a:xfrm>
        </p:spPr>
        <p:txBody>
          <a:bodyPr/>
          <a:lstStyle>
            <a:lvl1pPr marL="0" indent="0">
              <a:buNone/>
              <a:defRPr sz="2400">
                <a:solidFill>
                  <a:schemeClr val="tx1"/>
                </a:solidFill>
              </a:defRPr>
            </a:lvl1pPr>
            <a:lvl2pPr marL="457291" indent="0">
              <a:buNone/>
              <a:defRPr sz="2000">
                <a:solidFill>
                  <a:schemeClr val="tx1">
                    <a:tint val="75000"/>
                  </a:schemeClr>
                </a:solidFill>
              </a:defRPr>
            </a:lvl2pPr>
            <a:lvl3pPr marL="914583" indent="0">
              <a:buNone/>
              <a:defRPr sz="1800">
                <a:solidFill>
                  <a:schemeClr val="tx1">
                    <a:tint val="75000"/>
                  </a:schemeClr>
                </a:solidFill>
              </a:defRPr>
            </a:lvl3pPr>
            <a:lvl4pPr marL="1371874" indent="0">
              <a:buNone/>
              <a:defRPr sz="1600">
                <a:solidFill>
                  <a:schemeClr val="tx1">
                    <a:tint val="75000"/>
                  </a:schemeClr>
                </a:solidFill>
              </a:defRPr>
            </a:lvl4pPr>
            <a:lvl5pPr marL="1829166" indent="0">
              <a:buNone/>
              <a:defRPr sz="1600">
                <a:solidFill>
                  <a:schemeClr val="tx1">
                    <a:tint val="75000"/>
                  </a:schemeClr>
                </a:solidFill>
              </a:defRPr>
            </a:lvl5pPr>
            <a:lvl6pPr marL="2286457" indent="0">
              <a:buNone/>
              <a:defRPr sz="1600">
                <a:solidFill>
                  <a:schemeClr val="tx1">
                    <a:tint val="75000"/>
                  </a:schemeClr>
                </a:solidFill>
              </a:defRPr>
            </a:lvl6pPr>
            <a:lvl7pPr marL="2743749" indent="0">
              <a:buNone/>
              <a:defRPr sz="1600">
                <a:solidFill>
                  <a:schemeClr val="tx1">
                    <a:tint val="75000"/>
                  </a:schemeClr>
                </a:solidFill>
              </a:defRPr>
            </a:lvl7pPr>
            <a:lvl8pPr marL="3201040" indent="0">
              <a:buNone/>
              <a:defRPr sz="1600">
                <a:solidFill>
                  <a:schemeClr val="tx1">
                    <a:tint val="75000"/>
                  </a:schemeClr>
                </a:solidFill>
              </a:defRPr>
            </a:lvl8pPr>
            <a:lvl9pPr marL="3658332" indent="0">
              <a:buNone/>
              <a:defRPr sz="1600">
                <a:solidFill>
                  <a:schemeClr val="tx1">
                    <a:tint val="75000"/>
                  </a:schemeClr>
                </a:solidFill>
              </a:defRPr>
            </a:lvl9pPr>
          </a:lstStyle>
          <a:p>
            <a:pPr lvl="0"/>
            <a:r>
              <a:rPr lang="tr-TR"/>
              <a:t>Asıl metin stillerini düzenlemek için tıklayın</a:t>
            </a:r>
          </a:p>
        </p:txBody>
      </p:sp>
      <p:sp>
        <p:nvSpPr>
          <p:cNvPr id="4" name="Date Placeholder 3"/>
          <p:cNvSpPr>
            <a:spLocks noGrp="1"/>
          </p:cNvSpPr>
          <p:nvPr>
            <p:ph type="dt" sz="half" idx="10"/>
          </p:nvPr>
        </p:nvSpPr>
        <p:spPr/>
        <p:txBody>
          <a:bodyPr/>
          <a:lstStyle/>
          <a:p>
            <a:fld id="{CDC53165-5992-41F5-A542-23B6FD9A289B}" type="datetime1">
              <a:rPr lang="tr-TR" smtClean="0"/>
              <a:pPr/>
              <a:t>28.04.2025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30942140"/>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sz="half" idx="1"/>
          </p:nvPr>
        </p:nvSpPr>
        <p:spPr>
          <a:xfrm>
            <a:off x="693043" y="1826048"/>
            <a:ext cx="4284266" cy="4352346"/>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5103316" y="1826048"/>
            <a:ext cx="4284266" cy="4352346"/>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fld id="{FDBFA42D-A3AB-4B60-A1AE-DAE5B0CFD7A7}" type="datetime1">
              <a:rPr lang="tr-TR" smtClean="0"/>
              <a:pPr/>
              <a:t>28.04.2025</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25588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a:xfrm>
            <a:off x="694356" y="365211"/>
            <a:ext cx="8694539" cy="1325870"/>
          </a:xfrm>
        </p:spPr>
        <p:txBody>
          <a:bodyPr/>
          <a:lstStyle/>
          <a:p>
            <a:r>
              <a:rPr lang="tr-TR"/>
              <a:t>Asıl başlık stilini düzenlemek için tıklayın</a:t>
            </a:r>
            <a:endParaRPr lang="en-US" dirty="0"/>
          </a:p>
        </p:txBody>
      </p:sp>
      <p:sp>
        <p:nvSpPr>
          <p:cNvPr id="3" name="Text Placeholder 2"/>
          <p:cNvSpPr>
            <a:spLocks noGrp="1"/>
          </p:cNvSpPr>
          <p:nvPr>
            <p:ph type="body" idx="1"/>
          </p:nvPr>
        </p:nvSpPr>
        <p:spPr>
          <a:xfrm>
            <a:off x="694357" y="1681552"/>
            <a:ext cx="4264576" cy="824103"/>
          </a:xfrm>
        </p:spPr>
        <p:txBody>
          <a:bodyPr anchor="b"/>
          <a:lstStyle>
            <a:lvl1pPr marL="0" indent="0">
              <a:buNone/>
              <a:defRPr sz="2400" b="1"/>
            </a:lvl1pPr>
            <a:lvl2pPr marL="457291" indent="0">
              <a:buNone/>
              <a:defRPr sz="2000" b="1"/>
            </a:lvl2pPr>
            <a:lvl3pPr marL="914583" indent="0">
              <a:buNone/>
              <a:defRPr sz="1800" b="1"/>
            </a:lvl3pPr>
            <a:lvl4pPr marL="1371874" indent="0">
              <a:buNone/>
              <a:defRPr sz="1600" b="1"/>
            </a:lvl4pPr>
            <a:lvl5pPr marL="1829166" indent="0">
              <a:buNone/>
              <a:defRPr sz="1600" b="1"/>
            </a:lvl5pPr>
            <a:lvl6pPr marL="2286457" indent="0">
              <a:buNone/>
              <a:defRPr sz="1600" b="1"/>
            </a:lvl6pPr>
            <a:lvl7pPr marL="2743749" indent="0">
              <a:buNone/>
              <a:defRPr sz="1600" b="1"/>
            </a:lvl7pPr>
            <a:lvl8pPr marL="3201040" indent="0">
              <a:buNone/>
              <a:defRPr sz="1600" b="1"/>
            </a:lvl8pPr>
            <a:lvl9pPr marL="3658332" indent="0">
              <a:buNone/>
              <a:defRPr sz="1600" b="1"/>
            </a:lvl9pPr>
          </a:lstStyle>
          <a:p>
            <a:pPr lvl="0"/>
            <a:r>
              <a:rPr lang="tr-TR"/>
              <a:t>Asıl metin stillerini düzenlemek için tıklayın</a:t>
            </a:r>
          </a:p>
        </p:txBody>
      </p:sp>
      <p:sp>
        <p:nvSpPr>
          <p:cNvPr id="4" name="Content Placeholder 3"/>
          <p:cNvSpPr>
            <a:spLocks noGrp="1"/>
          </p:cNvSpPr>
          <p:nvPr>
            <p:ph sz="half" idx="2"/>
          </p:nvPr>
        </p:nvSpPr>
        <p:spPr>
          <a:xfrm>
            <a:off x="694357" y="2505655"/>
            <a:ext cx="4264576" cy="3685441"/>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5103317" y="1681552"/>
            <a:ext cx="4285579" cy="824103"/>
          </a:xfrm>
        </p:spPr>
        <p:txBody>
          <a:bodyPr anchor="b"/>
          <a:lstStyle>
            <a:lvl1pPr marL="0" indent="0">
              <a:buNone/>
              <a:defRPr sz="2400" b="1"/>
            </a:lvl1pPr>
            <a:lvl2pPr marL="457291" indent="0">
              <a:buNone/>
              <a:defRPr sz="2000" b="1"/>
            </a:lvl2pPr>
            <a:lvl3pPr marL="914583" indent="0">
              <a:buNone/>
              <a:defRPr sz="1800" b="1"/>
            </a:lvl3pPr>
            <a:lvl4pPr marL="1371874" indent="0">
              <a:buNone/>
              <a:defRPr sz="1600" b="1"/>
            </a:lvl4pPr>
            <a:lvl5pPr marL="1829166" indent="0">
              <a:buNone/>
              <a:defRPr sz="1600" b="1"/>
            </a:lvl5pPr>
            <a:lvl6pPr marL="2286457" indent="0">
              <a:buNone/>
              <a:defRPr sz="1600" b="1"/>
            </a:lvl6pPr>
            <a:lvl7pPr marL="2743749" indent="0">
              <a:buNone/>
              <a:defRPr sz="1600" b="1"/>
            </a:lvl7pPr>
            <a:lvl8pPr marL="3201040" indent="0">
              <a:buNone/>
              <a:defRPr sz="1600" b="1"/>
            </a:lvl8pPr>
            <a:lvl9pPr marL="3658332" indent="0">
              <a:buNone/>
              <a:defRPr sz="1600" b="1"/>
            </a:lvl9pPr>
          </a:lstStyle>
          <a:p>
            <a:pPr lvl="0"/>
            <a:r>
              <a:rPr lang="tr-TR"/>
              <a:t>Asıl metin stillerini düzenlemek için tıklayın</a:t>
            </a:r>
          </a:p>
        </p:txBody>
      </p:sp>
      <p:sp>
        <p:nvSpPr>
          <p:cNvPr id="6" name="Content Placeholder 5"/>
          <p:cNvSpPr>
            <a:spLocks noGrp="1"/>
          </p:cNvSpPr>
          <p:nvPr>
            <p:ph sz="quarter" idx="4"/>
          </p:nvPr>
        </p:nvSpPr>
        <p:spPr>
          <a:xfrm>
            <a:off x="5103317" y="2505655"/>
            <a:ext cx="4285579" cy="3685441"/>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fld id="{DAD4019F-6F27-4F34-8FA5-3691BB4A0274}" type="datetime1">
              <a:rPr lang="tr-TR" smtClean="0"/>
              <a:pPr/>
              <a:t>28.04.2025</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40580565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Date Placeholder 2"/>
          <p:cNvSpPr>
            <a:spLocks noGrp="1"/>
          </p:cNvSpPr>
          <p:nvPr>
            <p:ph type="dt" sz="half" idx="10"/>
          </p:nvPr>
        </p:nvSpPr>
        <p:spPr/>
        <p:txBody>
          <a:bodyPr/>
          <a:lstStyle/>
          <a:p>
            <a:fld id="{74F2E01B-5D1E-47B9-8EAB-0BFF83C045A2}" type="datetime1">
              <a:rPr lang="tr-TR" smtClean="0"/>
              <a:pPr/>
              <a:t>28.04.2025</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8247385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AAF711-0816-4563-953C-8ACC6C62A215}" type="datetime1">
              <a:rPr lang="tr-TR" smtClean="0"/>
              <a:pPr/>
              <a:t>28.04.2025</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4233103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694356" y="457306"/>
            <a:ext cx="3251264" cy="1600571"/>
          </a:xfrm>
        </p:spPr>
        <p:txBody>
          <a:bodyPr anchor="b"/>
          <a:lstStyle>
            <a:lvl1pPr>
              <a:defRPr sz="3201"/>
            </a:lvl1pPr>
          </a:lstStyle>
          <a:p>
            <a:r>
              <a:rPr lang="tr-TR"/>
              <a:t>Asıl başlık stilini düzenlemek için tıklayın</a:t>
            </a:r>
            <a:endParaRPr lang="en-US" dirty="0"/>
          </a:p>
        </p:txBody>
      </p:sp>
      <p:sp>
        <p:nvSpPr>
          <p:cNvPr id="3" name="Content Placeholder 2"/>
          <p:cNvSpPr>
            <a:spLocks noGrp="1"/>
          </p:cNvSpPr>
          <p:nvPr>
            <p:ph idx="1"/>
          </p:nvPr>
        </p:nvSpPr>
        <p:spPr>
          <a:xfrm>
            <a:off x="4285579" y="987655"/>
            <a:ext cx="5103316" cy="4874754"/>
          </a:xfrm>
        </p:spPr>
        <p:txBody>
          <a:bodyPr/>
          <a:lstStyle>
            <a:lvl1pPr>
              <a:defRPr sz="3201"/>
            </a:lvl1pPr>
            <a:lvl2pPr>
              <a:defRPr sz="2801"/>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694356" y="2057876"/>
            <a:ext cx="3251264" cy="3812471"/>
          </a:xfrm>
        </p:spPr>
        <p:txBody>
          <a:bodyPr/>
          <a:lstStyle>
            <a:lvl1pPr marL="0" indent="0">
              <a:buNone/>
              <a:defRPr sz="1600"/>
            </a:lvl1pPr>
            <a:lvl2pPr marL="457291" indent="0">
              <a:buNone/>
              <a:defRPr sz="1400"/>
            </a:lvl2pPr>
            <a:lvl3pPr marL="914583" indent="0">
              <a:buNone/>
              <a:defRPr sz="1200"/>
            </a:lvl3pPr>
            <a:lvl4pPr marL="1371874" indent="0">
              <a:buNone/>
              <a:defRPr sz="1000"/>
            </a:lvl4pPr>
            <a:lvl5pPr marL="1829166" indent="0">
              <a:buNone/>
              <a:defRPr sz="1000"/>
            </a:lvl5pPr>
            <a:lvl6pPr marL="2286457" indent="0">
              <a:buNone/>
              <a:defRPr sz="1000"/>
            </a:lvl6pPr>
            <a:lvl7pPr marL="2743749" indent="0">
              <a:buNone/>
              <a:defRPr sz="1000"/>
            </a:lvl7pPr>
            <a:lvl8pPr marL="3201040" indent="0">
              <a:buNone/>
              <a:defRPr sz="1000"/>
            </a:lvl8pPr>
            <a:lvl9pPr marL="3658332" indent="0">
              <a:buNone/>
              <a:defRPr sz="10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fld id="{00AB7424-4692-4772-A903-F929074178EE}" type="datetime1">
              <a:rPr lang="tr-TR" smtClean="0"/>
              <a:pPr/>
              <a:t>28.04.2025</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7630772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694356" y="457306"/>
            <a:ext cx="3251264" cy="1600571"/>
          </a:xfrm>
        </p:spPr>
        <p:txBody>
          <a:bodyPr anchor="b"/>
          <a:lstStyle>
            <a:lvl1pPr>
              <a:defRPr sz="3201"/>
            </a:lvl1pPr>
          </a:lstStyle>
          <a:p>
            <a:r>
              <a:rPr lang="tr-TR"/>
              <a:t>Asıl başlık stilini düzenlemek için tıklayın</a:t>
            </a:r>
            <a:endParaRPr lang="en-US" dirty="0"/>
          </a:p>
        </p:txBody>
      </p:sp>
      <p:sp>
        <p:nvSpPr>
          <p:cNvPr id="3" name="Picture Placeholder 2"/>
          <p:cNvSpPr>
            <a:spLocks noGrp="1" noChangeAspect="1"/>
          </p:cNvSpPr>
          <p:nvPr>
            <p:ph type="pic" idx="1"/>
          </p:nvPr>
        </p:nvSpPr>
        <p:spPr>
          <a:xfrm>
            <a:off x="4285579" y="987655"/>
            <a:ext cx="5103316" cy="4874754"/>
          </a:xfrm>
        </p:spPr>
        <p:txBody>
          <a:bodyPr anchor="t"/>
          <a:lstStyle>
            <a:lvl1pPr marL="0" indent="0">
              <a:buNone/>
              <a:defRPr sz="3201"/>
            </a:lvl1pPr>
            <a:lvl2pPr marL="457291" indent="0">
              <a:buNone/>
              <a:defRPr sz="2801"/>
            </a:lvl2pPr>
            <a:lvl3pPr marL="914583" indent="0">
              <a:buNone/>
              <a:defRPr sz="2400"/>
            </a:lvl3pPr>
            <a:lvl4pPr marL="1371874" indent="0">
              <a:buNone/>
              <a:defRPr sz="2000"/>
            </a:lvl4pPr>
            <a:lvl5pPr marL="1829166" indent="0">
              <a:buNone/>
              <a:defRPr sz="2000"/>
            </a:lvl5pPr>
            <a:lvl6pPr marL="2286457" indent="0">
              <a:buNone/>
              <a:defRPr sz="2000"/>
            </a:lvl6pPr>
            <a:lvl7pPr marL="2743749" indent="0">
              <a:buNone/>
              <a:defRPr sz="2000"/>
            </a:lvl7pPr>
            <a:lvl8pPr marL="3201040" indent="0">
              <a:buNone/>
              <a:defRPr sz="2000"/>
            </a:lvl8pPr>
            <a:lvl9pPr marL="3658332" indent="0">
              <a:buNone/>
              <a:defRPr sz="2000"/>
            </a:lvl9pPr>
          </a:lstStyle>
          <a:p>
            <a:r>
              <a:rPr lang="tr-TR"/>
              <a:t>Resim eklemek için simgeye tıklayın</a:t>
            </a:r>
            <a:endParaRPr lang="en-US" dirty="0"/>
          </a:p>
        </p:txBody>
      </p:sp>
      <p:sp>
        <p:nvSpPr>
          <p:cNvPr id="4" name="Text Placeholder 3"/>
          <p:cNvSpPr>
            <a:spLocks noGrp="1"/>
          </p:cNvSpPr>
          <p:nvPr>
            <p:ph type="body" sz="half" idx="2"/>
          </p:nvPr>
        </p:nvSpPr>
        <p:spPr>
          <a:xfrm>
            <a:off x="694356" y="2057876"/>
            <a:ext cx="3251264" cy="3812471"/>
          </a:xfrm>
        </p:spPr>
        <p:txBody>
          <a:bodyPr/>
          <a:lstStyle>
            <a:lvl1pPr marL="0" indent="0">
              <a:buNone/>
              <a:defRPr sz="1600"/>
            </a:lvl1pPr>
            <a:lvl2pPr marL="457291" indent="0">
              <a:buNone/>
              <a:defRPr sz="1400"/>
            </a:lvl2pPr>
            <a:lvl3pPr marL="914583" indent="0">
              <a:buNone/>
              <a:defRPr sz="1200"/>
            </a:lvl3pPr>
            <a:lvl4pPr marL="1371874" indent="0">
              <a:buNone/>
              <a:defRPr sz="1000"/>
            </a:lvl4pPr>
            <a:lvl5pPr marL="1829166" indent="0">
              <a:buNone/>
              <a:defRPr sz="1000"/>
            </a:lvl5pPr>
            <a:lvl6pPr marL="2286457" indent="0">
              <a:buNone/>
              <a:defRPr sz="1000"/>
            </a:lvl6pPr>
            <a:lvl7pPr marL="2743749" indent="0">
              <a:buNone/>
              <a:defRPr sz="1000"/>
            </a:lvl7pPr>
            <a:lvl8pPr marL="3201040" indent="0">
              <a:buNone/>
              <a:defRPr sz="1000"/>
            </a:lvl8pPr>
            <a:lvl9pPr marL="3658332" indent="0">
              <a:buNone/>
              <a:defRPr sz="10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fld id="{777BBF74-C7DA-4890-B9D2-5DC0C48C8D72}" type="datetime1">
              <a:rPr lang="tr-TR" smtClean="0"/>
              <a:pPr/>
              <a:t>28.04.2025</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979640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Vertical Text Placeholder 2"/>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CDC53165-5992-41F5-A542-23B6FD9A289B}" type="datetime1">
              <a:rPr lang="tr-TR" smtClean="0"/>
              <a:pPr/>
              <a:t>28.04.2025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735578426"/>
      </p:ext>
    </p:extLst>
  </p:cSld>
  <p:clrMapOvr>
    <a:masterClrMapping/>
  </p:clrMapOvr>
  <p:hf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13948" y="365209"/>
            <a:ext cx="2173635" cy="5813184"/>
          </a:xfrm>
        </p:spPr>
        <p:txBody>
          <a:bodyPr vert="eaVert"/>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693044" y="365209"/>
            <a:ext cx="6394896" cy="5813184"/>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FF3D091E-E89D-402E-9F1C-4122AF863700}" type="datetime1">
              <a:rPr lang="tr-TR" smtClean="0"/>
              <a:pPr/>
              <a:t>28.04.2025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4995812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756047" y="1122623"/>
            <a:ext cx="8568531" cy="2388153"/>
          </a:xfrm>
        </p:spPr>
        <p:txBody>
          <a:bodyPr anchor="b"/>
          <a:lstStyle>
            <a:lvl1pPr algn="ctr">
              <a:defRPr sz="6001"/>
            </a:lvl1pPr>
          </a:lstStyle>
          <a:p>
            <a:r>
              <a:rPr lang="tr-TR"/>
              <a:t>Asıl başlık stilini düzenlemek için tıklayın</a:t>
            </a:r>
            <a:endParaRPr lang="en-US" dirty="0"/>
          </a:p>
        </p:txBody>
      </p:sp>
      <p:sp>
        <p:nvSpPr>
          <p:cNvPr id="3" name="Subtitle 2"/>
          <p:cNvSpPr>
            <a:spLocks noGrp="1"/>
          </p:cNvSpPr>
          <p:nvPr>
            <p:ph type="subTitle" idx="1"/>
          </p:nvPr>
        </p:nvSpPr>
        <p:spPr>
          <a:xfrm>
            <a:off x="1260078" y="3602872"/>
            <a:ext cx="7560469" cy="1656145"/>
          </a:xfrm>
        </p:spPr>
        <p:txBody>
          <a:bodyPr/>
          <a:lstStyle>
            <a:lvl1pPr marL="0" indent="0" algn="ctr">
              <a:buNone/>
              <a:defRPr sz="2400"/>
            </a:lvl1pPr>
            <a:lvl2pPr marL="457291" indent="0" algn="ctr">
              <a:buNone/>
              <a:defRPr sz="2000"/>
            </a:lvl2pPr>
            <a:lvl3pPr marL="914583" indent="0" algn="ctr">
              <a:buNone/>
              <a:defRPr sz="1800"/>
            </a:lvl3pPr>
            <a:lvl4pPr marL="1371874" indent="0" algn="ctr">
              <a:buNone/>
              <a:defRPr sz="1600"/>
            </a:lvl4pPr>
            <a:lvl5pPr marL="1829166" indent="0" algn="ctr">
              <a:buNone/>
              <a:defRPr sz="1600"/>
            </a:lvl5pPr>
            <a:lvl6pPr marL="2286457" indent="0" algn="ctr">
              <a:buNone/>
              <a:defRPr sz="1600"/>
            </a:lvl6pPr>
            <a:lvl7pPr marL="2743749" indent="0" algn="ctr">
              <a:buNone/>
              <a:defRPr sz="1600"/>
            </a:lvl7pPr>
            <a:lvl8pPr marL="3201040" indent="0" algn="ctr">
              <a:buNone/>
              <a:defRPr sz="1600"/>
            </a:lvl8pPr>
            <a:lvl9pPr marL="3658332" indent="0" algn="ctr">
              <a:buNone/>
              <a:defRPr sz="1600"/>
            </a:lvl9pPr>
          </a:lstStyle>
          <a:p>
            <a:r>
              <a:rPr lang="tr-TR"/>
              <a:t>Asıl alt başlık stilini düzenlemek için tıklayın</a:t>
            </a:r>
            <a:endParaRPr lang="en-US" dirty="0"/>
          </a:p>
        </p:txBody>
      </p:sp>
      <p:sp>
        <p:nvSpPr>
          <p:cNvPr id="4" name="Date Placeholder 3"/>
          <p:cNvSpPr>
            <a:spLocks noGrp="1"/>
          </p:cNvSpPr>
          <p:nvPr>
            <p:ph type="dt" sz="half" idx="10"/>
          </p:nvPr>
        </p:nvSpPr>
        <p:spPr/>
        <p:txBody>
          <a:bodyPr/>
          <a:lstStyle/>
          <a:p>
            <a:fld id="{C38B1726-310D-4572-AF83-D14647DE4C28}" type="datetime1">
              <a:rPr lang="tr-TR" smtClean="0"/>
              <a:pPr/>
              <a:t>28.04.2025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20139989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6BE445A1-FEB1-4973-A8B1-9A00F6F80FCB}" type="datetime1">
              <a:rPr lang="tr-TR" smtClean="0"/>
              <a:pPr/>
              <a:t>28.04.2025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5526268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Title 1"/>
          <p:cNvSpPr>
            <a:spLocks noGrp="1"/>
          </p:cNvSpPr>
          <p:nvPr>
            <p:ph type="title"/>
          </p:nvPr>
        </p:nvSpPr>
        <p:spPr>
          <a:xfrm>
            <a:off x="687793" y="1710135"/>
            <a:ext cx="8694539" cy="2853398"/>
          </a:xfrm>
        </p:spPr>
        <p:txBody>
          <a:bodyPr anchor="b"/>
          <a:lstStyle>
            <a:lvl1pPr>
              <a:defRPr sz="6001"/>
            </a:lvl1pPr>
          </a:lstStyle>
          <a:p>
            <a:r>
              <a:rPr lang="tr-TR"/>
              <a:t>Asıl başlık stilini düzenlemek için tıklayın</a:t>
            </a:r>
            <a:endParaRPr lang="en-US" dirty="0"/>
          </a:p>
        </p:txBody>
      </p:sp>
      <p:sp>
        <p:nvSpPr>
          <p:cNvPr id="3" name="Text Placeholder 2"/>
          <p:cNvSpPr>
            <a:spLocks noGrp="1"/>
          </p:cNvSpPr>
          <p:nvPr>
            <p:ph type="body" idx="1"/>
          </p:nvPr>
        </p:nvSpPr>
        <p:spPr>
          <a:xfrm>
            <a:off x="687793" y="4590527"/>
            <a:ext cx="8694539" cy="1500534"/>
          </a:xfrm>
        </p:spPr>
        <p:txBody>
          <a:bodyPr/>
          <a:lstStyle>
            <a:lvl1pPr marL="0" indent="0">
              <a:buNone/>
              <a:defRPr sz="2400">
                <a:solidFill>
                  <a:schemeClr val="tx1"/>
                </a:solidFill>
              </a:defRPr>
            </a:lvl1pPr>
            <a:lvl2pPr marL="457291" indent="0">
              <a:buNone/>
              <a:defRPr sz="2000">
                <a:solidFill>
                  <a:schemeClr val="tx1">
                    <a:tint val="75000"/>
                  </a:schemeClr>
                </a:solidFill>
              </a:defRPr>
            </a:lvl2pPr>
            <a:lvl3pPr marL="914583" indent="0">
              <a:buNone/>
              <a:defRPr sz="1800">
                <a:solidFill>
                  <a:schemeClr val="tx1">
                    <a:tint val="75000"/>
                  </a:schemeClr>
                </a:solidFill>
              </a:defRPr>
            </a:lvl3pPr>
            <a:lvl4pPr marL="1371874" indent="0">
              <a:buNone/>
              <a:defRPr sz="1600">
                <a:solidFill>
                  <a:schemeClr val="tx1">
                    <a:tint val="75000"/>
                  </a:schemeClr>
                </a:solidFill>
              </a:defRPr>
            </a:lvl4pPr>
            <a:lvl5pPr marL="1829166" indent="0">
              <a:buNone/>
              <a:defRPr sz="1600">
                <a:solidFill>
                  <a:schemeClr val="tx1">
                    <a:tint val="75000"/>
                  </a:schemeClr>
                </a:solidFill>
              </a:defRPr>
            </a:lvl5pPr>
            <a:lvl6pPr marL="2286457" indent="0">
              <a:buNone/>
              <a:defRPr sz="1600">
                <a:solidFill>
                  <a:schemeClr val="tx1">
                    <a:tint val="75000"/>
                  </a:schemeClr>
                </a:solidFill>
              </a:defRPr>
            </a:lvl6pPr>
            <a:lvl7pPr marL="2743749" indent="0">
              <a:buNone/>
              <a:defRPr sz="1600">
                <a:solidFill>
                  <a:schemeClr val="tx1">
                    <a:tint val="75000"/>
                  </a:schemeClr>
                </a:solidFill>
              </a:defRPr>
            </a:lvl7pPr>
            <a:lvl8pPr marL="3201040" indent="0">
              <a:buNone/>
              <a:defRPr sz="1600">
                <a:solidFill>
                  <a:schemeClr val="tx1">
                    <a:tint val="75000"/>
                  </a:schemeClr>
                </a:solidFill>
              </a:defRPr>
            </a:lvl8pPr>
            <a:lvl9pPr marL="3658332" indent="0">
              <a:buNone/>
              <a:defRPr sz="1600">
                <a:solidFill>
                  <a:schemeClr val="tx1">
                    <a:tint val="75000"/>
                  </a:schemeClr>
                </a:solidFill>
              </a:defRPr>
            </a:lvl9pPr>
          </a:lstStyle>
          <a:p>
            <a:pPr lvl="0"/>
            <a:r>
              <a:rPr lang="tr-TR"/>
              <a:t>Asıl metin stillerini düzenlemek için tıklayın</a:t>
            </a:r>
          </a:p>
        </p:txBody>
      </p:sp>
      <p:sp>
        <p:nvSpPr>
          <p:cNvPr id="4" name="Date Placeholder 3"/>
          <p:cNvSpPr>
            <a:spLocks noGrp="1"/>
          </p:cNvSpPr>
          <p:nvPr>
            <p:ph type="dt" sz="half" idx="10"/>
          </p:nvPr>
        </p:nvSpPr>
        <p:spPr/>
        <p:txBody>
          <a:bodyPr/>
          <a:lstStyle/>
          <a:p>
            <a:fld id="{CDC53165-5992-41F5-A542-23B6FD9A289B}" type="datetime1">
              <a:rPr lang="tr-TR" smtClean="0"/>
              <a:pPr/>
              <a:t>28.04.2025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33015781"/>
      </p:ext>
    </p:extLst>
  </p:cSld>
  <p:clrMapOvr>
    <a:masterClrMapping/>
  </p:clrMapOvr>
  <p:hf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sz="half" idx="1"/>
          </p:nvPr>
        </p:nvSpPr>
        <p:spPr>
          <a:xfrm>
            <a:off x="693043" y="1826048"/>
            <a:ext cx="4284266" cy="4352346"/>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5103316" y="1826048"/>
            <a:ext cx="4284266" cy="4352346"/>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fld id="{FDBFA42D-A3AB-4B60-A1AE-DAE5B0CFD7A7}" type="datetime1">
              <a:rPr lang="tr-TR" smtClean="0"/>
              <a:pPr/>
              <a:t>28.04.2025</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17784544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a:xfrm>
            <a:off x="694356" y="365211"/>
            <a:ext cx="8694539" cy="1325870"/>
          </a:xfrm>
        </p:spPr>
        <p:txBody>
          <a:bodyPr/>
          <a:lstStyle/>
          <a:p>
            <a:r>
              <a:rPr lang="tr-TR"/>
              <a:t>Asıl başlık stilini düzenlemek için tıklayın</a:t>
            </a:r>
            <a:endParaRPr lang="en-US" dirty="0"/>
          </a:p>
        </p:txBody>
      </p:sp>
      <p:sp>
        <p:nvSpPr>
          <p:cNvPr id="3" name="Text Placeholder 2"/>
          <p:cNvSpPr>
            <a:spLocks noGrp="1"/>
          </p:cNvSpPr>
          <p:nvPr>
            <p:ph type="body" idx="1"/>
          </p:nvPr>
        </p:nvSpPr>
        <p:spPr>
          <a:xfrm>
            <a:off x="694357" y="1681552"/>
            <a:ext cx="4264576" cy="824103"/>
          </a:xfrm>
        </p:spPr>
        <p:txBody>
          <a:bodyPr anchor="b"/>
          <a:lstStyle>
            <a:lvl1pPr marL="0" indent="0">
              <a:buNone/>
              <a:defRPr sz="2400" b="1"/>
            </a:lvl1pPr>
            <a:lvl2pPr marL="457291" indent="0">
              <a:buNone/>
              <a:defRPr sz="2000" b="1"/>
            </a:lvl2pPr>
            <a:lvl3pPr marL="914583" indent="0">
              <a:buNone/>
              <a:defRPr sz="1800" b="1"/>
            </a:lvl3pPr>
            <a:lvl4pPr marL="1371874" indent="0">
              <a:buNone/>
              <a:defRPr sz="1600" b="1"/>
            </a:lvl4pPr>
            <a:lvl5pPr marL="1829166" indent="0">
              <a:buNone/>
              <a:defRPr sz="1600" b="1"/>
            </a:lvl5pPr>
            <a:lvl6pPr marL="2286457" indent="0">
              <a:buNone/>
              <a:defRPr sz="1600" b="1"/>
            </a:lvl6pPr>
            <a:lvl7pPr marL="2743749" indent="0">
              <a:buNone/>
              <a:defRPr sz="1600" b="1"/>
            </a:lvl7pPr>
            <a:lvl8pPr marL="3201040" indent="0">
              <a:buNone/>
              <a:defRPr sz="1600" b="1"/>
            </a:lvl8pPr>
            <a:lvl9pPr marL="3658332" indent="0">
              <a:buNone/>
              <a:defRPr sz="1600" b="1"/>
            </a:lvl9pPr>
          </a:lstStyle>
          <a:p>
            <a:pPr lvl="0"/>
            <a:r>
              <a:rPr lang="tr-TR"/>
              <a:t>Asıl metin stillerini düzenlemek için tıklayın</a:t>
            </a:r>
          </a:p>
        </p:txBody>
      </p:sp>
      <p:sp>
        <p:nvSpPr>
          <p:cNvPr id="4" name="Content Placeholder 3"/>
          <p:cNvSpPr>
            <a:spLocks noGrp="1"/>
          </p:cNvSpPr>
          <p:nvPr>
            <p:ph sz="half" idx="2"/>
          </p:nvPr>
        </p:nvSpPr>
        <p:spPr>
          <a:xfrm>
            <a:off x="694357" y="2505655"/>
            <a:ext cx="4264576" cy="3685441"/>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5103317" y="1681552"/>
            <a:ext cx="4285579" cy="824103"/>
          </a:xfrm>
        </p:spPr>
        <p:txBody>
          <a:bodyPr anchor="b"/>
          <a:lstStyle>
            <a:lvl1pPr marL="0" indent="0">
              <a:buNone/>
              <a:defRPr sz="2400" b="1"/>
            </a:lvl1pPr>
            <a:lvl2pPr marL="457291" indent="0">
              <a:buNone/>
              <a:defRPr sz="2000" b="1"/>
            </a:lvl2pPr>
            <a:lvl3pPr marL="914583" indent="0">
              <a:buNone/>
              <a:defRPr sz="1800" b="1"/>
            </a:lvl3pPr>
            <a:lvl4pPr marL="1371874" indent="0">
              <a:buNone/>
              <a:defRPr sz="1600" b="1"/>
            </a:lvl4pPr>
            <a:lvl5pPr marL="1829166" indent="0">
              <a:buNone/>
              <a:defRPr sz="1600" b="1"/>
            </a:lvl5pPr>
            <a:lvl6pPr marL="2286457" indent="0">
              <a:buNone/>
              <a:defRPr sz="1600" b="1"/>
            </a:lvl6pPr>
            <a:lvl7pPr marL="2743749" indent="0">
              <a:buNone/>
              <a:defRPr sz="1600" b="1"/>
            </a:lvl7pPr>
            <a:lvl8pPr marL="3201040" indent="0">
              <a:buNone/>
              <a:defRPr sz="1600" b="1"/>
            </a:lvl8pPr>
            <a:lvl9pPr marL="3658332" indent="0">
              <a:buNone/>
              <a:defRPr sz="1600" b="1"/>
            </a:lvl9pPr>
          </a:lstStyle>
          <a:p>
            <a:pPr lvl="0"/>
            <a:r>
              <a:rPr lang="tr-TR"/>
              <a:t>Asıl metin stillerini düzenlemek için tıklayın</a:t>
            </a:r>
          </a:p>
        </p:txBody>
      </p:sp>
      <p:sp>
        <p:nvSpPr>
          <p:cNvPr id="6" name="Content Placeholder 5"/>
          <p:cNvSpPr>
            <a:spLocks noGrp="1"/>
          </p:cNvSpPr>
          <p:nvPr>
            <p:ph sz="quarter" idx="4"/>
          </p:nvPr>
        </p:nvSpPr>
        <p:spPr>
          <a:xfrm>
            <a:off x="5103317" y="2505655"/>
            <a:ext cx="4285579" cy="3685441"/>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fld id="{DAD4019F-6F27-4F34-8FA5-3691BB4A0274}" type="datetime1">
              <a:rPr lang="tr-TR" smtClean="0"/>
              <a:pPr/>
              <a:t>28.04.2025</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9145878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Date Placeholder 2"/>
          <p:cNvSpPr>
            <a:spLocks noGrp="1"/>
          </p:cNvSpPr>
          <p:nvPr>
            <p:ph type="dt" sz="half" idx="10"/>
          </p:nvPr>
        </p:nvSpPr>
        <p:spPr/>
        <p:txBody>
          <a:bodyPr/>
          <a:lstStyle/>
          <a:p>
            <a:fld id="{74F2E01B-5D1E-47B9-8EAB-0BFF83C045A2}" type="datetime1">
              <a:rPr lang="tr-TR" smtClean="0"/>
              <a:pPr/>
              <a:t>28.04.2025</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418517992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AAF711-0816-4563-953C-8ACC6C62A215}" type="datetime1">
              <a:rPr lang="tr-TR" smtClean="0"/>
              <a:pPr/>
              <a:t>28.04.2025</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3326011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694356" y="457306"/>
            <a:ext cx="3251264" cy="1600571"/>
          </a:xfrm>
        </p:spPr>
        <p:txBody>
          <a:bodyPr anchor="b"/>
          <a:lstStyle>
            <a:lvl1pPr>
              <a:defRPr sz="3201"/>
            </a:lvl1pPr>
          </a:lstStyle>
          <a:p>
            <a:r>
              <a:rPr lang="tr-TR"/>
              <a:t>Asıl başlık stilini düzenlemek için tıklayın</a:t>
            </a:r>
            <a:endParaRPr lang="en-US" dirty="0"/>
          </a:p>
        </p:txBody>
      </p:sp>
      <p:sp>
        <p:nvSpPr>
          <p:cNvPr id="3" name="Content Placeholder 2"/>
          <p:cNvSpPr>
            <a:spLocks noGrp="1"/>
          </p:cNvSpPr>
          <p:nvPr>
            <p:ph idx="1"/>
          </p:nvPr>
        </p:nvSpPr>
        <p:spPr>
          <a:xfrm>
            <a:off x="4285579" y="987655"/>
            <a:ext cx="5103316" cy="4874754"/>
          </a:xfrm>
        </p:spPr>
        <p:txBody>
          <a:bodyPr/>
          <a:lstStyle>
            <a:lvl1pPr>
              <a:defRPr sz="3201"/>
            </a:lvl1pPr>
            <a:lvl2pPr>
              <a:defRPr sz="2801"/>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694356" y="2057876"/>
            <a:ext cx="3251264" cy="3812471"/>
          </a:xfrm>
        </p:spPr>
        <p:txBody>
          <a:bodyPr/>
          <a:lstStyle>
            <a:lvl1pPr marL="0" indent="0">
              <a:buNone/>
              <a:defRPr sz="1600"/>
            </a:lvl1pPr>
            <a:lvl2pPr marL="457291" indent="0">
              <a:buNone/>
              <a:defRPr sz="1400"/>
            </a:lvl2pPr>
            <a:lvl3pPr marL="914583" indent="0">
              <a:buNone/>
              <a:defRPr sz="1200"/>
            </a:lvl3pPr>
            <a:lvl4pPr marL="1371874" indent="0">
              <a:buNone/>
              <a:defRPr sz="1000"/>
            </a:lvl4pPr>
            <a:lvl5pPr marL="1829166" indent="0">
              <a:buNone/>
              <a:defRPr sz="1000"/>
            </a:lvl5pPr>
            <a:lvl6pPr marL="2286457" indent="0">
              <a:buNone/>
              <a:defRPr sz="1000"/>
            </a:lvl6pPr>
            <a:lvl7pPr marL="2743749" indent="0">
              <a:buNone/>
              <a:defRPr sz="1000"/>
            </a:lvl7pPr>
            <a:lvl8pPr marL="3201040" indent="0">
              <a:buNone/>
              <a:defRPr sz="1000"/>
            </a:lvl8pPr>
            <a:lvl9pPr marL="3658332" indent="0">
              <a:buNone/>
              <a:defRPr sz="10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fld id="{00AB7424-4692-4772-A903-F929074178EE}" type="datetime1">
              <a:rPr lang="tr-TR" smtClean="0"/>
              <a:pPr/>
              <a:t>28.04.2025</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5852141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694356" y="457306"/>
            <a:ext cx="3251264" cy="1600571"/>
          </a:xfrm>
        </p:spPr>
        <p:txBody>
          <a:bodyPr anchor="b"/>
          <a:lstStyle>
            <a:lvl1pPr>
              <a:defRPr sz="3201"/>
            </a:lvl1pPr>
          </a:lstStyle>
          <a:p>
            <a:r>
              <a:rPr lang="tr-TR"/>
              <a:t>Asıl başlık stilini düzenlemek için tıklayın</a:t>
            </a:r>
            <a:endParaRPr lang="en-US" dirty="0"/>
          </a:p>
        </p:txBody>
      </p:sp>
      <p:sp>
        <p:nvSpPr>
          <p:cNvPr id="3" name="Picture Placeholder 2"/>
          <p:cNvSpPr>
            <a:spLocks noGrp="1" noChangeAspect="1"/>
          </p:cNvSpPr>
          <p:nvPr>
            <p:ph type="pic" idx="1"/>
          </p:nvPr>
        </p:nvSpPr>
        <p:spPr>
          <a:xfrm>
            <a:off x="4285579" y="987655"/>
            <a:ext cx="5103316" cy="4874754"/>
          </a:xfrm>
        </p:spPr>
        <p:txBody>
          <a:bodyPr anchor="t"/>
          <a:lstStyle>
            <a:lvl1pPr marL="0" indent="0">
              <a:buNone/>
              <a:defRPr sz="3201"/>
            </a:lvl1pPr>
            <a:lvl2pPr marL="457291" indent="0">
              <a:buNone/>
              <a:defRPr sz="2801"/>
            </a:lvl2pPr>
            <a:lvl3pPr marL="914583" indent="0">
              <a:buNone/>
              <a:defRPr sz="2400"/>
            </a:lvl3pPr>
            <a:lvl4pPr marL="1371874" indent="0">
              <a:buNone/>
              <a:defRPr sz="2000"/>
            </a:lvl4pPr>
            <a:lvl5pPr marL="1829166" indent="0">
              <a:buNone/>
              <a:defRPr sz="2000"/>
            </a:lvl5pPr>
            <a:lvl6pPr marL="2286457" indent="0">
              <a:buNone/>
              <a:defRPr sz="2000"/>
            </a:lvl6pPr>
            <a:lvl7pPr marL="2743749" indent="0">
              <a:buNone/>
              <a:defRPr sz="2000"/>
            </a:lvl7pPr>
            <a:lvl8pPr marL="3201040" indent="0">
              <a:buNone/>
              <a:defRPr sz="2000"/>
            </a:lvl8pPr>
            <a:lvl9pPr marL="3658332" indent="0">
              <a:buNone/>
              <a:defRPr sz="2000"/>
            </a:lvl9pPr>
          </a:lstStyle>
          <a:p>
            <a:r>
              <a:rPr lang="tr-TR"/>
              <a:t>Resim eklemek için simgeye tıklayın</a:t>
            </a:r>
            <a:endParaRPr lang="en-US" dirty="0"/>
          </a:p>
        </p:txBody>
      </p:sp>
      <p:sp>
        <p:nvSpPr>
          <p:cNvPr id="4" name="Text Placeholder 3"/>
          <p:cNvSpPr>
            <a:spLocks noGrp="1"/>
          </p:cNvSpPr>
          <p:nvPr>
            <p:ph type="body" sz="half" idx="2"/>
          </p:nvPr>
        </p:nvSpPr>
        <p:spPr>
          <a:xfrm>
            <a:off x="694356" y="2057876"/>
            <a:ext cx="3251264" cy="3812471"/>
          </a:xfrm>
        </p:spPr>
        <p:txBody>
          <a:bodyPr/>
          <a:lstStyle>
            <a:lvl1pPr marL="0" indent="0">
              <a:buNone/>
              <a:defRPr sz="1600"/>
            </a:lvl1pPr>
            <a:lvl2pPr marL="457291" indent="0">
              <a:buNone/>
              <a:defRPr sz="1400"/>
            </a:lvl2pPr>
            <a:lvl3pPr marL="914583" indent="0">
              <a:buNone/>
              <a:defRPr sz="1200"/>
            </a:lvl3pPr>
            <a:lvl4pPr marL="1371874" indent="0">
              <a:buNone/>
              <a:defRPr sz="1000"/>
            </a:lvl4pPr>
            <a:lvl5pPr marL="1829166" indent="0">
              <a:buNone/>
              <a:defRPr sz="1000"/>
            </a:lvl5pPr>
            <a:lvl6pPr marL="2286457" indent="0">
              <a:buNone/>
              <a:defRPr sz="1000"/>
            </a:lvl6pPr>
            <a:lvl7pPr marL="2743749" indent="0">
              <a:buNone/>
              <a:defRPr sz="1000"/>
            </a:lvl7pPr>
            <a:lvl8pPr marL="3201040" indent="0">
              <a:buNone/>
              <a:defRPr sz="1000"/>
            </a:lvl8pPr>
            <a:lvl9pPr marL="3658332" indent="0">
              <a:buNone/>
              <a:defRPr sz="10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fld id="{777BBF74-C7DA-4890-B9D2-5DC0C48C8D72}" type="datetime1">
              <a:rPr lang="tr-TR" smtClean="0"/>
              <a:pPr/>
              <a:t>28.04.2025</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6262261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Vertical Text Placeholder 2"/>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CDC53165-5992-41F5-A542-23B6FD9A289B}" type="datetime1">
              <a:rPr lang="tr-TR" smtClean="0"/>
              <a:pPr/>
              <a:t>28.04.2025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762436669"/>
      </p:ext>
    </p:extLst>
  </p:cSld>
  <p:clrMapOvr>
    <a:masterClrMapping/>
  </p:clrMapOvr>
  <p:hf hdr="0" ftr="0" dt="0"/>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13948" y="365209"/>
            <a:ext cx="2173635" cy="5813184"/>
          </a:xfrm>
        </p:spPr>
        <p:txBody>
          <a:bodyPr vert="eaVert"/>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693044" y="365209"/>
            <a:ext cx="6394896" cy="5813184"/>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FF3D091E-E89D-402E-9F1C-4122AF863700}" type="datetime1">
              <a:rPr lang="tr-TR" smtClean="0"/>
              <a:pPr/>
              <a:t>28.04.2025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3157035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693044" y="365211"/>
            <a:ext cx="8694539" cy="1325870"/>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693044" y="1826047"/>
            <a:ext cx="8694539" cy="4352346"/>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693043" y="6357824"/>
            <a:ext cx="2268141" cy="365210"/>
          </a:xfrm>
          <a:prstGeom prst="rect">
            <a:avLst/>
          </a:prstGeom>
        </p:spPr>
        <p:txBody>
          <a:bodyPr vert="horz" lIns="91440" tIns="45720" rIns="91440" bIns="45720" rtlCol="0" anchor="ctr"/>
          <a:lstStyle>
            <a:lvl1pPr algn="l">
              <a:defRPr sz="1200">
                <a:solidFill>
                  <a:schemeClr val="tx1">
                    <a:tint val="75000"/>
                  </a:schemeClr>
                </a:solidFill>
              </a:defRPr>
            </a:lvl1pPr>
          </a:lstStyle>
          <a:p>
            <a:fld id="{CDC53165-5992-41F5-A542-23B6FD9A289B}" type="datetime1">
              <a:rPr lang="tr-TR" smtClean="0"/>
              <a:pPr/>
              <a:t>28.04.2025</a:t>
            </a:fld>
            <a:endParaRPr lang="tr-TR"/>
          </a:p>
        </p:txBody>
      </p:sp>
      <p:sp>
        <p:nvSpPr>
          <p:cNvPr id="5" name="Altbilgi Yer Tutucusu 4"/>
          <p:cNvSpPr>
            <a:spLocks noGrp="1"/>
          </p:cNvSpPr>
          <p:nvPr>
            <p:ph type="ftr" sz="quarter" idx="3"/>
          </p:nvPr>
        </p:nvSpPr>
        <p:spPr>
          <a:xfrm>
            <a:off x="3339208" y="6357824"/>
            <a:ext cx="3402211" cy="36521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7119442" y="6357824"/>
            <a:ext cx="2268141" cy="365210"/>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93043" y="365211"/>
            <a:ext cx="8694539" cy="1325870"/>
          </a:xfrm>
          <a:prstGeom prst="rect">
            <a:avLst/>
          </a:prstGeom>
        </p:spPr>
        <p:txBody>
          <a:bodyPr vert="horz" lIns="91440" tIns="45720" rIns="91440" bIns="45720" rtlCol="0" anchor="ctr">
            <a:normAutofit/>
          </a:bodyPr>
          <a:lstStyle/>
          <a:p>
            <a:r>
              <a:rPr lang="tr-TR"/>
              <a:t>Asıl başlık stilini düzenlemek için tıklayın</a:t>
            </a:r>
            <a:endParaRPr lang="en-US" dirty="0"/>
          </a:p>
        </p:txBody>
      </p:sp>
      <p:sp>
        <p:nvSpPr>
          <p:cNvPr id="3" name="Text Placeholder 2"/>
          <p:cNvSpPr>
            <a:spLocks noGrp="1"/>
          </p:cNvSpPr>
          <p:nvPr>
            <p:ph type="body" idx="1"/>
          </p:nvPr>
        </p:nvSpPr>
        <p:spPr>
          <a:xfrm>
            <a:off x="693043" y="1826048"/>
            <a:ext cx="8694539" cy="4352346"/>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2"/>
          </p:nvPr>
        </p:nvSpPr>
        <p:spPr>
          <a:xfrm>
            <a:off x="693043" y="6357823"/>
            <a:ext cx="2268141" cy="365210"/>
          </a:xfrm>
          <a:prstGeom prst="rect">
            <a:avLst/>
          </a:prstGeom>
        </p:spPr>
        <p:txBody>
          <a:bodyPr vert="horz" lIns="91440" tIns="45720" rIns="91440" bIns="45720" rtlCol="0" anchor="ctr"/>
          <a:lstStyle>
            <a:lvl1pPr algn="l">
              <a:defRPr sz="1200">
                <a:solidFill>
                  <a:schemeClr val="tx1">
                    <a:tint val="75000"/>
                  </a:schemeClr>
                </a:solidFill>
              </a:defRPr>
            </a:lvl1pPr>
          </a:lstStyle>
          <a:p>
            <a:fld id="{CDC53165-5992-41F5-A542-23B6FD9A289B}" type="datetime1">
              <a:rPr lang="tr-TR" smtClean="0"/>
              <a:pPr/>
              <a:t>28.04.2025</a:t>
            </a:fld>
            <a:endParaRPr lang="tr-TR"/>
          </a:p>
        </p:txBody>
      </p:sp>
      <p:sp>
        <p:nvSpPr>
          <p:cNvPr id="5" name="Footer Placeholder 4"/>
          <p:cNvSpPr>
            <a:spLocks noGrp="1"/>
          </p:cNvSpPr>
          <p:nvPr>
            <p:ph type="ftr" sz="quarter" idx="3"/>
          </p:nvPr>
        </p:nvSpPr>
        <p:spPr>
          <a:xfrm>
            <a:off x="3339207" y="6357823"/>
            <a:ext cx="3402211" cy="36521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7119441" y="6357823"/>
            <a:ext cx="2268141" cy="365210"/>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424758528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914583" rtl="0" eaLnBrk="1" latinLnBrk="0" hangingPunct="1">
        <a:lnSpc>
          <a:spcPct val="90000"/>
        </a:lnSpc>
        <a:spcBef>
          <a:spcPct val="0"/>
        </a:spcBef>
        <a:buNone/>
        <a:defRPr sz="4401" kern="1200">
          <a:solidFill>
            <a:schemeClr val="tx1"/>
          </a:solidFill>
          <a:latin typeface="+mj-lt"/>
          <a:ea typeface="+mj-ea"/>
          <a:cs typeface="+mj-cs"/>
        </a:defRPr>
      </a:lvl1pPr>
    </p:titleStyle>
    <p:bodyStyle>
      <a:lvl1pPr marL="228646" indent="-228646" algn="l" defTabSz="914583" rtl="0" eaLnBrk="1" latinLnBrk="0" hangingPunct="1">
        <a:lnSpc>
          <a:spcPct val="90000"/>
        </a:lnSpc>
        <a:spcBef>
          <a:spcPts val="1000"/>
        </a:spcBef>
        <a:buFont typeface="Arial" panose="020B0604020202020204" pitchFamily="34" charset="0"/>
        <a:buChar char="•"/>
        <a:defRPr sz="2801" kern="1200">
          <a:solidFill>
            <a:schemeClr val="tx1"/>
          </a:solidFill>
          <a:latin typeface="+mn-lt"/>
          <a:ea typeface="+mn-ea"/>
          <a:cs typeface="+mn-cs"/>
        </a:defRPr>
      </a:lvl1pPr>
      <a:lvl2pPr marL="685937" indent="-228646" algn="l" defTabSz="91458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229" indent="-228646" algn="l" defTabSz="91458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520" indent="-228646" algn="l" defTabSz="9145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811" indent="-228646" algn="l" defTabSz="9145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5103" indent="-228646" algn="l" defTabSz="9145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394" indent="-228646" algn="l" defTabSz="9145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686" indent="-228646" algn="l" defTabSz="9145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977" indent="-228646" algn="l" defTabSz="9145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583" rtl="0" eaLnBrk="1" latinLnBrk="0" hangingPunct="1">
        <a:defRPr sz="1800" kern="1200">
          <a:solidFill>
            <a:schemeClr val="tx1"/>
          </a:solidFill>
          <a:latin typeface="+mn-lt"/>
          <a:ea typeface="+mn-ea"/>
          <a:cs typeface="+mn-cs"/>
        </a:defRPr>
      </a:lvl1pPr>
      <a:lvl2pPr marL="457291" algn="l" defTabSz="914583" rtl="0" eaLnBrk="1" latinLnBrk="0" hangingPunct="1">
        <a:defRPr sz="1800" kern="1200">
          <a:solidFill>
            <a:schemeClr val="tx1"/>
          </a:solidFill>
          <a:latin typeface="+mn-lt"/>
          <a:ea typeface="+mn-ea"/>
          <a:cs typeface="+mn-cs"/>
        </a:defRPr>
      </a:lvl2pPr>
      <a:lvl3pPr marL="914583" algn="l" defTabSz="914583" rtl="0" eaLnBrk="1" latinLnBrk="0" hangingPunct="1">
        <a:defRPr sz="1800" kern="1200">
          <a:solidFill>
            <a:schemeClr val="tx1"/>
          </a:solidFill>
          <a:latin typeface="+mn-lt"/>
          <a:ea typeface="+mn-ea"/>
          <a:cs typeface="+mn-cs"/>
        </a:defRPr>
      </a:lvl3pPr>
      <a:lvl4pPr marL="1371874" algn="l" defTabSz="914583" rtl="0" eaLnBrk="1" latinLnBrk="0" hangingPunct="1">
        <a:defRPr sz="1800" kern="1200">
          <a:solidFill>
            <a:schemeClr val="tx1"/>
          </a:solidFill>
          <a:latin typeface="+mn-lt"/>
          <a:ea typeface="+mn-ea"/>
          <a:cs typeface="+mn-cs"/>
        </a:defRPr>
      </a:lvl4pPr>
      <a:lvl5pPr marL="1829166" algn="l" defTabSz="914583" rtl="0" eaLnBrk="1" latinLnBrk="0" hangingPunct="1">
        <a:defRPr sz="1800" kern="1200">
          <a:solidFill>
            <a:schemeClr val="tx1"/>
          </a:solidFill>
          <a:latin typeface="+mn-lt"/>
          <a:ea typeface="+mn-ea"/>
          <a:cs typeface="+mn-cs"/>
        </a:defRPr>
      </a:lvl5pPr>
      <a:lvl6pPr marL="2286457" algn="l" defTabSz="914583" rtl="0" eaLnBrk="1" latinLnBrk="0" hangingPunct="1">
        <a:defRPr sz="1800" kern="1200">
          <a:solidFill>
            <a:schemeClr val="tx1"/>
          </a:solidFill>
          <a:latin typeface="+mn-lt"/>
          <a:ea typeface="+mn-ea"/>
          <a:cs typeface="+mn-cs"/>
        </a:defRPr>
      </a:lvl6pPr>
      <a:lvl7pPr marL="2743749" algn="l" defTabSz="914583" rtl="0" eaLnBrk="1" latinLnBrk="0" hangingPunct="1">
        <a:defRPr sz="1800" kern="1200">
          <a:solidFill>
            <a:schemeClr val="tx1"/>
          </a:solidFill>
          <a:latin typeface="+mn-lt"/>
          <a:ea typeface="+mn-ea"/>
          <a:cs typeface="+mn-cs"/>
        </a:defRPr>
      </a:lvl7pPr>
      <a:lvl8pPr marL="3201040" algn="l" defTabSz="914583" rtl="0" eaLnBrk="1" latinLnBrk="0" hangingPunct="1">
        <a:defRPr sz="1800" kern="1200">
          <a:solidFill>
            <a:schemeClr val="tx1"/>
          </a:solidFill>
          <a:latin typeface="+mn-lt"/>
          <a:ea typeface="+mn-ea"/>
          <a:cs typeface="+mn-cs"/>
        </a:defRPr>
      </a:lvl8pPr>
      <a:lvl9pPr marL="3658332" algn="l" defTabSz="91458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93043" y="365211"/>
            <a:ext cx="8694539" cy="1325870"/>
          </a:xfrm>
          <a:prstGeom prst="rect">
            <a:avLst/>
          </a:prstGeom>
        </p:spPr>
        <p:txBody>
          <a:bodyPr vert="horz" lIns="91440" tIns="45720" rIns="91440" bIns="45720" rtlCol="0" anchor="ctr">
            <a:normAutofit/>
          </a:bodyPr>
          <a:lstStyle/>
          <a:p>
            <a:r>
              <a:rPr lang="tr-TR"/>
              <a:t>Asıl başlık stilini düzenlemek için tıklayın</a:t>
            </a:r>
            <a:endParaRPr lang="en-US" dirty="0"/>
          </a:p>
        </p:txBody>
      </p:sp>
      <p:sp>
        <p:nvSpPr>
          <p:cNvPr id="3" name="Text Placeholder 2"/>
          <p:cNvSpPr>
            <a:spLocks noGrp="1"/>
          </p:cNvSpPr>
          <p:nvPr>
            <p:ph type="body" idx="1"/>
          </p:nvPr>
        </p:nvSpPr>
        <p:spPr>
          <a:xfrm>
            <a:off x="693043" y="1826048"/>
            <a:ext cx="8694539" cy="4352346"/>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2"/>
          </p:nvPr>
        </p:nvSpPr>
        <p:spPr>
          <a:xfrm>
            <a:off x="693043" y="6357823"/>
            <a:ext cx="2268141" cy="365210"/>
          </a:xfrm>
          <a:prstGeom prst="rect">
            <a:avLst/>
          </a:prstGeom>
        </p:spPr>
        <p:txBody>
          <a:bodyPr vert="horz" lIns="91440" tIns="45720" rIns="91440" bIns="45720" rtlCol="0" anchor="ctr"/>
          <a:lstStyle>
            <a:lvl1pPr algn="l">
              <a:defRPr sz="1200">
                <a:solidFill>
                  <a:schemeClr val="tx1">
                    <a:tint val="75000"/>
                  </a:schemeClr>
                </a:solidFill>
              </a:defRPr>
            </a:lvl1pPr>
          </a:lstStyle>
          <a:p>
            <a:fld id="{CDC53165-5992-41F5-A542-23B6FD9A289B}" type="datetime1">
              <a:rPr lang="tr-TR" smtClean="0"/>
              <a:pPr/>
              <a:t>28.04.2025</a:t>
            </a:fld>
            <a:endParaRPr lang="tr-TR"/>
          </a:p>
        </p:txBody>
      </p:sp>
      <p:sp>
        <p:nvSpPr>
          <p:cNvPr id="5" name="Footer Placeholder 4"/>
          <p:cNvSpPr>
            <a:spLocks noGrp="1"/>
          </p:cNvSpPr>
          <p:nvPr>
            <p:ph type="ftr" sz="quarter" idx="3"/>
          </p:nvPr>
        </p:nvSpPr>
        <p:spPr>
          <a:xfrm>
            <a:off x="3339207" y="6357823"/>
            <a:ext cx="3402211" cy="36521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7119441" y="6357823"/>
            <a:ext cx="2268141" cy="365210"/>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70827467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l" defTabSz="914583" rtl="0" eaLnBrk="1" latinLnBrk="0" hangingPunct="1">
        <a:lnSpc>
          <a:spcPct val="90000"/>
        </a:lnSpc>
        <a:spcBef>
          <a:spcPct val="0"/>
        </a:spcBef>
        <a:buNone/>
        <a:defRPr sz="4401" kern="1200">
          <a:solidFill>
            <a:schemeClr val="tx1"/>
          </a:solidFill>
          <a:latin typeface="+mj-lt"/>
          <a:ea typeface="+mj-ea"/>
          <a:cs typeface="+mj-cs"/>
        </a:defRPr>
      </a:lvl1pPr>
    </p:titleStyle>
    <p:bodyStyle>
      <a:lvl1pPr marL="228646" indent="-228646" algn="l" defTabSz="914583" rtl="0" eaLnBrk="1" latinLnBrk="0" hangingPunct="1">
        <a:lnSpc>
          <a:spcPct val="90000"/>
        </a:lnSpc>
        <a:spcBef>
          <a:spcPts val="1000"/>
        </a:spcBef>
        <a:buFont typeface="Arial" panose="020B0604020202020204" pitchFamily="34" charset="0"/>
        <a:buChar char="•"/>
        <a:defRPr sz="2801" kern="1200">
          <a:solidFill>
            <a:schemeClr val="tx1"/>
          </a:solidFill>
          <a:latin typeface="+mn-lt"/>
          <a:ea typeface="+mn-ea"/>
          <a:cs typeface="+mn-cs"/>
        </a:defRPr>
      </a:lvl1pPr>
      <a:lvl2pPr marL="685937" indent="-228646" algn="l" defTabSz="91458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229" indent="-228646" algn="l" defTabSz="91458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520" indent="-228646" algn="l" defTabSz="9145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811" indent="-228646" algn="l" defTabSz="9145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5103" indent="-228646" algn="l" defTabSz="9145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394" indent="-228646" algn="l" defTabSz="9145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686" indent="-228646" algn="l" defTabSz="9145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977" indent="-228646" algn="l" defTabSz="9145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583" rtl="0" eaLnBrk="1" latinLnBrk="0" hangingPunct="1">
        <a:defRPr sz="1800" kern="1200">
          <a:solidFill>
            <a:schemeClr val="tx1"/>
          </a:solidFill>
          <a:latin typeface="+mn-lt"/>
          <a:ea typeface="+mn-ea"/>
          <a:cs typeface="+mn-cs"/>
        </a:defRPr>
      </a:lvl1pPr>
      <a:lvl2pPr marL="457291" algn="l" defTabSz="914583" rtl="0" eaLnBrk="1" latinLnBrk="0" hangingPunct="1">
        <a:defRPr sz="1800" kern="1200">
          <a:solidFill>
            <a:schemeClr val="tx1"/>
          </a:solidFill>
          <a:latin typeface="+mn-lt"/>
          <a:ea typeface="+mn-ea"/>
          <a:cs typeface="+mn-cs"/>
        </a:defRPr>
      </a:lvl2pPr>
      <a:lvl3pPr marL="914583" algn="l" defTabSz="914583" rtl="0" eaLnBrk="1" latinLnBrk="0" hangingPunct="1">
        <a:defRPr sz="1800" kern="1200">
          <a:solidFill>
            <a:schemeClr val="tx1"/>
          </a:solidFill>
          <a:latin typeface="+mn-lt"/>
          <a:ea typeface="+mn-ea"/>
          <a:cs typeface="+mn-cs"/>
        </a:defRPr>
      </a:lvl3pPr>
      <a:lvl4pPr marL="1371874" algn="l" defTabSz="914583" rtl="0" eaLnBrk="1" latinLnBrk="0" hangingPunct="1">
        <a:defRPr sz="1800" kern="1200">
          <a:solidFill>
            <a:schemeClr val="tx1"/>
          </a:solidFill>
          <a:latin typeface="+mn-lt"/>
          <a:ea typeface="+mn-ea"/>
          <a:cs typeface="+mn-cs"/>
        </a:defRPr>
      </a:lvl4pPr>
      <a:lvl5pPr marL="1829166" algn="l" defTabSz="914583" rtl="0" eaLnBrk="1" latinLnBrk="0" hangingPunct="1">
        <a:defRPr sz="1800" kern="1200">
          <a:solidFill>
            <a:schemeClr val="tx1"/>
          </a:solidFill>
          <a:latin typeface="+mn-lt"/>
          <a:ea typeface="+mn-ea"/>
          <a:cs typeface="+mn-cs"/>
        </a:defRPr>
      </a:lvl5pPr>
      <a:lvl6pPr marL="2286457" algn="l" defTabSz="914583" rtl="0" eaLnBrk="1" latinLnBrk="0" hangingPunct="1">
        <a:defRPr sz="1800" kern="1200">
          <a:solidFill>
            <a:schemeClr val="tx1"/>
          </a:solidFill>
          <a:latin typeface="+mn-lt"/>
          <a:ea typeface="+mn-ea"/>
          <a:cs typeface="+mn-cs"/>
        </a:defRPr>
      </a:lvl6pPr>
      <a:lvl7pPr marL="2743749" algn="l" defTabSz="914583" rtl="0" eaLnBrk="1" latinLnBrk="0" hangingPunct="1">
        <a:defRPr sz="1800" kern="1200">
          <a:solidFill>
            <a:schemeClr val="tx1"/>
          </a:solidFill>
          <a:latin typeface="+mn-lt"/>
          <a:ea typeface="+mn-ea"/>
          <a:cs typeface="+mn-cs"/>
        </a:defRPr>
      </a:lvl7pPr>
      <a:lvl8pPr marL="3201040" algn="l" defTabSz="914583" rtl="0" eaLnBrk="1" latinLnBrk="0" hangingPunct="1">
        <a:defRPr sz="1800" kern="1200">
          <a:solidFill>
            <a:schemeClr val="tx1"/>
          </a:solidFill>
          <a:latin typeface="+mn-lt"/>
          <a:ea typeface="+mn-ea"/>
          <a:cs typeface="+mn-cs"/>
        </a:defRPr>
      </a:lvl8pPr>
      <a:lvl9pPr marL="3658332" algn="l" defTabSz="91458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jpeg"/><Relationship Id="rId1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png"/><Relationship Id="rId17" Type="http://schemas.openxmlformats.org/officeDocument/2006/relationships/image" Target="../media/image4.jpeg"/><Relationship Id="rId2" Type="http://schemas.openxmlformats.org/officeDocument/2006/relationships/image" Target="../media/image7.png"/><Relationship Id="rId16"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5" Type="http://schemas.microsoft.com/office/2007/relationships/hdphoto" Target="../media/hdphoto2.wdp"/><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 Id="rId14" Type="http://schemas.openxmlformats.org/officeDocument/2006/relationships/image" Target="../media/image1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s://sgdb.siirt.edu.tr/detay/siirt-universitesi-2023-2027-stratejik-plani/965110758.html" TargetMode="External"/><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524434" y="4102226"/>
            <a:ext cx="9305365" cy="2169825"/>
          </a:xfrm>
          <a:prstGeom prst="rect">
            <a:avLst/>
          </a:prstGeom>
        </p:spPr>
        <p:txBody>
          <a:bodyPr wrap="square">
            <a:spAutoFit/>
          </a:bodyPr>
          <a:lstStyle/>
          <a:p>
            <a:pPr algn="ctr"/>
            <a:r>
              <a:rPr lang="tr-TR" sz="4500" b="1" dirty="0">
                <a:solidFill>
                  <a:schemeClr val="tx1">
                    <a:lumMod val="85000"/>
                    <a:lumOff val="15000"/>
                  </a:schemeClr>
                </a:solidFill>
                <a:latin typeface="Times New Roman" panose="02020603050405020304" pitchFamily="18" charset="0"/>
                <a:cs typeface="Times New Roman" panose="02020603050405020304" pitchFamily="18" charset="0"/>
              </a:rPr>
              <a:t>BAP KOORDİNATÖRLÜĞÜ</a:t>
            </a:r>
          </a:p>
          <a:p>
            <a:pPr algn="ctr"/>
            <a:r>
              <a:rPr lang="tr-TR" sz="4500" b="1" dirty="0">
                <a:solidFill>
                  <a:schemeClr val="tx1">
                    <a:lumMod val="85000"/>
                    <a:lumOff val="15000"/>
                  </a:schemeClr>
                </a:solidFill>
                <a:latin typeface="Times New Roman" panose="02020603050405020304" pitchFamily="18" charset="0"/>
                <a:cs typeface="Times New Roman" panose="02020603050405020304" pitchFamily="18" charset="0"/>
              </a:rPr>
              <a:t>BRİFİNG SUNUMU</a:t>
            </a:r>
          </a:p>
          <a:p>
            <a:pPr algn="ctr"/>
            <a:r>
              <a:rPr lang="tr-TR" sz="4500" b="1" dirty="0">
                <a:solidFill>
                  <a:schemeClr val="tx1">
                    <a:lumMod val="85000"/>
                    <a:lumOff val="15000"/>
                  </a:schemeClr>
                </a:solidFill>
                <a:latin typeface="Times New Roman" panose="02020603050405020304" pitchFamily="18" charset="0"/>
                <a:cs typeface="Times New Roman" panose="02020603050405020304" pitchFamily="18" charset="0"/>
              </a:rPr>
              <a:t>2024  </a:t>
            </a:r>
          </a:p>
        </p:txBody>
      </p:sp>
      <p:sp>
        <p:nvSpPr>
          <p:cNvPr id="3" name="2 Slayt Numarası Yer Tutucusu"/>
          <p:cNvSpPr>
            <a:spLocks noGrp="1"/>
          </p:cNvSpPr>
          <p:nvPr>
            <p:ph type="sldNum" sz="quarter" idx="12"/>
          </p:nvPr>
        </p:nvSpPr>
        <p:spPr/>
        <p:txBody>
          <a:bodyPr/>
          <a:lstStyle/>
          <a:p>
            <a:fld id="{B3BF8EA4-8A69-4270-8123-1D095C65A064}" type="slidenum">
              <a:rPr lang="tr-TR" smtClean="0"/>
              <a:pPr/>
              <a:t>1</a:t>
            </a:fld>
            <a:endParaRPr lang="tr-TR"/>
          </a:p>
        </p:txBody>
      </p:sp>
    </p:spTree>
    <p:extLst>
      <p:ext uri="{BB962C8B-B14F-4D97-AF65-F5344CB8AC3E}">
        <p14:creationId xmlns:p14="http://schemas.microsoft.com/office/powerpoint/2010/main" val="28654601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F71CB3E-BF0B-41AD-76D3-26FBDA365B5E}"/>
              </a:ext>
            </a:extLst>
          </p:cNvPr>
          <p:cNvSpPr>
            <a:spLocks noGrp="1"/>
          </p:cNvSpPr>
          <p:nvPr>
            <p:ph type="title"/>
          </p:nvPr>
        </p:nvSpPr>
        <p:spPr>
          <a:xfrm>
            <a:off x="1135626" y="707923"/>
            <a:ext cx="8251957" cy="365210"/>
          </a:xfrm>
        </p:spPr>
        <p:txBody>
          <a:bodyPr>
            <a:normAutofit fontScale="90000"/>
          </a:bodyPr>
          <a:lstStyle/>
          <a:p>
            <a:r>
              <a:rPr lang="tr-TR" dirty="0"/>
              <a:t>YÖNETİM</a:t>
            </a:r>
          </a:p>
        </p:txBody>
      </p:sp>
      <p:sp>
        <p:nvSpPr>
          <p:cNvPr id="4" name="Slayt Numarası Yer Tutucusu 3">
            <a:extLst>
              <a:ext uri="{FF2B5EF4-FFF2-40B4-BE49-F238E27FC236}">
                <a16:creationId xmlns:a16="http://schemas.microsoft.com/office/drawing/2014/main" id="{35D52350-9822-4EEF-1950-42677C570AB7}"/>
              </a:ext>
            </a:extLst>
          </p:cNvPr>
          <p:cNvSpPr>
            <a:spLocks noGrp="1"/>
          </p:cNvSpPr>
          <p:nvPr>
            <p:ph type="sldNum" sz="quarter" idx="12"/>
          </p:nvPr>
        </p:nvSpPr>
        <p:spPr/>
        <p:txBody>
          <a:bodyPr/>
          <a:lstStyle/>
          <a:p>
            <a:fld id="{B3BF8EA4-8A69-4270-8123-1D095C65A064}" type="slidenum">
              <a:rPr lang="tr-TR" smtClean="0"/>
              <a:pPr/>
              <a:t>2</a:t>
            </a:fld>
            <a:endParaRPr lang="tr-TR"/>
          </a:p>
        </p:txBody>
      </p:sp>
      <p:pic>
        <p:nvPicPr>
          <p:cNvPr id="1026" name="Picture 2">
            <a:extLst>
              <a:ext uri="{FF2B5EF4-FFF2-40B4-BE49-F238E27FC236}">
                <a16:creationId xmlns:a16="http://schemas.microsoft.com/office/drawing/2014/main" id="{53034A55-13A9-875C-D004-A5EF4F2CF71E}"/>
              </a:ext>
              <a:ext uri="{C183D7F6-B498-43B3-948B-1728B52AA6E4}">
                <adec:decorative xmlns="" xmlns:adec="http://schemas.microsoft.com/office/drawing/2017/decorative" val="1"/>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3189066" y="1022426"/>
            <a:ext cx="2371253" cy="1866959"/>
          </a:xfrm>
          <a:prstGeom prst="rect">
            <a:avLst/>
          </a:prstGeom>
          <a:solidFill>
            <a:schemeClr val="accent1"/>
          </a:solidFill>
        </p:spPr>
      </p:pic>
      <p:pic>
        <p:nvPicPr>
          <p:cNvPr id="1030" name="Picture 6">
            <a:extLst>
              <a:ext uri="{FF2B5EF4-FFF2-40B4-BE49-F238E27FC236}">
                <a16:creationId xmlns:a16="http://schemas.microsoft.com/office/drawing/2014/main" id="{8B57BFE3-6009-D0DE-3FB3-C9DC6CD9A5D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337" y="2690205"/>
            <a:ext cx="2125255" cy="159046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6A14495C-1E34-BAE2-0B94-325FEAF4490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39062" y="1955905"/>
            <a:ext cx="2628900" cy="248141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davut-kurt">
            <a:extLst>
              <a:ext uri="{FF2B5EF4-FFF2-40B4-BE49-F238E27FC236}">
                <a16:creationId xmlns:a16="http://schemas.microsoft.com/office/drawing/2014/main" id="{F70C609E-1DB6-B501-F717-E3240BF4507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38443" y="3485437"/>
            <a:ext cx="2711247" cy="2302441"/>
          </a:xfrm>
          <a:prstGeom prst="rect">
            <a:avLst/>
          </a:prstGeom>
          <a:noFill/>
          <a:extLst>
            <a:ext uri="{909E8E84-426E-40DD-AFC4-6F175D3DCCD1}">
              <a14:hiddenFill xmlns:a14="http://schemas.microsoft.com/office/drawing/2010/main">
                <a:solidFill>
                  <a:srgbClr val="FFFFFF"/>
                </a:solidFill>
              </a14:hiddenFill>
            </a:ext>
          </a:extLst>
        </p:spPr>
      </p:pic>
      <p:sp>
        <p:nvSpPr>
          <p:cNvPr id="8" name="Metin kutusu 7">
            <a:extLst>
              <a:ext uri="{FF2B5EF4-FFF2-40B4-BE49-F238E27FC236}">
                <a16:creationId xmlns:a16="http://schemas.microsoft.com/office/drawing/2014/main" id="{66238E9F-E50E-D308-A85B-82E4C4125C27}"/>
              </a:ext>
            </a:extLst>
          </p:cNvPr>
          <p:cNvSpPr txBox="1"/>
          <p:nvPr/>
        </p:nvSpPr>
        <p:spPr>
          <a:xfrm>
            <a:off x="5519242" y="1124123"/>
            <a:ext cx="3200400" cy="923330"/>
          </a:xfrm>
          <a:prstGeom prst="rect">
            <a:avLst/>
          </a:prstGeom>
          <a:noFill/>
        </p:spPr>
        <p:txBody>
          <a:bodyPr wrap="square" rtlCol="0">
            <a:spAutoFit/>
          </a:bodyPr>
          <a:lstStyle/>
          <a:p>
            <a:pPr algn="ctr"/>
            <a:r>
              <a:rPr lang="tr-TR" b="1" dirty="0"/>
              <a:t>KOORDİNATÖR</a:t>
            </a:r>
          </a:p>
          <a:p>
            <a:pPr algn="ctr"/>
            <a:r>
              <a:rPr lang="tr-TR" b="1" dirty="0" err="1"/>
              <a:t>Doç</a:t>
            </a:r>
            <a:r>
              <a:rPr lang="tr-TR" b="1" dirty="0"/>
              <a:t> </a:t>
            </a:r>
            <a:r>
              <a:rPr lang="tr-TR" b="1" dirty="0" err="1"/>
              <a:t>Dr</a:t>
            </a:r>
            <a:r>
              <a:rPr lang="tr-TR" b="1" dirty="0"/>
              <a:t> Mahire BAYRAMOĞLU AKKOYUN</a:t>
            </a:r>
          </a:p>
        </p:txBody>
      </p:sp>
      <p:sp>
        <p:nvSpPr>
          <p:cNvPr id="14" name="Metin kutusu 13">
            <a:extLst>
              <a:ext uri="{FF2B5EF4-FFF2-40B4-BE49-F238E27FC236}">
                <a16:creationId xmlns:a16="http://schemas.microsoft.com/office/drawing/2014/main" id="{F1359E10-0A68-4EFF-514D-85F738F4512D}"/>
              </a:ext>
            </a:extLst>
          </p:cNvPr>
          <p:cNvSpPr txBox="1"/>
          <p:nvPr/>
        </p:nvSpPr>
        <p:spPr>
          <a:xfrm>
            <a:off x="239712" y="4636657"/>
            <a:ext cx="3200400" cy="646331"/>
          </a:xfrm>
          <a:prstGeom prst="rect">
            <a:avLst/>
          </a:prstGeom>
          <a:noFill/>
        </p:spPr>
        <p:txBody>
          <a:bodyPr wrap="square" rtlCol="0">
            <a:spAutoFit/>
          </a:bodyPr>
          <a:lstStyle/>
          <a:p>
            <a:pPr algn="ctr"/>
            <a:r>
              <a:rPr lang="tr-TR" b="1" dirty="0"/>
              <a:t>KOORDİNATÖR YARDIMCISI </a:t>
            </a:r>
          </a:p>
          <a:p>
            <a:pPr algn="ctr"/>
            <a:r>
              <a:rPr lang="tr-TR" b="1" dirty="0" err="1"/>
              <a:t>Doç</a:t>
            </a:r>
            <a:r>
              <a:rPr lang="tr-TR" b="1" dirty="0"/>
              <a:t> </a:t>
            </a:r>
            <a:r>
              <a:rPr lang="tr-TR" b="1" dirty="0" err="1"/>
              <a:t>Dr</a:t>
            </a:r>
            <a:r>
              <a:rPr lang="tr-TR" b="1" dirty="0"/>
              <a:t> </a:t>
            </a:r>
            <a:r>
              <a:rPr lang="tr-TR" b="1" dirty="0" err="1"/>
              <a:t>Sidar</a:t>
            </a:r>
            <a:r>
              <a:rPr lang="tr-TR" b="1" dirty="0"/>
              <a:t> GÜL</a:t>
            </a:r>
          </a:p>
        </p:txBody>
      </p:sp>
      <p:sp>
        <p:nvSpPr>
          <p:cNvPr id="15" name="Metin kutusu 14">
            <a:extLst>
              <a:ext uri="{FF2B5EF4-FFF2-40B4-BE49-F238E27FC236}">
                <a16:creationId xmlns:a16="http://schemas.microsoft.com/office/drawing/2014/main" id="{59C30DB8-11C0-B60F-5B5E-3D945E64F13A}"/>
              </a:ext>
            </a:extLst>
          </p:cNvPr>
          <p:cNvSpPr txBox="1"/>
          <p:nvPr/>
        </p:nvSpPr>
        <p:spPr>
          <a:xfrm>
            <a:off x="6788164" y="4622772"/>
            <a:ext cx="3200400" cy="646331"/>
          </a:xfrm>
          <a:prstGeom prst="rect">
            <a:avLst/>
          </a:prstGeom>
          <a:noFill/>
        </p:spPr>
        <p:txBody>
          <a:bodyPr wrap="square" rtlCol="0">
            <a:spAutoFit/>
          </a:bodyPr>
          <a:lstStyle/>
          <a:p>
            <a:pPr algn="ctr"/>
            <a:r>
              <a:rPr lang="tr-TR" b="1" dirty="0"/>
              <a:t>DAİRE BAŞKANI</a:t>
            </a:r>
          </a:p>
          <a:p>
            <a:pPr algn="ctr"/>
            <a:r>
              <a:rPr lang="tr-TR" b="1" dirty="0"/>
              <a:t>Abdülhaluk ALTUN</a:t>
            </a:r>
          </a:p>
        </p:txBody>
      </p:sp>
      <p:sp>
        <p:nvSpPr>
          <p:cNvPr id="16" name="Metin kutusu 15">
            <a:extLst>
              <a:ext uri="{FF2B5EF4-FFF2-40B4-BE49-F238E27FC236}">
                <a16:creationId xmlns:a16="http://schemas.microsoft.com/office/drawing/2014/main" id="{CAD47784-4762-B06C-0E36-A40CAD7DE067}"/>
              </a:ext>
            </a:extLst>
          </p:cNvPr>
          <p:cNvSpPr txBox="1"/>
          <p:nvPr/>
        </p:nvSpPr>
        <p:spPr>
          <a:xfrm>
            <a:off x="3440112" y="6034658"/>
            <a:ext cx="3200400" cy="646331"/>
          </a:xfrm>
          <a:prstGeom prst="rect">
            <a:avLst/>
          </a:prstGeom>
          <a:noFill/>
        </p:spPr>
        <p:txBody>
          <a:bodyPr wrap="square" rtlCol="0">
            <a:spAutoFit/>
          </a:bodyPr>
          <a:lstStyle/>
          <a:p>
            <a:pPr algn="ctr"/>
            <a:r>
              <a:rPr lang="tr-TR" b="1" dirty="0"/>
              <a:t>BİLGİSAYAR İŞLETMENİ</a:t>
            </a:r>
          </a:p>
          <a:p>
            <a:pPr algn="ctr"/>
            <a:r>
              <a:rPr lang="tr-TR" b="1" dirty="0"/>
              <a:t>Davut KURT</a:t>
            </a:r>
          </a:p>
        </p:txBody>
      </p:sp>
    </p:spTree>
    <p:extLst>
      <p:ext uri="{BB962C8B-B14F-4D97-AF65-F5344CB8AC3E}">
        <p14:creationId xmlns:p14="http://schemas.microsoft.com/office/powerpoint/2010/main" val="286922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26408" y="412457"/>
            <a:ext cx="1948798" cy="801052"/>
          </a:xfrm>
          <a:prstGeom prst="rect">
            <a:avLst/>
          </a:prstGeom>
        </p:spPr>
        <p:txBody>
          <a:bodyPr vert="horz" wrap="square" lIns="0" tIns="99377" rIns="0" bIns="0" rtlCol="0">
            <a:spAutoFit/>
          </a:bodyPr>
          <a:lstStyle/>
          <a:p>
            <a:pPr marL="15057" marR="6023" algn="ctr">
              <a:lnSpc>
                <a:spcPts val="2727"/>
              </a:lnSpc>
              <a:spcBef>
                <a:spcPts val="782"/>
              </a:spcBef>
            </a:pPr>
            <a:r>
              <a:rPr sz="2800" b="1" dirty="0"/>
              <a:t>O</a:t>
            </a:r>
            <a:r>
              <a:rPr sz="2800" b="1" spc="6" dirty="0"/>
              <a:t>r</a:t>
            </a:r>
            <a:r>
              <a:rPr sz="2800" b="1" dirty="0"/>
              <a:t>ga</a:t>
            </a:r>
            <a:r>
              <a:rPr sz="2800" b="1" spc="-12" dirty="0"/>
              <a:t>n</a:t>
            </a:r>
            <a:r>
              <a:rPr sz="2800" b="1" dirty="0"/>
              <a:t>izas</a:t>
            </a:r>
            <a:r>
              <a:rPr sz="2800" b="1" spc="-36" dirty="0"/>
              <a:t>y</a:t>
            </a:r>
            <a:r>
              <a:rPr sz="2800" b="1" dirty="0"/>
              <a:t>on  </a:t>
            </a:r>
            <a:r>
              <a:rPr sz="2800" b="1" spc="-6" dirty="0"/>
              <a:t>Şeması</a:t>
            </a:r>
            <a:endParaRPr sz="2800" b="1" dirty="0"/>
          </a:p>
        </p:txBody>
      </p:sp>
      <p:sp>
        <p:nvSpPr>
          <p:cNvPr id="3" name="object 3"/>
          <p:cNvSpPr/>
          <p:nvPr/>
        </p:nvSpPr>
        <p:spPr>
          <a:xfrm>
            <a:off x="263777" y="357714"/>
            <a:ext cx="112707" cy="628372"/>
          </a:xfrm>
          <a:custGeom>
            <a:avLst/>
            <a:gdLst/>
            <a:ahLst/>
            <a:cxnLst/>
            <a:rect l="l" t="t" r="r" b="b"/>
            <a:pathLst>
              <a:path w="102235" h="471170">
                <a:moveTo>
                  <a:pt x="0" y="0"/>
                </a:moveTo>
                <a:lnTo>
                  <a:pt x="102107" y="0"/>
                </a:lnTo>
                <a:lnTo>
                  <a:pt x="102107" y="470915"/>
                </a:lnTo>
                <a:lnTo>
                  <a:pt x="0" y="470915"/>
                </a:lnTo>
                <a:lnTo>
                  <a:pt x="0" y="0"/>
                </a:lnTo>
                <a:close/>
              </a:path>
            </a:pathLst>
          </a:custGeom>
          <a:solidFill>
            <a:srgbClr val="4BACC6"/>
          </a:solidFill>
        </p:spPr>
        <p:txBody>
          <a:bodyPr wrap="square" lIns="0" tIns="0" rIns="0" bIns="0" rtlCol="0"/>
          <a:lstStyle/>
          <a:p>
            <a:endParaRPr/>
          </a:p>
        </p:txBody>
      </p:sp>
      <p:sp>
        <p:nvSpPr>
          <p:cNvPr id="4" name="object 4"/>
          <p:cNvSpPr/>
          <p:nvPr/>
        </p:nvSpPr>
        <p:spPr>
          <a:xfrm>
            <a:off x="4993648" y="2392215"/>
            <a:ext cx="73546" cy="1051803"/>
          </a:xfrm>
          <a:custGeom>
            <a:avLst/>
            <a:gdLst/>
            <a:ahLst/>
            <a:cxnLst/>
            <a:rect l="l" t="t" r="r" b="b"/>
            <a:pathLst>
              <a:path h="178435">
                <a:moveTo>
                  <a:pt x="0" y="0"/>
                </a:moveTo>
                <a:lnTo>
                  <a:pt x="0" y="178307"/>
                </a:lnTo>
              </a:path>
            </a:pathLst>
          </a:custGeom>
          <a:ln w="57150">
            <a:solidFill>
              <a:schemeClr val="accent1">
                <a:lumMod val="75000"/>
              </a:schemeClr>
            </a:solidFill>
          </a:ln>
        </p:spPr>
        <p:style>
          <a:lnRef idx="2">
            <a:schemeClr val="accent6"/>
          </a:lnRef>
          <a:fillRef idx="0">
            <a:schemeClr val="accent6"/>
          </a:fillRef>
          <a:effectRef idx="1">
            <a:schemeClr val="accent6"/>
          </a:effectRef>
          <a:fontRef idx="minor">
            <a:schemeClr val="tx1"/>
          </a:fontRef>
        </p:style>
        <p:txBody>
          <a:bodyPr wrap="square" lIns="0" tIns="0" rIns="0" bIns="0" rtlCol="0"/>
          <a:lstStyle/>
          <a:p>
            <a:endParaRPr/>
          </a:p>
        </p:txBody>
      </p:sp>
      <p:sp>
        <p:nvSpPr>
          <p:cNvPr id="5" name="object 5"/>
          <p:cNvSpPr/>
          <p:nvPr/>
        </p:nvSpPr>
        <p:spPr>
          <a:xfrm>
            <a:off x="4908423" y="979649"/>
            <a:ext cx="0" cy="270996"/>
          </a:xfrm>
          <a:custGeom>
            <a:avLst/>
            <a:gdLst/>
            <a:ahLst/>
            <a:cxnLst/>
            <a:rect l="l" t="t" r="r" b="b"/>
            <a:pathLst>
              <a:path h="203200">
                <a:moveTo>
                  <a:pt x="0" y="0"/>
                </a:moveTo>
                <a:lnTo>
                  <a:pt x="0" y="202691"/>
                </a:lnTo>
              </a:path>
            </a:pathLst>
          </a:custGeom>
          <a:ln w="25908">
            <a:solidFill>
              <a:srgbClr val="3D6696"/>
            </a:solidFill>
          </a:ln>
        </p:spPr>
        <p:txBody>
          <a:bodyPr wrap="square" lIns="0" tIns="0" rIns="0" bIns="0" rtlCol="0"/>
          <a:lstStyle/>
          <a:p>
            <a:endParaRPr/>
          </a:p>
        </p:txBody>
      </p:sp>
      <p:sp>
        <p:nvSpPr>
          <p:cNvPr id="6" name="object 6"/>
          <p:cNvSpPr/>
          <p:nvPr/>
        </p:nvSpPr>
        <p:spPr>
          <a:xfrm>
            <a:off x="3935708" y="38138"/>
            <a:ext cx="1953121" cy="935783"/>
          </a:xfrm>
          <a:custGeom>
            <a:avLst/>
            <a:gdLst/>
            <a:ahLst/>
            <a:cxnLst/>
            <a:rect l="l" t="t" r="r" b="b"/>
            <a:pathLst>
              <a:path w="1771650" h="701675">
                <a:moveTo>
                  <a:pt x="36324" y="697873"/>
                </a:moveTo>
                <a:lnTo>
                  <a:pt x="39613" y="700113"/>
                </a:lnTo>
                <a:lnTo>
                  <a:pt x="44263" y="701080"/>
                </a:lnTo>
                <a:lnTo>
                  <a:pt x="41851" y="699874"/>
                </a:lnTo>
                <a:lnTo>
                  <a:pt x="37279" y="698350"/>
                </a:lnTo>
                <a:lnTo>
                  <a:pt x="36324" y="697873"/>
                </a:lnTo>
                <a:close/>
              </a:path>
              <a:path w="1771650" h="701675">
                <a:moveTo>
                  <a:pt x="14698" y="681865"/>
                </a:moveTo>
                <a:lnTo>
                  <a:pt x="16324" y="684253"/>
                </a:lnTo>
                <a:lnTo>
                  <a:pt x="18713" y="685880"/>
                </a:lnTo>
                <a:lnTo>
                  <a:pt x="14698" y="681865"/>
                </a:lnTo>
                <a:close/>
              </a:path>
              <a:path w="1771650" h="701675">
                <a:moveTo>
                  <a:pt x="2227" y="663298"/>
                </a:moveTo>
                <a:lnTo>
                  <a:pt x="2055" y="663298"/>
                </a:lnTo>
                <a:lnTo>
                  <a:pt x="2227" y="663552"/>
                </a:lnTo>
                <a:lnTo>
                  <a:pt x="2227" y="663298"/>
                </a:lnTo>
                <a:close/>
              </a:path>
              <a:path w="1771650" h="701675">
                <a:moveTo>
                  <a:pt x="703" y="658726"/>
                </a:moveTo>
                <a:lnTo>
                  <a:pt x="0" y="658726"/>
                </a:lnTo>
                <a:lnTo>
                  <a:pt x="465" y="660965"/>
                </a:lnTo>
                <a:lnTo>
                  <a:pt x="703" y="661314"/>
                </a:lnTo>
                <a:lnTo>
                  <a:pt x="703" y="658726"/>
                </a:lnTo>
                <a:close/>
              </a:path>
              <a:path w="1771650" h="701675">
                <a:moveTo>
                  <a:pt x="1754827" y="0"/>
                </a:moveTo>
                <a:lnTo>
                  <a:pt x="1754827" y="358"/>
                </a:lnTo>
                <a:lnTo>
                  <a:pt x="1755075" y="358"/>
                </a:lnTo>
                <a:lnTo>
                  <a:pt x="1754827" y="0"/>
                </a:lnTo>
                <a:close/>
              </a:path>
              <a:path w="1771650" h="701675">
                <a:moveTo>
                  <a:pt x="1763971" y="13247"/>
                </a:moveTo>
                <a:lnTo>
                  <a:pt x="1763971" y="14074"/>
                </a:lnTo>
                <a:lnTo>
                  <a:pt x="1764543" y="14074"/>
                </a:lnTo>
                <a:lnTo>
                  <a:pt x="1763971" y="13247"/>
                </a:lnTo>
                <a:close/>
              </a:path>
              <a:path w="1771650" h="701675">
                <a:moveTo>
                  <a:pt x="1765495" y="15455"/>
                </a:moveTo>
                <a:lnTo>
                  <a:pt x="1765495" y="18646"/>
                </a:lnTo>
                <a:lnTo>
                  <a:pt x="1766298" y="18646"/>
                </a:lnTo>
                <a:lnTo>
                  <a:pt x="1765710" y="15765"/>
                </a:lnTo>
                <a:lnTo>
                  <a:pt x="1765495" y="15455"/>
                </a:lnTo>
                <a:close/>
              </a:path>
              <a:path w="1771650" h="701675">
                <a:moveTo>
                  <a:pt x="1771572" y="44461"/>
                </a:moveTo>
                <a:lnTo>
                  <a:pt x="1770068" y="640107"/>
                </a:lnTo>
                <a:lnTo>
                  <a:pt x="1771591" y="632818"/>
                </a:lnTo>
                <a:lnTo>
                  <a:pt x="1771572" y="44461"/>
                </a:lnTo>
                <a:close/>
              </a:path>
              <a:path w="1771650" h="701675">
                <a:moveTo>
                  <a:pt x="1767711" y="651389"/>
                </a:moveTo>
                <a:lnTo>
                  <a:pt x="1767019" y="654154"/>
                </a:lnTo>
                <a:lnTo>
                  <a:pt x="1765495" y="658726"/>
                </a:lnTo>
                <a:lnTo>
                  <a:pt x="1763971" y="661774"/>
                </a:lnTo>
                <a:lnTo>
                  <a:pt x="1762862" y="665104"/>
                </a:lnTo>
                <a:lnTo>
                  <a:pt x="1765710" y="660965"/>
                </a:lnTo>
                <a:lnTo>
                  <a:pt x="1767711" y="651389"/>
                </a:lnTo>
                <a:close/>
              </a:path>
              <a:path w="1771650" h="701675">
                <a:moveTo>
                  <a:pt x="1761033" y="667760"/>
                </a:moveTo>
                <a:lnTo>
                  <a:pt x="1760832" y="668053"/>
                </a:lnTo>
                <a:lnTo>
                  <a:pt x="1761033" y="667760"/>
                </a:lnTo>
                <a:close/>
              </a:path>
              <a:path w="1771650" h="701675">
                <a:moveTo>
                  <a:pt x="1754308" y="677534"/>
                </a:moveTo>
                <a:lnTo>
                  <a:pt x="1753303" y="678538"/>
                </a:lnTo>
                <a:lnTo>
                  <a:pt x="1752471" y="680203"/>
                </a:lnTo>
                <a:lnTo>
                  <a:pt x="1754308" y="677534"/>
                </a:lnTo>
                <a:close/>
              </a:path>
              <a:path w="1771650" h="701675">
                <a:moveTo>
                  <a:pt x="1750945" y="682421"/>
                </a:moveTo>
                <a:lnTo>
                  <a:pt x="1747963" y="685403"/>
                </a:lnTo>
                <a:lnTo>
                  <a:pt x="1749684" y="684253"/>
                </a:lnTo>
                <a:lnTo>
                  <a:pt x="1750945" y="682421"/>
                </a:lnTo>
                <a:close/>
              </a:path>
              <a:path w="1771650" h="701675">
                <a:moveTo>
                  <a:pt x="1745715" y="686904"/>
                </a:moveTo>
                <a:lnTo>
                  <a:pt x="1744159" y="687682"/>
                </a:lnTo>
                <a:lnTo>
                  <a:pt x="1743372" y="688470"/>
                </a:lnTo>
                <a:lnTo>
                  <a:pt x="1745715" y="686904"/>
                </a:lnTo>
                <a:close/>
              </a:path>
              <a:path w="1771650" h="701675">
                <a:moveTo>
                  <a:pt x="1728243" y="698576"/>
                </a:moveTo>
                <a:lnTo>
                  <a:pt x="1720089" y="701294"/>
                </a:lnTo>
                <a:lnTo>
                  <a:pt x="1725943" y="700113"/>
                </a:lnTo>
                <a:lnTo>
                  <a:pt x="1728243" y="698576"/>
                </a:lnTo>
                <a:close/>
              </a:path>
            </a:pathLst>
          </a:custGeom>
          <a:solidFill>
            <a:srgbClr val="4F81BD"/>
          </a:solidFill>
        </p:spPr>
        <p:txBody>
          <a:bodyPr wrap="square" lIns="0" tIns="0" rIns="0" bIns="0" rtlCol="0"/>
          <a:lstStyle/>
          <a:p>
            <a:endParaRPr/>
          </a:p>
        </p:txBody>
      </p:sp>
      <p:sp>
        <p:nvSpPr>
          <p:cNvPr id="7" name="object 7"/>
          <p:cNvSpPr/>
          <p:nvPr/>
        </p:nvSpPr>
        <p:spPr>
          <a:xfrm>
            <a:off x="3909601" y="0"/>
            <a:ext cx="1999324" cy="1004379"/>
          </a:xfrm>
          <a:custGeom>
            <a:avLst/>
            <a:gdLst/>
            <a:ahLst/>
            <a:cxnLst/>
            <a:rect l="l" t="t" r="r" b="b"/>
            <a:pathLst>
              <a:path w="1813560" h="753110">
                <a:moveTo>
                  <a:pt x="79247" y="0"/>
                </a:moveTo>
                <a:lnTo>
                  <a:pt x="34543" y="0"/>
                </a:lnTo>
                <a:lnTo>
                  <a:pt x="27431" y="6095"/>
                </a:lnTo>
                <a:lnTo>
                  <a:pt x="27431" y="7619"/>
                </a:lnTo>
                <a:lnTo>
                  <a:pt x="25907" y="7619"/>
                </a:lnTo>
                <a:lnTo>
                  <a:pt x="25907" y="9143"/>
                </a:lnTo>
                <a:lnTo>
                  <a:pt x="15239" y="21335"/>
                </a:lnTo>
                <a:lnTo>
                  <a:pt x="10667" y="30479"/>
                </a:lnTo>
                <a:lnTo>
                  <a:pt x="6096" y="38099"/>
                </a:lnTo>
                <a:lnTo>
                  <a:pt x="3048" y="45719"/>
                </a:lnTo>
                <a:lnTo>
                  <a:pt x="0" y="64007"/>
                </a:lnTo>
                <a:lnTo>
                  <a:pt x="0" y="672083"/>
                </a:lnTo>
                <a:lnTo>
                  <a:pt x="1524" y="681227"/>
                </a:lnTo>
                <a:lnTo>
                  <a:pt x="3048" y="688847"/>
                </a:lnTo>
                <a:lnTo>
                  <a:pt x="7619" y="697991"/>
                </a:lnTo>
                <a:lnTo>
                  <a:pt x="10667" y="705611"/>
                </a:lnTo>
                <a:lnTo>
                  <a:pt x="16763" y="714755"/>
                </a:lnTo>
                <a:lnTo>
                  <a:pt x="25907" y="725423"/>
                </a:lnTo>
                <a:lnTo>
                  <a:pt x="27431" y="726947"/>
                </a:lnTo>
                <a:lnTo>
                  <a:pt x="38100" y="736091"/>
                </a:lnTo>
                <a:lnTo>
                  <a:pt x="39624" y="737615"/>
                </a:lnTo>
                <a:lnTo>
                  <a:pt x="41148" y="737615"/>
                </a:lnTo>
                <a:lnTo>
                  <a:pt x="56387" y="746759"/>
                </a:lnTo>
                <a:lnTo>
                  <a:pt x="65531" y="749807"/>
                </a:lnTo>
                <a:lnTo>
                  <a:pt x="83819" y="752855"/>
                </a:lnTo>
                <a:lnTo>
                  <a:pt x="1731264" y="752855"/>
                </a:lnTo>
                <a:lnTo>
                  <a:pt x="1740407" y="751331"/>
                </a:lnTo>
                <a:lnTo>
                  <a:pt x="1758696" y="745235"/>
                </a:lnTo>
                <a:lnTo>
                  <a:pt x="1766315" y="742187"/>
                </a:lnTo>
                <a:lnTo>
                  <a:pt x="1773936" y="736091"/>
                </a:lnTo>
                <a:lnTo>
                  <a:pt x="1775968" y="734567"/>
                </a:lnTo>
                <a:lnTo>
                  <a:pt x="82296" y="734567"/>
                </a:lnTo>
                <a:lnTo>
                  <a:pt x="82296" y="733043"/>
                </a:lnTo>
                <a:lnTo>
                  <a:pt x="74675" y="731519"/>
                </a:lnTo>
                <a:lnTo>
                  <a:pt x="68579" y="729995"/>
                </a:lnTo>
                <a:lnTo>
                  <a:pt x="65531" y="728471"/>
                </a:lnTo>
                <a:lnTo>
                  <a:pt x="60960" y="726947"/>
                </a:lnTo>
                <a:lnTo>
                  <a:pt x="54863" y="723899"/>
                </a:lnTo>
                <a:lnTo>
                  <a:pt x="53339" y="722375"/>
                </a:lnTo>
                <a:lnTo>
                  <a:pt x="50291" y="720851"/>
                </a:lnTo>
                <a:lnTo>
                  <a:pt x="47243" y="717803"/>
                </a:lnTo>
                <a:lnTo>
                  <a:pt x="44196" y="716279"/>
                </a:lnTo>
                <a:lnTo>
                  <a:pt x="36575" y="708659"/>
                </a:lnTo>
                <a:lnTo>
                  <a:pt x="35051" y="708659"/>
                </a:lnTo>
                <a:lnTo>
                  <a:pt x="35051" y="705611"/>
                </a:lnTo>
                <a:lnTo>
                  <a:pt x="32003" y="702563"/>
                </a:lnTo>
                <a:lnTo>
                  <a:pt x="30479" y="702563"/>
                </a:lnTo>
                <a:lnTo>
                  <a:pt x="30479" y="699515"/>
                </a:lnTo>
                <a:lnTo>
                  <a:pt x="28955" y="697991"/>
                </a:lnTo>
                <a:lnTo>
                  <a:pt x="27431" y="697991"/>
                </a:lnTo>
                <a:lnTo>
                  <a:pt x="27431" y="694943"/>
                </a:lnTo>
                <a:lnTo>
                  <a:pt x="25907" y="694943"/>
                </a:lnTo>
                <a:lnTo>
                  <a:pt x="25907" y="691895"/>
                </a:lnTo>
                <a:lnTo>
                  <a:pt x="24384" y="691895"/>
                </a:lnTo>
                <a:lnTo>
                  <a:pt x="24384" y="687323"/>
                </a:lnTo>
                <a:lnTo>
                  <a:pt x="22860" y="687323"/>
                </a:lnTo>
                <a:lnTo>
                  <a:pt x="22860" y="684275"/>
                </a:lnTo>
                <a:lnTo>
                  <a:pt x="21336" y="684275"/>
                </a:lnTo>
                <a:lnTo>
                  <a:pt x="21336" y="678179"/>
                </a:lnTo>
                <a:lnTo>
                  <a:pt x="19812" y="678179"/>
                </a:lnTo>
                <a:lnTo>
                  <a:pt x="19812" y="670559"/>
                </a:lnTo>
                <a:lnTo>
                  <a:pt x="18287" y="670559"/>
                </a:lnTo>
                <a:lnTo>
                  <a:pt x="18287" y="64007"/>
                </a:lnTo>
                <a:lnTo>
                  <a:pt x="32003" y="30479"/>
                </a:lnTo>
                <a:lnTo>
                  <a:pt x="33527" y="27431"/>
                </a:lnTo>
                <a:lnTo>
                  <a:pt x="47243" y="13715"/>
                </a:lnTo>
                <a:lnTo>
                  <a:pt x="50291" y="12191"/>
                </a:lnTo>
                <a:lnTo>
                  <a:pt x="51815" y="10667"/>
                </a:lnTo>
                <a:lnTo>
                  <a:pt x="54863" y="9143"/>
                </a:lnTo>
                <a:lnTo>
                  <a:pt x="56387" y="7619"/>
                </a:lnTo>
                <a:lnTo>
                  <a:pt x="60960" y="6095"/>
                </a:lnTo>
                <a:lnTo>
                  <a:pt x="67055" y="3047"/>
                </a:lnTo>
                <a:lnTo>
                  <a:pt x="79247" y="0"/>
                </a:lnTo>
                <a:close/>
              </a:path>
              <a:path w="1813560" h="753110">
                <a:moveTo>
                  <a:pt x="1778290" y="0"/>
                </a:moveTo>
                <a:lnTo>
                  <a:pt x="1734312" y="0"/>
                </a:lnTo>
                <a:lnTo>
                  <a:pt x="1740407" y="1523"/>
                </a:lnTo>
                <a:lnTo>
                  <a:pt x="1749552" y="4571"/>
                </a:lnTo>
                <a:lnTo>
                  <a:pt x="1761743" y="10667"/>
                </a:lnTo>
                <a:lnTo>
                  <a:pt x="1766315" y="15239"/>
                </a:lnTo>
                <a:lnTo>
                  <a:pt x="1769364" y="16763"/>
                </a:lnTo>
                <a:lnTo>
                  <a:pt x="1778507" y="25907"/>
                </a:lnTo>
                <a:lnTo>
                  <a:pt x="1778507" y="28955"/>
                </a:lnTo>
                <a:lnTo>
                  <a:pt x="1780031" y="28955"/>
                </a:lnTo>
                <a:lnTo>
                  <a:pt x="1783079" y="32003"/>
                </a:lnTo>
                <a:lnTo>
                  <a:pt x="1783079" y="35051"/>
                </a:lnTo>
                <a:lnTo>
                  <a:pt x="1784603" y="35051"/>
                </a:lnTo>
                <a:lnTo>
                  <a:pt x="1786127" y="36575"/>
                </a:lnTo>
                <a:lnTo>
                  <a:pt x="1786127" y="39623"/>
                </a:lnTo>
                <a:lnTo>
                  <a:pt x="1787652" y="39623"/>
                </a:lnTo>
                <a:lnTo>
                  <a:pt x="1787652" y="42671"/>
                </a:lnTo>
                <a:lnTo>
                  <a:pt x="1789176" y="42671"/>
                </a:lnTo>
                <a:lnTo>
                  <a:pt x="1789176" y="47243"/>
                </a:lnTo>
                <a:lnTo>
                  <a:pt x="1790700" y="47243"/>
                </a:lnTo>
                <a:lnTo>
                  <a:pt x="1790700" y="50291"/>
                </a:lnTo>
                <a:lnTo>
                  <a:pt x="1792224" y="50291"/>
                </a:lnTo>
                <a:lnTo>
                  <a:pt x="1792224" y="56387"/>
                </a:lnTo>
                <a:lnTo>
                  <a:pt x="1793748" y="56387"/>
                </a:lnTo>
                <a:lnTo>
                  <a:pt x="1793748" y="65531"/>
                </a:lnTo>
                <a:lnTo>
                  <a:pt x="1795272" y="65531"/>
                </a:lnTo>
                <a:lnTo>
                  <a:pt x="1793748" y="669035"/>
                </a:lnTo>
                <a:lnTo>
                  <a:pt x="1792224" y="676655"/>
                </a:lnTo>
                <a:lnTo>
                  <a:pt x="1790700" y="682751"/>
                </a:lnTo>
                <a:lnTo>
                  <a:pt x="1789176" y="687323"/>
                </a:lnTo>
                <a:lnTo>
                  <a:pt x="1787652" y="690371"/>
                </a:lnTo>
                <a:lnTo>
                  <a:pt x="1786127" y="694943"/>
                </a:lnTo>
                <a:lnTo>
                  <a:pt x="1784603" y="696467"/>
                </a:lnTo>
                <a:lnTo>
                  <a:pt x="1781555" y="702563"/>
                </a:lnTo>
                <a:lnTo>
                  <a:pt x="1776984" y="707135"/>
                </a:lnTo>
                <a:lnTo>
                  <a:pt x="1775460" y="710183"/>
                </a:lnTo>
                <a:lnTo>
                  <a:pt x="1770888" y="714755"/>
                </a:lnTo>
                <a:lnTo>
                  <a:pt x="1767839" y="716279"/>
                </a:lnTo>
                <a:lnTo>
                  <a:pt x="1763267" y="720851"/>
                </a:lnTo>
                <a:lnTo>
                  <a:pt x="1760219" y="722375"/>
                </a:lnTo>
                <a:lnTo>
                  <a:pt x="1758696" y="723899"/>
                </a:lnTo>
                <a:lnTo>
                  <a:pt x="1752600" y="726947"/>
                </a:lnTo>
                <a:lnTo>
                  <a:pt x="1738884" y="731519"/>
                </a:lnTo>
                <a:lnTo>
                  <a:pt x="1731264" y="733043"/>
                </a:lnTo>
                <a:lnTo>
                  <a:pt x="82296" y="734567"/>
                </a:lnTo>
                <a:lnTo>
                  <a:pt x="1775968" y="734567"/>
                </a:lnTo>
                <a:lnTo>
                  <a:pt x="1807464" y="696467"/>
                </a:lnTo>
                <a:lnTo>
                  <a:pt x="1813560" y="669035"/>
                </a:lnTo>
                <a:lnTo>
                  <a:pt x="1813560" y="62483"/>
                </a:lnTo>
                <a:lnTo>
                  <a:pt x="1812036" y="53339"/>
                </a:lnTo>
                <a:lnTo>
                  <a:pt x="1808988" y="44195"/>
                </a:lnTo>
                <a:lnTo>
                  <a:pt x="1805939" y="36575"/>
                </a:lnTo>
                <a:lnTo>
                  <a:pt x="1802891" y="27431"/>
                </a:lnTo>
                <a:lnTo>
                  <a:pt x="1796796" y="19811"/>
                </a:lnTo>
                <a:lnTo>
                  <a:pt x="1787652" y="9143"/>
                </a:lnTo>
                <a:lnTo>
                  <a:pt x="1787652" y="7619"/>
                </a:lnTo>
                <a:lnTo>
                  <a:pt x="1786127" y="7619"/>
                </a:lnTo>
                <a:lnTo>
                  <a:pt x="1786127" y="6095"/>
                </a:lnTo>
                <a:lnTo>
                  <a:pt x="1778290" y="0"/>
                </a:lnTo>
                <a:close/>
              </a:path>
            </a:pathLst>
          </a:custGeom>
          <a:solidFill>
            <a:srgbClr val="FFFFFF"/>
          </a:solidFill>
        </p:spPr>
        <p:txBody>
          <a:bodyPr wrap="square" lIns="0" tIns="0" rIns="0" bIns="0" rtlCol="0"/>
          <a:lstStyle/>
          <a:p>
            <a:endParaRPr/>
          </a:p>
        </p:txBody>
      </p:sp>
      <p:sp>
        <p:nvSpPr>
          <p:cNvPr id="8" name="object 8"/>
          <p:cNvSpPr/>
          <p:nvPr/>
        </p:nvSpPr>
        <p:spPr>
          <a:xfrm>
            <a:off x="3929763" y="1"/>
            <a:ext cx="1959420" cy="979820"/>
          </a:xfrm>
          <a:custGeom>
            <a:avLst/>
            <a:gdLst/>
            <a:ahLst/>
            <a:cxnLst/>
            <a:rect l="l" t="t" r="r" b="b"/>
            <a:pathLst>
              <a:path w="1777364" h="734695">
                <a:moveTo>
                  <a:pt x="1702308" y="0"/>
                </a:moveTo>
                <a:lnTo>
                  <a:pt x="73151" y="0"/>
                </a:lnTo>
                <a:lnTo>
                  <a:pt x="45005" y="5643"/>
                </a:lnTo>
                <a:lnTo>
                  <a:pt x="21716" y="21145"/>
                </a:lnTo>
                <a:lnTo>
                  <a:pt x="5857" y="44362"/>
                </a:lnTo>
                <a:lnTo>
                  <a:pt x="0" y="73151"/>
                </a:lnTo>
                <a:lnTo>
                  <a:pt x="0" y="661415"/>
                </a:lnTo>
                <a:lnTo>
                  <a:pt x="5857" y="689562"/>
                </a:lnTo>
                <a:lnTo>
                  <a:pt x="21716" y="712851"/>
                </a:lnTo>
                <a:lnTo>
                  <a:pt x="45005" y="728710"/>
                </a:lnTo>
                <a:lnTo>
                  <a:pt x="73151" y="734567"/>
                </a:lnTo>
                <a:lnTo>
                  <a:pt x="1702308" y="734567"/>
                </a:lnTo>
                <a:lnTo>
                  <a:pt x="1731335" y="728710"/>
                </a:lnTo>
                <a:lnTo>
                  <a:pt x="1755076" y="712851"/>
                </a:lnTo>
                <a:lnTo>
                  <a:pt x="1771102" y="689562"/>
                </a:lnTo>
                <a:lnTo>
                  <a:pt x="1776984" y="661415"/>
                </a:lnTo>
                <a:lnTo>
                  <a:pt x="1776984" y="73151"/>
                </a:lnTo>
                <a:lnTo>
                  <a:pt x="1771102" y="44362"/>
                </a:lnTo>
                <a:lnTo>
                  <a:pt x="1755076" y="21145"/>
                </a:lnTo>
                <a:lnTo>
                  <a:pt x="1731335" y="5643"/>
                </a:lnTo>
                <a:lnTo>
                  <a:pt x="1702308" y="0"/>
                </a:lnTo>
                <a:close/>
              </a:path>
            </a:pathLst>
          </a:custGeom>
          <a:solidFill>
            <a:srgbClr val="4F81BD"/>
          </a:solidFill>
        </p:spPr>
        <p:txBody>
          <a:bodyPr wrap="square" lIns="0" tIns="0" rIns="0" bIns="0" rtlCol="0"/>
          <a:lstStyle/>
          <a:p>
            <a:endParaRPr/>
          </a:p>
        </p:txBody>
      </p:sp>
      <p:sp>
        <p:nvSpPr>
          <p:cNvPr id="9" name="object 9"/>
          <p:cNvSpPr/>
          <p:nvPr/>
        </p:nvSpPr>
        <p:spPr>
          <a:xfrm>
            <a:off x="3909601" y="0"/>
            <a:ext cx="1999324" cy="1004379"/>
          </a:xfrm>
          <a:custGeom>
            <a:avLst/>
            <a:gdLst/>
            <a:ahLst/>
            <a:cxnLst/>
            <a:rect l="l" t="t" r="r" b="b"/>
            <a:pathLst>
              <a:path w="1813560" h="753110">
                <a:moveTo>
                  <a:pt x="1787652" y="7619"/>
                </a:moveTo>
                <a:lnTo>
                  <a:pt x="25907" y="7619"/>
                </a:lnTo>
                <a:lnTo>
                  <a:pt x="25907" y="9143"/>
                </a:lnTo>
                <a:lnTo>
                  <a:pt x="15239" y="21335"/>
                </a:lnTo>
                <a:lnTo>
                  <a:pt x="10667" y="30479"/>
                </a:lnTo>
                <a:lnTo>
                  <a:pt x="6096" y="38099"/>
                </a:lnTo>
                <a:lnTo>
                  <a:pt x="3048" y="45719"/>
                </a:lnTo>
                <a:lnTo>
                  <a:pt x="0" y="64007"/>
                </a:lnTo>
                <a:lnTo>
                  <a:pt x="0" y="672083"/>
                </a:lnTo>
                <a:lnTo>
                  <a:pt x="1524" y="681227"/>
                </a:lnTo>
                <a:lnTo>
                  <a:pt x="3048" y="688847"/>
                </a:lnTo>
                <a:lnTo>
                  <a:pt x="7619" y="697991"/>
                </a:lnTo>
                <a:lnTo>
                  <a:pt x="10667" y="705611"/>
                </a:lnTo>
                <a:lnTo>
                  <a:pt x="16763" y="714755"/>
                </a:lnTo>
                <a:lnTo>
                  <a:pt x="25907" y="725423"/>
                </a:lnTo>
                <a:lnTo>
                  <a:pt x="27431" y="726947"/>
                </a:lnTo>
                <a:lnTo>
                  <a:pt x="38100" y="736091"/>
                </a:lnTo>
                <a:lnTo>
                  <a:pt x="39624" y="737615"/>
                </a:lnTo>
                <a:lnTo>
                  <a:pt x="41148" y="737615"/>
                </a:lnTo>
                <a:lnTo>
                  <a:pt x="56387" y="746759"/>
                </a:lnTo>
                <a:lnTo>
                  <a:pt x="65531" y="749807"/>
                </a:lnTo>
                <a:lnTo>
                  <a:pt x="83819" y="752855"/>
                </a:lnTo>
                <a:lnTo>
                  <a:pt x="1731264" y="752855"/>
                </a:lnTo>
                <a:lnTo>
                  <a:pt x="1740407" y="751331"/>
                </a:lnTo>
                <a:lnTo>
                  <a:pt x="1758696" y="745235"/>
                </a:lnTo>
                <a:lnTo>
                  <a:pt x="1766315" y="742187"/>
                </a:lnTo>
                <a:lnTo>
                  <a:pt x="1773936" y="736091"/>
                </a:lnTo>
                <a:lnTo>
                  <a:pt x="1786127" y="726947"/>
                </a:lnTo>
                <a:lnTo>
                  <a:pt x="1787652" y="725423"/>
                </a:lnTo>
                <a:lnTo>
                  <a:pt x="1795949" y="714755"/>
                </a:lnTo>
                <a:lnTo>
                  <a:pt x="79248" y="714755"/>
                </a:lnTo>
                <a:lnTo>
                  <a:pt x="74675" y="713231"/>
                </a:lnTo>
                <a:lnTo>
                  <a:pt x="70103" y="710183"/>
                </a:lnTo>
                <a:lnTo>
                  <a:pt x="65531" y="708659"/>
                </a:lnTo>
                <a:lnTo>
                  <a:pt x="63245" y="707135"/>
                </a:lnTo>
                <a:lnTo>
                  <a:pt x="62484" y="707135"/>
                </a:lnTo>
                <a:lnTo>
                  <a:pt x="55372" y="701039"/>
                </a:lnTo>
                <a:lnTo>
                  <a:pt x="54863" y="701039"/>
                </a:lnTo>
                <a:lnTo>
                  <a:pt x="51815" y="697991"/>
                </a:lnTo>
                <a:lnTo>
                  <a:pt x="52251" y="697991"/>
                </a:lnTo>
                <a:lnTo>
                  <a:pt x="45719" y="690371"/>
                </a:lnTo>
                <a:lnTo>
                  <a:pt x="42672" y="685799"/>
                </a:lnTo>
                <a:lnTo>
                  <a:pt x="39624" y="676655"/>
                </a:lnTo>
                <a:lnTo>
                  <a:pt x="38100" y="670559"/>
                </a:lnTo>
                <a:lnTo>
                  <a:pt x="38100" y="60959"/>
                </a:lnTo>
                <a:lnTo>
                  <a:pt x="39624" y="56387"/>
                </a:lnTo>
                <a:lnTo>
                  <a:pt x="42672" y="50291"/>
                </a:lnTo>
                <a:lnTo>
                  <a:pt x="44196" y="45719"/>
                </a:lnTo>
                <a:lnTo>
                  <a:pt x="47243" y="42671"/>
                </a:lnTo>
                <a:lnTo>
                  <a:pt x="53593" y="35051"/>
                </a:lnTo>
                <a:lnTo>
                  <a:pt x="51815" y="35051"/>
                </a:lnTo>
                <a:lnTo>
                  <a:pt x="62484" y="27431"/>
                </a:lnTo>
                <a:lnTo>
                  <a:pt x="62991" y="27431"/>
                </a:lnTo>
                <a:lnTo>
                  <a:pt x="67055" y="24383"/>
                </a:lnTo>
                <a:lnTo>
                  <a:pt x="76200" y="21335"/>
                </a:lnTo>
                <a:lnTo>
                  <a:pt x="82296" y="19811"/>
                </a:lnTo>
                <a:lnTo>
                  <a:pt x="86867" y="18287"/>
                </a:lnTo>
                <a:lnTo>
                  <a:pt x="1795489" y="18287"/>
                </a:lnTo>
                <a:lnTo>
                  <a:pt x="1787652" y="9143"/>
                </a:lnTo>
                <a:lnTo>
                  <a:pt x="1787652" y="7619"/>
                </a:lnTo>
                <a:close/>
              </a:path>
              <a:path w="1813560" h="753110">
                <a:moveTo>
                  <a:pt x="1760389" y="699007"/>
                </a:moveTo>
                <a:lnTo>
                  <a:pt x="1749552" y="707135"/>
                </a:lnTo>
                <a:lnTo>
                  <a:pt x="1746503" y="708659"/>
                </a:lnTo>
                <a:lnTo>
                  <a:pt x="1741931" y="711707"/>
                </a:lnTo>
                <a:lnTo>
                  <a:pt x="1735836" y="713231"/>
                </a:lnTo>
                <a:lnTo>
                  <a:pt x="1731264" y="714755"/>
                </a:lnTo>
                <a:lnTo>
                  <a:pt x="1795949" y="714755"/>
                </a:lnTo>
                <a:lnTo>
                  <a:pt x="1798319" y="711707"/>
                </a:lnTo>
                <a:lnTo>
                  <a:pt x="1804720" y="701039"/>
                </a:lnTo>
                <a:lnTo>
                  <a:pt x="1758696" y="701039"/>
                </a:lnTo>
                <a:lnTo>
                  <a:pt x="1760389" y="699007"/>
                </a:lnTo>
                <a:close/>
              </a:path>
              <a:path w="1813560" h="753110">
                <a:moveTo>
                  <a:pt x="60960" y="705611"/>
                </a:moveTo>
                <a:lnTo>
                  <a:pt x="62484" y="707135"/>
                </a:lnTo>
                <a:lnTo>
                  <a:pt x="63245" y="707135"/>
                </a:lnTo>
                <a:lnTo>
                  <a:pt x="60960" y="705611"/>
                </a:lnTo>
                <a:close/>
              </a:path>
              <a:path w="1813560" h="753110">
                <a:moveTo>
                  <a:pt x="51815" y="697991"/>
                </a:moveTo>
                <a:lnTo>
                  <a:pt x="54863" y="701039"/>
                </a:lnTo>
                <a:lnTo>
                  <a:pt x="53457" y="699398"/>
                </a:lnTo>
                <a:lnTo>
                  <a:pt x="51815" y="697991"/>
                </a:lnTo>
                <a:close/>
              </a:path>
              <a:path w="1813560" h="753110">
                <a:moveTo>
                  <a:pt x="53457" y="699398"/>
                </a:moveTo>
                <a:lnTo>
                  <a:pt x="54863" y="701039"/>
                </a:lnTo>
                <a:lnTo>
                  <a:pt x="55372" y="701039"/>
                </a:lnTo>
                <a:lnTo>
                  <a:pt x="53457" y="699398"/>
                </a:lnTo>
                <a:close/>
              </a:path>
              <a:path w="1813560" h="753110">
                <a:moveTo>
                  <a:pt x="1761743" y="697991"/>
                </a:moveTo>
                <a:lnTo>
                  <a:pt x="1760389" y="699007"/>
                </a:lnTo>
                <a:lnTo>
                  <a:pt x="1758696" y="701039"/>
                </a:lnTo>
                <a:lnTo>
                  <a:pt x="1761743" y="697991"/>
                </a:lnTo>
                <a:close/>
              </a:path>
              <a:path w="1813560" h="753110">
                <a:moveTo>
                  <a:pt x="1806549" y="697991"/>
                </a:moveTo>
                <a:lnTo>
                  <a:pt x="1761743" y="697991"/>
                </a:lnTo>
                <a:lnTo>
                  <a:pt x="1758696" y="701039"/>
                </a:lnTo>
                <a:lnTo>
                  <a:pt x="1804720" y="701039"/>
                </a:lnTo>
                <a:lnTo>
                  <a:pt x="1806549" y="697991"/>
                </a:lnTo>
                <a:close/>
              </a:path>
              <a:path w="1813560" h="753110">
                <a:moveTo>
                  <a:pt x="52251" y="697991"/>
                </a:moveTo>
                <a:lnTo>
                  <a:pt x="51815" y="697991"/>
                </a:lnTo>
                <a:lnTo>
                  <a:pt x="53457" y="699398"/>
                </a:lnTo>
                <a:lnTo>
                  <a:pt x="52251" y="697991"/>
                </a:lnTo>
                <a:close/>
              </a:path>
              <a:path w="1813560" h="753110">
                <a:moveTo>
                  <a:pt x="1760220" y="35305"/>
                </a:moveTo>
                <a:lnTo>
                  <a:pt x="1767839" y="44195"/>
                </a:lnTo>
                <a:lnTo>
                  <a:pt x="1769364" y="47243"/>
                </a:lnTo>
                <a:lnTo>
                  <a:pt x="1772412" y="51815"/>
                </a:lnTo>
                <a:lnTo>
                  <a:pt x="1773936" y="57911"/>
                </a:lnTo>
                <a:lnTo>
                  <a:pt x="1775460" y="62483"/>
                </a:lnTo>
                <a:lnTo>
                  <a:pt x="1775460" y="667511"/>
                </a:lnTo>
                <a:lnTo>
                  <a:pt x="1773936" y="672083"/>
                </a:lnTo>
                <a:lnTo>
                  <a:pt x="1772412" y="678179"/>
                </a:lnTo>
                <a:lnTo>
                  <a:pt x="1769364" y="687323"/>
                </a:lnTo>
                <a:lnTo>
                  <a:pt x="1766315" y="691895"/>
                </a:lnTo>
                <a:lnTo>
                  <a:pt x="1760389" y="699007"/>
                </a:lnTo>
                <a:lnTo>
                  <a:pt x="1761743" y="697991"/>
                </a:lnTo>
                <a:lnTo>
                  <a:pt x="1806549" y="697991"/>
                </a:lnTo>
                <a:lnTo>
                  <a:pt x="1807464" y="696467"/>
                </a:lnTo>
                <a:lnTo>
                  <a:pt x="1810512" y="687323"/>
                </a:lnTo>
                <a:lnTo>
                  <a:pt x="1813560" y="669035"/>
                </a:lnTo>
                <a:lnTo>
                  <a:pt x="1813560" y="62483"/>
                </a:lnTo>
                <a:lnTo>
                  <a:pt x="1812036" y="53339"/>
                </a:lnTo>
                <a:lnTo>
                  <a:pt x="1808988" y="44195"/>
                </a:lnTo>
                <a:lnTo>
                  <a:pt x="1805939" y="36575"/>
                </a:lnTo>
                <a:lnTo>
                  <a:pt x="1761743" y="36575"/>
                </a:lnTo>
                <a:lnTo>
                  <a:pt x="1760220" y="35305"/>
                </a:lnTo>
                <a:close/>
              </a:path>
              <a:path w="1813560" h="753110">
                <a:moveTo>
                  <a:pt x="1758696" y="33527"/>
                </a:moveTo>
                <a:lnTo>
                  <a:pt x="1760220" y="35305"/>
                </a:lnTo>
                <a:lnTo>
                  <a:pt x="1761743" y="36575"/>
                </a:lnTo>
                <a:lnTo>
                  <a:pt x="1758696" y="33527"/>
                </a:lnTo>
                <a:close/>
              </a:path>
              <a:path w="1813560" h="753110">
                <a:moveTo>
                  <a:pt x="1804924" y="33527"/>
                </a:moveTo>
                <a:lnTo>
                  <a:pt x="1758696" y="33527"/>
                </a:lnTo>
                <a:lnTo>
                  <a:pt x="1761743" y="36575"/>
                </a:lnTo>
                <a:lnTo>
                  <a:pt x="1805939" y="36575"/>
                </a:lnTo>
                <a:lnTo>
                  <a:pt x="1804924" y="33527"/>
                </a:lnTo>
                <a:close/>
              </a:path>
              <a:path w="1813560" h="753110">
                <a:moveTo>
                  <a:pt x="1795489" y="18287"/>
                </a:moveTo>
                <a:lnTo>
                  <a:pt x="1728215" y="18287"/>
                </a:lnTo>
                <a:lnTo>
                  <a:pt x="1732788" y="19811"/>
                </a:lnTo>
                <a:lnTo>
                  <a:pt x="1738884" y="21335"/>
                </a:lnTo>
                <a:lnTo>
                  <a:pt x="1743455" y="22859"/>
                </a:lnTo>
                <a:lnTo>
                  <a:pt x="1752600" y="28955"/>
                </a:lnTo>
                <a:lnTo>
                  <a:pt x="1760220" y="35305"/>
                </a:lnTo>
                <a:lnTo>
                  <a:pt x="1758696" y="33527"/>
                </a:lnTo>
                <a:lnTo>
                  <a:pt x="1804924" y="33527"/>
                </a:lnTo>
                <a:lnTo>
                  <a:pt x="1802891" y="27431"/>
                </a:lnTo>
                <a:lnTo>
                  <a:pt x="1796796" y="19811"/>
                </a:lnTo>
                <a:lnTo>
                  <a:pt x="1795489" y="18287"/>
                </a:lnTo>
                <a:close/>
              </a:path>
              <a:path w="1813560" h="753110">
                <a:moveTo>
                  <a:pt x="54863" y="33527"/>
                </a:moveTo>
                <a:lnTo>
                  <a:pt x="51815" y="35051"/>
                </a:lnTo>
                <a:lnTo>
                  <a:pt x="53593" y="35051"/>
                </a:lnTo>
                <a:lnTo>
                  <a:pt x="54863" y="33527"/>
                </a:lnTo>
                <a:close/>
              </a:path>
              <a:path w="1813560" h="753110">
                <a:moveTo>
                  <a:pt x="62991" y="27431"/>
                </a:moveTo>
                <a:lnTo>
                  <a:pt x="62484" y="27431"/>
                </a:lnTo>
                <a:lnTo>
                  <a:pt x="60960" y="28955"/>
                </a:lnTo>
                <a:lnTo>
                  <a:pt x="62991" y="27431"/>
                </a:lnTo>
                <a:close/>
              </a:path>
              <a:path w="1813560" h="753110">
                <a:moveTo>
                  <a:pt x="1778290" y="0"/>
                </a:moveTo>
                <a:lnTo>
                  <a:pt x="34543" y="0"/>
                </a:lnTo>
                <a:lnTo>
                  <a:pt x="27431" y="6095"/>
                </a:lnTo>
                <a:lnTo>
                  <a:pt x="27431" y="7619"/>
                </a:lnTo>
                <a:lnTo>
                  <a:pt x="1786127" y="7619"/>
                </a:lnTo>
                <a:lnTo>
                  <a:pt x="1786127" y="6095"/>
                </a:lnTo>
                <a:lnTo>
                  <a:pt x="1778290" y="0"/>
                </a:lnTo>
                <a:close/>
              </a:path>
            </a:pathLst>
          </a:custGeom>
          <a:solidFill>
            <a:srgbClr val="FFFFFF"/>
          </a:solidFill>
        </p:spPr>
        <p:txBody>
          <a:bodyPr wrap="square" lIns="0" tIns="0" rIns="0" bIns="0" rtlCol="0"/>
          <a:lstStyle/>
          <a:p>
            <a:endParaRPr/>
          </a:p>
        </p:txBody>
      </p:sp>
      <p:sp>
        <p:nvSpPr>
          <p:cNvPr id="10" name="object 10"/>
          <p:cNvSpPr/>
          <p:nvPr/>
        </p:nvSpPr>
        <p:spPr>
          <a:xfrm>
            <a:off x="4024814" y="202738"/>
            <a:ext cx="1959001" cy="979649"/>
          </a:xfrm>
          <a:prstGeom prst="rect">
            <a:avLst/>
          </a:prstGeom>
          <a:blipFill>
            <a:blip r:embed="rId2" cstate="print"/>
            <a:stretch>
              <a:fillRect/>
            </a:stretch>
          </a:blipFill>
        </p:spPr>
        <p:txBody>
          <a:bodyPr wrap="square" lIns="0" tIns="0" rIns="0" bIns="0" rtlCol="0"/>
          <a:lstStyle/>
          <a:p>
            <a:endParaRPr/>
          </a:p>
        </p:txBody>
      </p:sp>
      <p:sp>
        <p:nvSpPr>
          <p:cNvPr id="11" name="object 11"/>
          <p:cNvSpPr/>
          <p:nvPr/>
        </p:nvSpPr>
        <p:spPr>
          <a:xfrm>
            <a:off x="4057451" y="146336"/>
            <a:ext cx="1986023" cy="1012848"/>
          </a:xfrm>
          <a:custGeom>
            <a:avLst/>
            <a:gdLst/>
            <a:ahLst/>
            <a:cxnLst/>
            <a:rect l="l" t="t" r="r" b="b"/>
            <a:pathLst>
              <a:path w="1801495" h="759460">
                <a:moveTo>
                  <a:pt x="1775460" y="734567"/>
                </a:moveTo>
                <a:lnTo>
                  <a:pt x="25907" y="734567"/>
                </a:lnTo>
                <a:lnTo>
                  <a:pt x="36575" y="743712"/>
                </a:lnTo>
                <a:lnTo>
                  <a:pt x="38100" y="745236"/>
                </a:lnTo>
                <a:lnTo>
                  <a:pt x="45719" y="749807"/>
                </a:lnTo>
                <a:lnTo>
                  <a:pt x="60960" y="755903"/>
                </a:lnTo>
                <a:lnTo>
                  <a:pt x="70103" y="757427"/>
                </a:lnTo>
                <a:lnTo>
                  <a:pt x="77724" y="758951"/>
                </a:lnTo>
                <a:lnTo>
                  <a:pt x="1725167" y="758951"/>
                </a:lnTo>
                <a:lnTo>
                  <a:pt x="1734312" y="757427"/>
                </a:lnTo>
                <a:lnTo>
                  <a:pt x="1741931" y="755903"/>
                </a:lnTo>
                <a:lnTo>
                  <a:pt x="1749552" y="752855"/>
                </a:lnTo>
                <a:lnTo>
                  <a:pt x="1764791" y="743712"/>
                </a:lnTo>
                <a:lnTo>
                  <a:pt x="1775460" y="734567"/>
                </a:lnTo>
                <a:close/>
              </a:path>
              <a:path w="1801495" h="759460">
                <a:moveTo>
                  <a:pt x="80772" y="24384"/>
                </a:moveTo>
                <a:lnTo>
                  <a:pt x="24384" y="24384"/>
                </a:lnTo>
                <a:lnTo>
                  <a:pt x="24384" y="25907"/>
                </a:lnTo>
                <a:lnTo>
                  <a:pt x="15239" y="38100"/>
                </a:lnTo>
                <a:lnTo>
                  <a:pt x="10667" y="45719"/>
                </a:lnTo>
                <a:lnTo>
                  <a:pt x="6095" y="51815"/>
                </a:lnTo>
                <a:lnTo>
                  <a:pt x="4572" y="60960"/>
                </a:lnTo>
                <a:lnTo>
                  <a:pt x="1524" y="68579"/>
                </a:lnTo>
                <a:lnTo>
                  <a:pt x="0" y="77724"/>
                </a:lnTo>
                <a:lnTo>
                  <a:pt x="0" y="682751"/>
                </a:lnTo>
                <a:lnTo>
                  <a:pt x="1524" y="691896"/>
                </a:lnTo>
                <a:lnTo>
                  <a:pt x="10667" y="714755"/>
                </a:lnTo>
                <a:lnTo>
                  <a:pt x="15239" y="722376"/>
                </a:lnTo>
                <a:lnTo>
                  <a:pt x="24384" y="733043"/>
                </a:lnTo>
                <a:lnTo>
                  <a:pt x="24384" y="734567"/>
                </a:lnTo>
                <a:lnTo>
                  <a:pt x="79248" y="734567"/>
                </a:lnTo>
                <a:lnTo>
                  <a:pt x="67055" y="731519"/>
                </a:lnTo>
                <a:lnTo>
                  <a:pt x="62484" y="728472"/>
                </a:lnTo>
                <a:lnTo>
                  <a:pt x="56387" y="726948"/>
                </a:lnTo>
                <a:lnTo>
                  <a:pt x="51815" y="723900"/>
                </a:lnTo>
                <a:lnTo>
                  <a:pt x="53339" y="723900"/>
                </a:lnTo>
                <a:lnTo>
                  <a:pt x="44805" y="717803"/>
                </a:lnTo>
                <a:lnTo>
                  <a:pt x="44195" y="717803"/>
                </a:lnTo>
                <a:lnTo>
                  <a:pt x="42672" y="716279"/>
                </a:lnTo>
                <a:lnTo>
                  <a:pt x="42889" y="716279"/>
                </a:lnTo>
                <a:lnTo>
                  <a:pt x="35051" y="707136"/>
                </a:lnTo>
                <a:lnTo>
                  <a:pt x="32003" y="701039"/>
                </a:lnTo>
                <a:lnTo>
                  <a:pt x="30479" y="696467"/>
                </a:lnTo>
                <a:lnTo>
                  <a:pt x="27431" y="690372"/>
                </a:lnTo>
                <a:lnTo>
                  <a:pt x="25907" y="684276"/>
                </a:lnTo>
                <a:lnTo>
                  <a:pt x="25907" y="79248"/>
                </a:lnTo>
                <a:lnTo>
                  <a:pt x="30479" y="60960"/>
                </a:lnTo>
                <a:lnTo>
                  <a:pt x="36575" y="51815"/>
                </a:lnTo>
                <a:lnTo>
                  <a:pt x="43107" y="42672"/>
                </a:lnTo>
                <a:lnTo>
                  <a:pt x="42672" y="42672"/>
                </a:lnTo>
                <a:lnTo>
                  <a:pt x="44195" y="41148"/>
                </a:lnTo>
                <a:lnTo>
                  <a:pt x="44805" y="41148"/>
                </a:lnTo>
                <a:lnTo>
                  <a:pt x="53339" y="35051"/>
                </a:lnTo>
                <a:lnTo>
                  <a:pt x="51815" y="35051"/>
                </a:lnTo>
                <a:lnTo>
                  <a:pt x="57912" y="32003"/>
                </a:lnTo>
                <a:lnTo>
                  <a:pt x="62484" y="28955"/>
                </a:lnTo>
                <a:lnTo>
                  <a:pt x="80772" y="24384"/>
                </a:lnTo>
                <a:close/>
              </a:path>
              <a:path w="1801495" h="759460">
                <a:moveTo>
                  <a:pt x="1759330" y="716914"/>
                </a:moveTo>
                <a:lnTo>
                  <a:pt x="1749552" y="723900"/>
                </a:lnTo>
                <a:lnTo>
                  <a:pt x="1743455" y="726948"/>
                </a:lnTo>
                <a:lnTo>
                  <a:pt x="1738884" y="729996"/>
                </a:lnTo>
                <a:lnTo>
                  <a:pt x="1720595" y="734567"/>
                </a:lnTo>
                <a:lnTo>
                  <a:pt x="1776984" y="734567"/>
                </a:lnTo>
                <a:lnTo>
                  <a:pt x="1776984" y="733043"/>
                </a:lnTo>
                <a:lnTo>
                  <a:pt x="1787652" y="720851"/>
                </a:lnTo>
                <a:lnTo>
                  <a:pt x="1789480" y="717803"/>
                </a:lnTo>
                <a:lnTo>
                  <a:pt x="1758695" y="717803"/>
                </a:lnTo>
                <a:lnTo>
                  <a:pt x="1759330" y="716914"/>
                </a:lnTo>
                <a:close/>
              </a:path>
              <a:path w="1801495" h="759460">
                <a:moveTo>
                  <a:pt x="42672" y="716279"/>
                </a:moveTo>
                <a:lnTo>
                  <a:pt x="44195" y="717803"/>
                </a:lnTo>
                <a:lnTo>
                  <a:pt x="43233" y="716681"/>
                </a:lnTo>
                <a:lnTo>
                  <a:pt x="42672" y="716279"/>
                </a:lnTo>
                <a:close/>
              </a:path>
              <a:path w="1801495" h="759460">
                <a:moveTo>
                  <a:pt x="43233" y="716681"/>
                </a:moveTo>
                <a:lnTo>
                  <a:pt x="44195" y="717803"/>
                </a:lnTo>
                <a:lnTo>
                  <a:pt x="44805" y="717803"/>
                </a:lnTo>
                <a:lnTo>
                  <a:pt x="43233" y="716681"/>
                </a:lnTo>
                <a:close/>
              </a:path>
              <a:path w="1801495" h="759460">
                <a:moveTo>
                  <a:pt x="1760219" y="716279"/>
                </a:moveTo>
                <a:lnTo>
                  <a:pt x="1759330" y="716914"/>
                </a:lnTo>
                <a:lnTo>
                  <a:pt x="1758695" y="717803"/>
                </a:lnTo>
                <a:lnTo>
                  <a:pt x="1760219" y="716279"/>
                </a:lnTo>
                <a:close/>
              </a:path>
              <a:path w="1801495" h="759460">
                <a:moveTo>
                  <a:pt x="1790395" y="716279"/>
                </a:moveTo>
                <a:lnTo>
                  <a:pt x="1760219" y="716279"/>
                </a:lnTo>
                <a:lnTo>
                  <a:pt x="1758695" y="717803"/>
                </a:lnTo>
                <a:lnTo>
                  <a:pt x="1789480" y="717803"/>
                </a:lnTo>
                <a:lnTo>
                  <a:pt x="1790395" y="716279"/>
                </a:lnTo>
                <a:close/>
              </a:path>
              <a:path w="1801495" h="759460">
                <a:moveTo>
                  <a:pt x="1759331" y="42037"/>
                </a:moveTo>
                <a:lnTo>
                  <a:pt x="1766315" y="51815"/>
                </a:lnTo>
                <a:lnTo>
                  <a:pt x="1769364" y="56387"/>
                </a:lnTo>
                <a:lnTo>
                  <a:pt x="1772412" y="62484"/>
                </a:lnTo>
                <a:lnTo>
                  <a:pt x="1773936" y="68579"/>
                </a:lnTo>
                <a:lnTo>
                  <a:pt x="1775460" y="73151"/>
                </a:lnTo>
                <a:lnTo>
                  <a:pt x="1776984" y="79248"/>
                </a:lnTo>
                <a:lnTo>
                  <a:pt x="1776984" y="679703"/>
                </a:lnTo>
                <a:lnTo>
                  <a:pt x="1773936" y="691896"/>
                </a:lnTo>
                <a:lnTo>
                  <a:pt x="1770888" y="697991"/>
                </a:lnTo>
                <a:lnTo>
                  <a:pt x="1769364" y="702563"/>
                </a:lnTo>
                <a:lnTo>
                  <a:pt x="1766315" y="707136"/>
                </a:lnTo>
                <a:lnTo>
                  <a:pt x="1759330" y="716914"/>
                </a:lnTo>
                <a:lnTo>
                  <a:pt x="1760219" y="716279"/>
                </a:lnTo>
                <a:lnTo>
                  <a:pt x="1790395" y="716279"/>
                </a:lnTo>
                <a:lnTo>
                  <a:pt x="1792224" y="713231"/>
                </a:lnTo>
                <a:lnTo>
                  <a:pt x="1798319" y="697991"/>
                </a:lnTo>
                <a:lnTo>
                  <a:pt x="1799843" y="690372"/>
                </a:lnTo>
                <a:lnTo>
                  <a:pt x="1801367" y="681227"/>
                </a:lnTo>
                <a:lnTo>
                  <a:pt x="1801367" y="76200"/>
                </a:lnTo>
                <a:lnTo>
                  <a:pt x="1799843" y="67055"/>
                </a:lnTo>
                <a:lnTo>
                  <a:pt x="1798319" y="59436"/>
                </a:lnTo>
                <a:lnTo>
                  <a:pt x="1795272" y="51815"/>
                </a:lnTo>
                <a:lnTo>
                  <a:pt x="1789785" y="42672"/>
                </a:lnTo>
                <a:lnTo>
                  <a:pt x="1760219" y="42672"/>
                </a:lnTo>
                <a:lnTo>
                  <a:pt x="1759331" y="42037"/>
                </a:lnTo>
                <a:close/>
              </a:path>
              <a:path w="1801495" h="759460">
                <a:moveTo>
                  <a:pt x="42889" y="716279"/>
                </a:moveTo>
                <a:lnTo>
                  <a:pt x="42672" y="716279"/>
                </a:lnTo>
                <a:lnTo>
                  <a:pt x="43233" y="716681"/>
                </a:lnTo>
                <a:lnTo>
                  <a:pt x="42889" y="716279"/>
                </a:lnTo>
                <a:close/>
              </a:path>
              <a:path w="1801495" h="759460">
                <a:moveTo>
                  <a:pt x="44195" y="41148"/>
                </a:moveTo>
                <a:lnTo>
                  <a:pt x="42672" y="42672"/>
                </a:lnTo>
                <a:lnTo>
                  <a:pt x="43560" y="42037"/>
                </a:lnTo>
                <a:lnTo>
                  <a:pt x="44195" y="41148"/>
                </a:lnTo>
                <a:close/>
              </a:path>
              <a:path w="1801495" h="759460">
                <a:moveTo>
                  <a:pt x="43560" y="42037"/>
                </a:moveTo>
                <a:lnTo>
                  <a:pt x="42672" y="42672"/>
                </a:lnTo>
                <a:lnTo>
                  <a:pt x="43107" y="42672"/>
                </a:lnTo>
                <a:lnTo>
                  <a:pt x="43560" y="42037"/>
                </a:lnTo>
                <a:close/>
              </a:path>
              <a:path w="1801495" h="759460">
                <a:moveTo>
                  <a:pt x="1758695" y="41148"/>
                </a:moveTo>
                <a:lnTo>
                  <a:pt x="1759331" y="42037"/>
                </a:lnTo>
                <a:lnTo>
                  <a:pt x="1760219" y="42672"/>
                </a:lnTo>
                <a:lnTo>
                  <a:pt x="1758695" y="41148"/>
                </a:lnTo>
                <a:close/>
              </a:path>
              <a:path w="1801495" h="759460">
                <a:moveTo>
                  <a:pt x="1788871" y="41148"/>
                </a:moveTo>
                <a:lnTo>
                  <a:pt x="1758695" y="41148"/>
                </a:lnTo>
                <a:lnTo>
                  <a:pt x="1760219" y="42672"/>
                </a:lnTo>
                <a:lnTo>
                  <a:pt x="1789785" y="42672"/>
                </a:lnTo>
                <a:lnTo>
                  <a:pt x="1788871" y="41148"/>
                </a:lnTo>
                <a:close/>
              </a:path>
              <a:path w="1801495" h="759460">
                <a:moveTo>
                  <a:pt x="44805" y="41148"/>
                </a:moveTo>
                <a:lnTo>
                  <a:pt x="44195" y="41148"/>
                </a:lnTo>
                <a:lnTo>
                  <a:pt x="43560" y="42037"/>
                </a:lnTo>
                <a:lnTo>
                  <a:pt x="44805" y="41148"/>
                </a:lnTo>
                <a:close/>
              </a:path>
              <a:path w="1801495" h="759460">
                <a:moveTo>
                  <a:pt x="1776984" y="24384"/>
                </a:moveTo>
                <a:lnTo>
                  <a:pt x="1722119" y="24384"/>
                </a:lnTo>
                <a:lnTo>
                  <a:pt x="1740407" y="28955"/>
                </a:lnTo>
                <a:lnTo>
                  <a:pt x="1749552" y="35051"/>
                </a:lnTo>
                <a:lnTo>
                  <a:pt x="1759331" y="42037"/>
                </a:lnTo>
                <a:lnTo>
                  <a:pt x="1758695" y="41148"/>
                </a:lnTo>
                <a:lnTo>
                  <a:pt x="1788871" y="41148"/>
                </a:lnTo>
                <a:lnTo>
                  <a:pt x="1786127" y="36575"/>
                </a:lnTo>
                <a:lnTo>
                  <a:pt x="1776984" y="25907"/>
                </a:lnTo>
                <a:lnTo>
                  <a:pt x="1776984" y="24384"/>
                </a:lnTo>
                <a:close/>
              </a:path>
              <a:path w="1801495" h="759460">
                <a:moveTo>
                  <a:pt x="1723643" y="0"/>
                </a:moveTo>
                <a:lnTo>
                  <a:pt x="76200" y="0"/>
                </a:lnTo>
                <a:lnTo>
                  <a:pt x="68579" y="1524"/>
                </a:lnTo>
                <a:lnTo>
                  <a:pt x="59436" y="3048"/>
                </a:lnTo>
                <a:lnTo>
                  <a:pt x="51815" y="6096"/>
                </a:lnTo>
                <a:lnTo>
                  <a:pt x="44195" y="10667"/>
                </a:lnTo>
                <a:lnTo>
                  <a:pt x="38100" y="13715"/>
                </a:lnTo>
                <a:lnTo>
                  <a:pt x="36575" y="15239"/>
                </a:lnTo>
                <a:lnTo>
                  <a:pt x="25907" y="24384"/>
                </a:lnTo>
                <a:lnTo>
                  <a:pt x="1775460" y="24384"/>
                </a:lnTo>
                <a:lnTo>
                  <a:pt x="1763267" y="13715"/>
                </a:lnTo>
                <a:lnTo>
                  <a:pt x="1755648" y="9143"/>
                </a:lnTo>
                <a:lnTo>
                  <a:pt x="1740407" y="3048"/>
                </a:lnTo>
                <a:lnTo>
                  <a:pt x="1732788" y="1524"/>
                </a:lnTo>
                <a:lnTo>
                  <a:pt x="1723643" y="0"/>
                </a:lnTo>
                <a:close/>
              </a:path>
            </a:pathLst>
          </a:custGeom>
          <a:solidFill>
            <a:srgbClr val="4F81BD"/>
          </a:solidFill>
        </p:spPr>
        <p:txBody>
          <a:bodyPr wrap="square" lIns="0" tIns="0" rIns="0" bIns="0" rtlCol="0"/>
          <a:lstStyle/>
          <a:p>
            <a:endParaRPr/>
          </a:p>
        </p:txBody>
      </p:sp>
      <p:sp>
        <p:nvSpPr>
          <p:cNvPr id="12" name="object 12"/>
          <p:cNvSpPr txBox="1"/>
          <p:nvPr/>
        </p:nvSpPr>
        <p:spPr>
          <a:xfrm>
            <a:off x="4334248" y="211167"/>
            <a:ext cx="1432289" cy="921454"/>
          </a:xfrm>
          <a:prstGeom prst="rect">
            <a:avLst/>
          </a:prstGeom>
        </p:spPr>
        <p:txBody>
          <a:bodyPr vert="horz" wrap="square" lIns="0" tIns="69262" rIns="0" bIns="0" rtlCol="0">
            <a:spAutoFit/>
          </a:bodyPr>
          <a:lstStyle/>
          <a:p>
            <a:pPr algn="ctr">
              <a:spcBef>
                <a:spcPts val="544"/>
              </a:spcBef>
            </a:pPr>
            <a:r>
              <a:rPr sz="1300" spc="-41" dirty="0">
                <a:latin typeface="Arial"/>
                <a:cs typeface="Arial"/>
              </a:rPr>
              <a:t>Prof. </a:t>
            </a:r>
            <a:r>
              <a:rPr sz="1300" spc="-53" dirty="0">
                <a:latin typeface="Arial"/>
                <a:cs typeface="Arial"/>
              </a:rPr>
              <a:t>Dr. </a:t>
            </a:r>
            <a:r>
              <a:rPr lang="tr-TR" sz="1300" spc="-53" dirty="0">
                <a:latin typeface="Arial"/>
                <a:cs typeface="Arial"/>
              </a:rPr>
              <a:t>Tekin ŞAHİN</a:t>
            </a:r>
            <a:endParaRPr sz="1300" dirty="0">
              <a:latin typeface="Arial"/>
              <a:cs typeface="Arial"/>
            </a:endParaRPr>
          </a:p>
          <a:p>
            <a:pPr algn="ctr">
              <a:spcBef>
                <a:spcPts val="426"/>
              </a:spcBef>
            </a:pPr>
            <a:r>
              <a:rPr sz="1300" b="1" spc="-83" dirty="0" err="1">
                <a:solidFill>
                  <a:srgbClr val="FF0000"/>
                </a:solidFill>
                <a:latin typeface="Arial"/>
                <a:cs typeface="Arial"/>
              </a:rPr>
              <a:t>Rektör</a:t>
            </a:r>
            <a:r>
              <a:rPr sz="1300" b="1" spc="-107" dirty="0">
                <a:solidFill>
                  <a:srgbClr val="FF0000"/>
                </a:solidFill>
                <a:latin typeface="Arial"/>
                <a:cs typeface="Arial"/>
              </a:rPr>
              <a:t> </a:t>
            </a:r>
            <a:r>
              <a:rPr sz="1300" b="1" spc="-101" dirty="0" err="1">
                <a:solidFill>
                  <a:srgbClr val="FF0000"/>
                </a:solidFill>
                <a:latin typeface="Arial"/>
                <a:cs typeface="Arial"/>
              </a:rPr>
              <a:t>Yardımcısı</a:t>
            </a:r>
            <a:r>
              <a:rPr lang="tr-TR" sz="1300" b="1" spc="-101" dirty="0">
                <a:solidFill>
                  <a:srgbClr val="FF0000"/>
                </a:solidFill>
                <a:latin typeface="Arial"/>
                <a:cs typeface="Arial"/>
              </a:rPr>
              <a:t>-Komisyon Başkanı</a:t>
            </a:r>
            <a:endParaRPr sz="1300" dirty="0">
              <a:latin typeface="Arial"/>
              <a:cs typeface="Arial"/>
            </a:endParaRPr>
          </a:p>
        </p:txBody>
      </p:sp>
      <p:sp>
        <p:nvSpPr>
          <p:cNvPr id="13" name="object 13"/>
          <p:cNvSpPr/>
          <p:nvPr/>
        </p:nvSpPr>
        <p:spPr>
          <a:xfrm>
            <a:off x="3935708" y="1305775"/>
            <a:ext cx="1953121" cy="923927"/>
          </a:xfrm>
          <a:custGeom>
            <a:avLst/>
            <a:gdLst/>
            <a:ahLst/>
            <a:cxnLst/>
            <a:rect l="l" t="t" r="r" b="b"/>
            <a:pathLst>
              <a:path w="1771650" h="692785">
                <a:moveTo>
                  <a:pt x="60438" y="691199"/>
                </a:moveTo>
                <a:lnTo>
                  <a:pt x="67759" y="692723"/>
                </a:lnTo>
                <a:lnTo>
                  <a:pt x="1696957" y="692715"/>
                </a:lnTo>
                <a:lnTo>
                  <a:pt x="60438" y="691199"/>
                </a:lnTo>
                <a:close/>
              </a:path>
              <a:path w="1771650" h="692785">
                <a:moveTo>
                  <a:pt x="36324" y="684625"/>
                </a:moveTo>
                <a:lnTo>
                  <a:pt x="39613" y="686865"/>
                </a:lnTo>
                <a:lnTo>
                  <a:pt x="47474" y="688501"/>
                </a:lnTo>
                <a:lnTo>
                  <a:pt x="37279" y="685103"/>
                </a:lnTo>
                <a:lnTo>
                  <a:pt x="36324" y="684625"/>
                </a:lnTo>
                <a:close/>
              </a:path>
              <a:path w="1771650" h="692785">
                <a:moveTo>
                  <a:pt x="19482" y="673157"/>
                </a:moveTo>
                <a:lnTo>
                  <a:pt x="23490" y="675886"/>
                </a:lnTo>
                <a:lnTo>
                  <a:pt x="22039" y="674435"/>
                </a:lnTo>
                <a:lnTo>
                  <a:pt x="19482" y="673157"/>
                </a:lnTo>
                <a:close/>
              </a:path>
              <a:path w="1771650" h="692785">
                <a:moveTo>
                  <a:pt x="14698" y="668618"/>
                </a:moveTo>
                <a:lnTo>
                  <a:pt x="16324" y="671006"/>
                </a:lnTo>
                <a:lnTo>
                  <a:pt x="18713" y="672633"/>
                </a:lnTo>
                <a:lnTo>
                  <a:pt x="14698" y="668618"/>
                </a:lnTo>
                <a:close/>
              </a:path>
              <a:path w="1771650" h="692785">
                <a:moveTo>
                  <a:pt x="11445" y="663840"/>
                </a:moveTo>
                <a:lnTo>
                  <a:pt x="12895" y="665971"/>
                </a:lnTo>
                <a:lnTo>
                  <a:pt x="12895" y="665291"/>
                </a:lnTo>
                <a:lnTo>
                  <a:pt x="11445" y="663840"/>
                </a:lnTo>
                <a:close/>
              </a:path>
              <a:path w="1771650" h="692785">
                <a:moveTo>
                  <a:pt x="2227" y="650051"/>
                </a:moveTo>
                <a:lnTo>
                  <a:pt x="2055" y="650051"/>
                </a:lnTo>
                <a:lnTo>
                  <a:pt x="2227" y="650305"/>
                </a:lnTo>
                <a:lnTo>
                  <a:pt x="2227" y="650051"/>
                </a:lnTo>
                <a:close/>
              </a:path>
              <a:path w="1771650" h="692785">
                <a:moveTo>
                  <a:pt x="703" y="645479"/>
                </a:moveTo>
                <a:lnTo>
                  <a:pt x="0" y="645479"/>
                </a:lnTo>
                <a:lnTo>
                  <a:pt x="465" y="647718"/>
                </a:lnTo>
                <a:lnTo>
                  <a:pt x="703" y="648067"/>
                </a:lnTo>
                <a:lnTo>
                  <a:pt x="703" y="645479"/>
                </a:lnTo>
                <a:close/>
              </a:path>
              <a:path w="1771650" h="692785">
                <a:moveTo>
                  <a:pt x="1763971" y="0"/>
                </a:moveTo>
                <a:lnTo>
                  <a:pt x="1763971" y="827"/>
                </a:lnTo>
                <a:lnTo>
                  <a:pt x="1764543" y="827"/>
                </a:lnTo>
                <a:lnTo>
                  <a:pt x="1763971" y="0"/>
                </a:lnTo>
                <a:close/>
              </a:path>
              <a:path w="1771650" h="692785">
                <a:moveTo>
                  <a:pt x="1765495" y="2207"/>
                </a:moveTo>
                <a:lnTo>
                  <a:pt x="1765495" y="5399"/>
                </a:lnTo>
                <a:lnTo>
                  <a:pt x="1766298" y="5399"/>
                </a:lnTo>
                <a:lnTo>
                  <a:pt x="1765710" y="2518"/>
                </a:lnTo>
                <a:lnTo>
                  <a:pt x="1765495" y="2207"/>
                </a:lnTo>
                <a:close/>
              </a:path>
              <a:path w="1771650" h="692785">
                <a:moveTo>
                  <a:pt x="1771572" y="31214"/>
                </a:moveTo>
                <a:lnTo>
                  <a:pt x="1770068" y="626860"/>
                </a:lnTo>
                <a:lnTo>
                  <a:pt x="1771591" y="619571"/>
                </a:lnTo>
                <a:lnTo>
                  <a:pt x="1771572" y="31214"/>
                </a:lnTo>
                <a:close/>
              </a:path>
              <a:path w="1771650" h="692785">
                <a:moveTo>
                  <a:pt x="1767711" y="638142"/>
                </a:moveTo>
                <a:lnTo>
                  <a:pt x="1767019" y="640907"/>
                </a:lnTo>
                <a:lnTo>
                  <a:pt x="1765495" y="645479"/>
                </a:lnTo>
                <a:lnTo>
                  <a:pt x="1760832" y="654805"/>
                </a:lnTo>
                <a:lnTo>
                  <a:pt x="1765710" y="647718"/>
                </a:lnTo>
                <a:lnTo>
                  <a:pt x="1767711" y="638142"/>
                </a:lnTo>
                <a:close/>
              </a:path>
              <a:path w="1771650" h="692785">
                <a:moveTo>
                  <a:pt x="1754308" y="664287"/>
                </a:moveTo>
                <a:lnTo>
                  <a:pt x="1751779" y="666815"/>
                </a:lnTo>
                <a:lnTo>
                  <a:pt x="1750255" y="669863"/>
                </a:lnTo>
                <a:lnTo>
                  <a:pt x="1748731" y="671387"/>
                </a:lnTo>
                <a:lnTo>
                  <a:pt x="1745683" y="672911"/>
                </a:lnTo>
                <a:lnTo>
                  <a:pt x="1743372" y="675222"/>
                </a:lnTo>
                <a:lnTo>
                  <a:pt x="1749684" y="671006"/>
                </a:lnTo>
                <a:lnTo>
                  <a:pt x="1754308" y="664287"/>
                </a:lnTo>
                <a:close/>
              </a:path>
              <a:path w="1771650" h="692785">
                <a:moveTo>
                  <a:pt x="1732109" y="682747"/>
                </a:moveTo>
                <a:lnTo>
                  <a:pt x="1724347" y="686627"/>
                </a:lnTo>
                <a:lnTo>
                  <a:pt x="1720089" y="688047"/>
                </a:lnTo>
                <a:lnTo>
                  <a:pt x="1725943" y="686865"/>
                </a:lnTo>
                <a:lnTo>
                  <a:pt x="1732109" y="682747"/>
                </a:lnTo>
                <a:close/>
              </a:path>
            </a:pathLst>
          </a:custGeom>
          <a:solidFill>
            <a:srgbClr val="4F81BD"/>
          </a:solidFill>
        </p:spPr>
        <p:txBody>
          <a:bodyPr wrap="square" lIns="0" tIns="0" rIns="0" bIns="0" rtlCol="0"/>
          <a:lstStyle/>
          <a:p>
            <a:endParaRPr/>
          </a:p>
        </p:txBody>
      </p:sp>
      <p:sp>
        <p:nvSpPr>
          <p:cNvPr id="14" name="object 14"/>
          <p:cNvSpPr/>
          <p:nvPr/>
        </p:nvSpPr>
        <p:spPr>
          <a:xfrm>
            <a:off x="3909601" y="1223547"/>
            <a:ext cx="1999324" cy="1030632"/>
          </a:xfrm>
          <a:custGeom>
            <a:avLst/>
            <a:gdLst/>
            <a:ahLst/>
            <a:cxnLst/>
            <a:rect l="l" t="t" r="r" b="b"/>
            <a:pathLst>
              <a:path w="1813560" h="772794">
                <a:moveTo>
                  <a:pt x="1729739" y="0"/>
                </a:moveTo>
                <a:lnTo>
                  <a:pt x="80772" y="0"/>
                </a:lnTo>
                <a:lnTo>
                  <a:pt x="71627" y="1524"/>
                </a:lnTo>
                <a:lnTo>
                  <a:pt x="64007" y="4572"/>
                </a:lnTo>
                <a:lnTo>
                  <a:pt x="54863" y="7620"/>
                </a:lnTo>
                <a:lnTo>
                  <a:pt x="47243" y="12192"/>
                </a:lnTo>
                <a:lnTo>
                  <a:pt x="38100" y="16764"/>
                </a:lnTo>
                <a:lnTo>
                  <a:pt x="27431" y="25908"/>
                </a:lnTo>
                <a:lnTo>
                  <a:pt x="27431" y="27432"/>
                </a:lnTo>
                <a:lnTo>
                  <a:pt x="25907" y="27432"/>
                </a:lnTo>
                <a:lnTo>
                  <a:pt x="24384" y="28956"/>
                </a:lnTo>
                <a:lnTo>
                  <a:pt x="15239" y="41148"/>
                </a:lnTo>
                <a:lnTo>
                  <a:pt x="10667" y="50292"/>
                </a:lnTo>
                <a:lnTo>
                  <a:pt x="6096" y="57912"/>
                </a:lnTo>
                <a:lnTo>
                  <a:pt x="3048" y="65532"/>
                </a:lnTo>
                <a:lnTo>
                  <a:pt x="0" y="83820"/>
                </a:lnTo>
                <a:lnTo>
                  <a:pt x="0" y="690372"/>
                </a:lnTo>
                <a:lnTo>
                  <a:pt x="3048" y="708660"/>
                </a:lnTo>
                <a:lnTo>
                  <a:pt x="7619" y="717804"/>
                </a:lnTo>
                <a:lnTo>
                  <a:pt x="10667" y="725424"/>
                </a:lnTo>
                <a:lnTo>
                  <a:pt x="16763" y="733044"/>
                </a:lnTo>
                <a:lnTo>
                  <a:pt x="25907" y="745236"/>
                </a:lnTo>
                <a:lnTo>
                  <a:pt x="27431" y="746760"/>
                </a:lnTo>
                <a:lnTo>
                  <a:pt x="41148" y="757428"/>
                </a:lnTo>
                <a:lnTo>
                  <a:pt x="56387" y="766572"/>
                </a:lnTo>
                <a:lnTo>
                  <a:pt x="65531" y="769620"/>
                </a:lnTo>
                <a:lnTo>
                  <a:pt x="83819" y="772668"/>
                </a:lnTo>
                <a:lnTo>
                  <a:pt x="1731264" y="772668"/>
                </a:lnTo>
                <a:lnTo>
                  <a:pt x="1740407" y="771144"/>
                </a:lnTo>
                <a:lnTo>
                  <a:pt x="1758696" y="765048"/>
                </a:lnTo>
                <a:lnTo>
                  <a:pt x="1766315" y="762000"/>
                </a:lnTo>
                <a:lnTo>
                  <a:pt x="1773936" y="755904"/>
                </a:lnTo>
                <a:lnTo>
                  <a:pt x="1775968" y="754380"/>
                </a:lnTo>
                <a:lnTo>
                  <a:pt x="1729739" y="754380"/>
                </a:lnTo>
                <a:lnTo>
                  <a:pt x="83819" y="752856"/>
                </a:lnTo>
                <a:lnTo>
                  <a:pt x="74675" y="751332"/>
                </a:lnTo>
                <a:lnTo>
                  <a:pt x="60960" y="746760"/>
                </a:lnTo>
                <a:lnTo>
                  <a:pt x="54863" y="743712"/>
                </a:lnTo>
                <a:lnTo>
                  <a:pt x="53339" y="742188"/>
                </a:lnTo>
                <a:lnTo>
                  <a:pt x="50291" y="740664"/>
                </a:lnTo>
                <a:lnTo>
                  <a:pt x="45719" y="736092"/>
                </a:lnTo>
                <a:lnTo>
                  <a:pt x="42672" y="734568"/>
                </a:lnTo>
                <a:lnTo>
                  <a:pt x="38100" y="729996"/>
                </a:lnTo>
                <a:lnTo>
                  <a:pt x="36575" y="729996"/>
                </a:lnTo>
                <a:lnTo>
                  <a:pt x="36575" y="726948"/>
                </a:lnTo>
                <a:lnTo>
                  <a:pt x="32003" y="722376"/>
                </a:lnTo>
                <a:lnTo>
                  <a:pt x="30479" y="722376"/>
                </a:lnTo>
                <a:lnTo>
                  <a:pt x="30479" y="719328"/>
                </a:lnTo>
                <a:lnTo>
                  <a:pt x="28955" y="717804"/>
                </a:lnTo>
                <a:lnTo>
                  <a:pt x="27431" y="717804"/>
                </a:lnTo>
                <a:lnTo>
                  <a:pt x="27431" y="714756"/>
                </a:lnTo>
                <a:lnTo>
                  <a:pt x="25907" y="714756"/>
                </a:lnTo>
                <a:lnTo>
                  <a:pt x="25907" y="711708"/>
                </a:lnTo>
                <a:lnTo>
                  <a:pt x="24384" y="711708"/>
                </a:lnTo>
                <a:lnTo>
                  <a:pt x="24384" y="707136"/>
                </a:lnTo>
                <a:lnTo>
                  <a:pt x="22860" y="707136"/>
                </a:lnTo>
                <a:lnTo>
                  <a:pt x="22860" y="704088"/>
                </a:lnTo>
                <a:lnTo>
                  <a:pt x="21336" y="704088"/>
                </a:lnTo>
                <a:lnTo>
                  <a:pt x="21336" y="697992"/>
                </a:lnTo>
                <a:lnTo>
                  <a:pt x="19812" y="697992"/>
                </a:lnTo>
                <a:lnTo>
                  <a:pt x="19812" y="690372"/>
                </a:lnTo>
                <a:lnTo>
                  <a:pt x="18287" y="690372"/>
                </a:lnTo>
                <a:lnTo>
                  <a:pt x="18287" y="83820"/>
                </a:lnTo>
                <a:lnTo>
                  <a:pt x="19812" y="74676"/>
                </a:lnTo>
                <a:lnTo>
                  <a:pt x="22860" y="65532"/>
                </a:lnTo>
                <a:lnTo>
                  <a:pt x="28955" y="53340"/>
                </a:lnTo>
                <a:lnTo>
                  <a:pt x="30479" y="51816"/>
                </a:lnTo>
                <a:lnTo>
                  <a:pt x="32003" y="48768"/>
                </a:lnTo>
                <a:lnTo>
                  <a:pt x="38100" y="42672"/>
                </a:lnTo>
                <a:lnTo>
                  <a:pt x="39624" y="39624"/>
                </a:lnTo>
                <a:lnTo>
                  <a:pt x="42672" y="38100"/>
                </a:lnTo>
                <a:lnTo>
                  <a:pt x="47243" y="33528"/>
                </a:lnTo>
                <a:lnTo>
                  <a:pt x="50291" y="32004"/>
                </a:lnTo>
                <a:lnTo>
                  <a:pt x="51815" y="30480"/>
                </a:lnTo>
                <a:lnTo>
                  <a:pt x="54863" y="28956"/>
                </a:lnTo>
                <a:lnTo>
                  <a:pt x="56387" y="27432"/>
                </a:lnTo>
                <a:lnTo>
                  <a:pt x="62484" y="24384"/>
                </a:lnTo>
                <a:lnTo>
                  <a:pt x="71627" y="21336"/>
                </a:lnTo>
                <a:lnTo>
                  <a:pt x="77724" y="19812"/>
                </a:lnTo>
                <a:lnTo>
                  <a:pt x="1778290" y="19812"/>
                </a:lnTo>
                <a:lnTo>
                  <a:pt x="1772412" y="15240"/>
                </a:lnTo>
                <a:lnTo>
                  <a:pt x="1764791" y="10668"/>
                </a:lnTo>
                <a:lnTo>
                  <a:pt x="1757172" y="7620"/>
                </a:lnTo>
                <a:lnTo>
                  <a:pt x="1738884" y="1524"/>
                </a:lnTo>
                <a:lnTo>
                  <a:pt x="1729739" y="0"/>
                </a:lnTo>
                <a:close/>
              </a:path>
              <a:path w="1813560" h="772794">
                <a:moveTo>
                  <a:pt x="1778290" y="19812"/>
                </a:moveTo>
                <a:lnTo>
                  <a:pt x="1734312" y="19812"/>
                </a:lnTo>
                <a:lnTo>
                  <a:pt x="1741931" y="21336"/>
                </a:lnTo>
                <a:lnTo>
                  <a:pt x="1746503" y="22860"/>
                </a:lnTo>
                <a:lnTo>
                  <a:pt x="1749552" y="24384"/>
                </a:lnTo>
                <a:lnTo>
                  <a:pt x="1754124" y="25908"/>
                </a:lnTo>
                <a:lnTo>
                  <a:pt x="1757172" y="27432"/>
                </a:lnTo>
                <a:lnTo>
                  <a:pt x="1758696" y="28956"/>
                </a:lnTo>
                <a:lnTo>
                  <a:pt x="1761743" y="30480"/>
                </a:lnTo>
                <a:lnTo>
                  <a:pt x="1764791" y="33528"/>
                </a:lnTo>
                <a:lnTo>
                  <a:pt x="1767839" y="35052"/>
                </a:lnTo>
                <a:lnTo>
                  <a:pt x="1780031" y="47244"/>
                </a:lnTo>
                <a:lnTo>
                  <a:pt x="1780031" y="50292"/>
                </a:lnTo>
                <a:lnTo>
                  <a:pt x="1781555" y="50292"/>
                </a:lnTo>
                <a:lnTo>
                  <a:pt x="1783079" y="51816"/>
                </a:lnTo>
                <a:lnTo>
                  <a:pt x="1783079" y="54864"/>
                </a:lnTo>
                <a:lnTo>
                  <a:pt x="1784603" y="54864"/>
                </a:lnTo>
                <a:lnTo>
                  <a:pt x="1786127" y="56387"/>
                </a:lnTo>
                <a:lnTo>
                  <a:pt x="1786127" y="59436"/>
                </a:lnTo>
                <a:lnTo>
                  <a:pt x="1787652" y="59436"/>
                </a:lnTo>
                <a:lnTo>
                  <a:pt x="1787652" y="62484"/>
                </a:lnTo>
                <a:lnTo>
                  <a:pt x="1789176" y="62484"/>
                </a:lnTo>
                <a:lnTo>
                  <a:pt x="1789176" y="67056"/>
                </a:lnTo>
                <a:lnTo>
                  <a:pt x="1790700" y="67056"/>
                </a:lnTo>
                <a:lnTo>
                  <a:pt x="1790700" y="70104"/>
                </a:lnTo>
                <a:lnTo>
                  <a:pt x="1792224" y="70104"/>
                </a:lnTo>
                <a:lnTo>
                  <a:pt x="1792224" y="76200"/>
                </a:lnTo>
                <a:lnTo>
                  <a:pt x="1793748" y="76200"/>
                </a:lnTo>
                <a:lnTo>
                  <a:pt x="1793748" y="85344"/>
                </a:lnTo>
                <a:lnTo>
                  <a:pt x="1795272" y="85344"/>
                </a:lnTo>
                <a:lnTo>
                  <a:pt x="1793748" y="688848"/>
                </a:lnTo>
                <a:lnTo>
                  <a:pt x="1775460" y="728472"/>
                </a:lnTo>
                <a:lnTo>
                  <a:pt x="1773936" y="731520"/>
                </a:lnTo>
                <a:lnTo>
                  <a:pt x="1772412" y="733044"/>
                </a:lnTo>
                <a:lnTo>
                  <a:pt x="1769364" y="734568"/>
                </a:lnTo>
                <a:lnTo>
                  <a:pt x="1763267" y="740664"/>
                </a:lnTo>
                <a:lnTo>
                  <a:pt x="1748027" y="748284"/>
                </a:lnTo>
                <a:lnTo>
                  <a:pt x="1743455" y="749808"/>
                </a:lnTo>
                <a:lnTo>
                  <a:pt x="1737360" y="751332"/>
                </a:lnTo>
                <a:lnTo>
                  <a:pt x="1729739" y="752856"/>
                </a:lnTo>
                <a:lnTo>
                  <a:pt x="1729739" y="754380"/>
                </a:lnTo>
                <a:lnTo>
                  <a:pt x="1775968" y="754380"/>
                </a:lnTo>
                <a:lnTo>
                  <a:pt x="1786127" y="746760"/>
                </a:lnTo>
                <a:lnTo>
                  <a:pt x="1810512" y="707136"/>
                </a:lnTo>
                <a:lnTo>
                  <a:pt x="1813560" y="688848"/>
                </a:lnTo>
                <a:lnTo>
                  <a:pt x="1813560" y="82296"/>
                </a:lnTo>
                <a:lnTo>
                  <a:pt x="1812036" y="73152"/>
                </a:lnTo>
                <a:lnTo>
                  <a:pt x="1808988" y="64008"/>
                </a:lnTo>
                <a:lnTo>
                  <a:pt x="1805939" y="56387"/>
                </a:lnTo>
                <a:lnTo>
                  <a:pt x="1802891" y="47244"/>
                </a:lnTo>
                <a:lnTo>
                  <a:pt x="1796796" y="39624"/>
                </a:lnTo>
                <a:lnTo>
                  <a:pt x="1787652" y="28956"/>
                </a:lnTo>
                <a:lnTo>
                  <a:pt x="1787652" y="27432"/>
                </a:lnTo>
                <a:lnTo>
                  <a:pt x="1786127" y="27432"/>
                </a:lnTo>
                <a:lnTo>
                  <a:pt x="1786127" y="25908"/>
                </a:lnTo>
                <a:lnTo>
                  <a:pt x="1778290" y="19812"/>
                </a:lnTo>
                <a:close/>
              </a:path>
            </a:pathLst>
          </a:custGeom>
          <a:solidFill>
            <a:srgbClr val="FFFFFF"/>
          </a:solidFill>
        </p:spPr>
        <p:txBody>
          <a:bodyPr wrap="square" lIns="0" tIns="0" rIns="0" bIns="0" rtlCol="0"/>
          <a:lstStyle/>
          <a:p>
            <a:endParaRPr/>
          </a:p>
        </p:txBody>
      </p:sp>
      <p:sp>
        <p:nvSpPr>
          <p:cNvPr id="15" name="object 15"/>
          <p:cNvSpPr/>
          <p:nvPr/>
        </p:nvSpPr>
        <p:spPr>
          <a:xfrm>
            <a:off x="3929763" y="1249969"/>
            <a:ext cx="1959420" cy="979820"/>
          </a:xfrm>
          <a:custGeom>
            <a:avLst/>
            <a:gdLst/>
            <a:ahLst/>
            <a:cxnLst/>
            <a:rect l="l" t="t" r="r" b="b"/>
            <a:pathLst>
              <a:path w="1777364" h="734694">
                <a:moveTo>
                  <a:pt x="1702308" y="0"/>
                </a:moveTo>
                <a:lnTo>
                  <a:pt x="73151" y="0"/>
                </a:lnTo>
                <a:lnTo>
                  <a:pt x="45005" y="5643"/>
                </a:lnTo>
                <a:lnTo>
                  <a:pt x="21716" y="21145"/>
                </a:lnTo>
                <a:lnTo>
                  <a:pt x="5857" y="44362"/>
                </a:lnTo>
                <a:lnTo>
                  <a:pt x="0" y="73152"/>
                </a:lnTo>
                <a:lnTo>
                  <a:pt x="0" y="661416"/>
                </a:lnTo>
                <a:lnTo>
                  <a:pt x="5857" y="689562"/>
                </a:lnTo>
                <a:lnTo>
                  <a:pt x="21716" y="712851"/>
                </a:lnTo>
                <a:lnTo>
                  <a:pt x="45005" y="728710"/>
                </a:lnTo>
                <a:lnTo>
                  <a:pt x="73151" y="734568"/>
                </a:lnTo>
                <a:lnTo>
                  <a:pt x="1702308" y="734568"/>
                </a:lnTo>
                <a:lnTo>
                  <a:pt x="1731335" y="728710"/>
                </a:lnTo>
                <a:lnTo>
                  <a:pt x="1755076" y="712851"/>
                </a:lnTo>
                <a:lnTo>
                  <a:pt x="1771102" y="689562"/>
                </a:lnTo>
                <a:lnTo>
                  <a:pt x="1776984" y="661416"/>
                </a:lnTo>
                <a:lnTo>
                  <a:pt x="1776984" y="73152"/>
                </a:lnTo>
                <a:lnTo>
                  <a:pt x="1771102" y="44362"/>
                </a:lnTo>
                <a:lnTo>
                  <a:pt x="1755076" y="21145"/>
                </a:lnTo>
                <a:lnTo>
                  <a:pt x="1731335" y="5643"/>
                </a:lnTo>
                <a:lnTo>
                  <a:pt x="1702308" y="0"/>
                </a:lnTo>
                <a:close/>
              </a:path>
            </a:pathLst>
          </a:custGeom>
          <a:solidFill>
            <a:srgbClr val="4F81BD"/>
          </a:solidFill>
        </p:spPr>
        <p:txBody>
          <a:bodyPr wrap="square" lIns="0" tIns="0" rIns="0" bIns="0" rtlCol="0"/>
          <a:lstStyle/>
          <a:p>
            <a:endParaRPr/>
          </a:p>
        </p:txBody>
      </p:sp>
      <p:sp>
        <p:nvSpPr>
          <p:cNvPr id="16" name="object 16"/>
          <p:cNvSpPr/>
          <p:nvPr/>
        </p:nvSpPr>
        <p:spPr>
          <a:xfrm>
            <a:off x="3909601" y="1223547"/>
            <a:ext cx="1999324" cy="1030632"/>
          </a:xfrm>
          <a:custGeom>
            <a:avLst/>
            <a:gdLst/>
            <a:ahLst/>
            <a:cxnLst/>
            <a:rect l="l" t="t" r="r" b="b"/>
            <a:pathLst>
              <a:path w="1813560" h="772794">
                <a:moveTo>
                  <a:pt x="1787652" y="27432"/>
                </a:moveTo>
                <a:lnTo>
                  <a:pt x="25907" y="27432"/>
                </a:lnTo>
                <a:lnTo>
                  <a:pt x="24384" y="28956"/>
                </a:lnTo>
                <a:lnTo>
                  <a:pt x="15239" y="41148"/>
                </a:lnTo>
                <a:lnTo>
                  <a:pt x="10667" y="50292"/>
                </a:lnTo>
                <a:lnTo>
                  <a:pt x="6096" y="57912"/>
                </a:lnTo>
                <a:lnTo>
                  <a:pt x="3048" y="65532"/>
                </a:lnTo>
                <a:lnTo>
                  <a:pt x="0" y="83820"/>
                </a:lnTo>
                <a:lnTo>
                  <a:pt x="0" y="690372"/>
                </a:lnTo>
                <a:lnTo>
                  <a:pt x="3048" y="708660"/>
                </a:lnTo>
                <a:lnTo>
                  <a:pt x="7619" y="717804"/>
                </a:lnTo>
                <a:lnTo>
                  <a:pt x="10667" y="725424"/>
                </a:lnTo>
                <a:lnTo>
                  <a:pt x="16763" y="733044"/>
                </a:lnTo>
                <a:lnTo>
                  <a:pt x="25907" y="745236"/>
                </a:lnTo>
                <a:lnTo>
                  <a:pt x="27431" y="746760"/>
                </a:lnTo>
                <a:lnTo>
                  <a:pt x="41148" y="757428"/>
                </a:lnTo>
                <a:lnTo>
                  <a:pt x="56387" y="766572"/>
                </a:lnTo>
                <a:lnTo>
                  <a:pt x="65531" y="769620"/>
                </a:lnTo>
                <a:lnTo>
                  <a:pt x="83819" y="772668"/>
                </a:lnTo>
                <a:lnTo>
                  <a:pt x="1731264" y="772668"/>
                </a:lnTo>
                <a:lnTo>
                  <a:pt x="1740407" y="771144"/>
                </a:lnTo>
                <a:lnTo>
                  <a:pt x="1758696" y="765048"/>
                </a:lnTo>
                <a:lnTo>
                  <a:pt x="1766315" y="762000"/>
                </a:lnTo>
                <a:lnTo>
                  <a:pt x="1773936" y="755904"/>
                </a:lnTo>
                <a:lnTo>
                  <a:pt x="1786127" y="746760"/>
                </a:lnTo>
                <a:lnTo>
                  <a:pt x="1787652" y="745236"/>
                </a:lnTo>
                <a:lnTo>
                  <a:pt x="1795949" y="734568"/>
                </a:lnTo>
                <a:lnTo>
                  <a:pt x="85343" y="734568"/>
                </a:lnTo>
                <a:lnTo>
                  <a:pt x="79248" y="733044"/>
                </a:lnTo>
                <a:lnTo>
                  <a:pt x="65531" y="728472"/>
                </a:lnTo>
                <a:lnTo>
                  <a:pt x="60960" y="725424"/>
                </a:lnTo>
                <a:lnTo>
                  <a:pt x="55473" y="720852"/>
                </a:lnTo>
                <a:lnTo>
                  <a:pt x="54863" y="720852"/>
                </a:lnTo>
                <a:lnTo>
                  <a:pt x="51815" y="717804"/>
                </a:lnTo>
                <a:lnTo>
                  <a:pt x="52251" y="717804"/>
                </a:lnTo>
                <a:lnTo>
                  <a:pt x="45719" y="710184"/>
                </a:lnTo>
                <a:lnTo>
                  <a:pt x="42672" y="705612"/>
                </a:lnTo>
                <a:lnTo>
                  <a:pt x="39624" y="696468"/>
                </a:lnTo>
                <a:lnTo>
                  <a:pt x="38100" y="690372"/>
                </a:lnTo>
                <a:lnTo>
                  <a:pt x="38100" y="80772"/>
                </a:lnTo>
                <a:lnTo>
                  <a:pt x="39624" y="76200"/>
                </a:lnTo>
                <a:lnTo>
                  <a:pt x="42672" y="70104"/>
                </a:lnTo>
                <a:lnTo>
                  <a:pt x="44196" y="65532"/>
                </a:lnTo>
                <a:lnTo>
                  <a:pt x="47243" y="60960"/>
                </a:lnTo>
                <a:lnTo>
                  <a:pt x="53339" y="54864"/>
                </a:lnTo>
                <a:lnTo>
                  <a:pt x="51815" y="54864"/>
                </a:lnTo>
                <a:lnTo>
                  <a:pt x="62484" y="45720"/>
                </a:lnTo>
                <a:lnTo>
                  <a:pt x="76200" y="41148"/>
                </a:lnTo>
                <a:lnTo>
                  <a:pt x="82296" y="39624"/>
                </a:lnTo>
                <a:lnTo>
                  <a:pt x="86867" y="38100"/>
                </a:lnTo>
                <a:lnTo>
                  <a:pt x="1795489" y="38100"/>
                </a:lnTo>
                <a:lnTo>
                  <a:pt x="1787652" y="28956"/>
                </a:lnTo>
                <a:lnTo>
                  <a:pt x="1787652" y="27432"/>
                </a:lnTo>
                <a:close/>
              </a:path>
              <a:path w="1813560" h="772794">
                <a:moveTo>
                  <a:pt x="1760389" y="718819"/>
                </a:moveTo>
                <a:lnTo>
                  <a:pt x="1749552" y="726948"/>
                </a:lnTo>
                <a:lnTo>
                  <a:pt x="1746503" y="728472"/>
                </a:lnTo>
                <a:lnTo>
                  <a:pt x="1741931" y="731520"/>
                </a:lnTo>
                <a:lnTo>
                  <a:pt x="1735836" y="733044"/>
                </a:lnTo>
                <a:lnTo>
                  <a:pt x="1731264" y="734568"/>
                </a:lnTo>
                <a:lnTo>
                  <a:pt x="1795949" y="734568"/>
                </a:lnTo>
                <a:lnTo>
                  <a:pt x="1798319" y="731520"/>
                </a:lnTo>
                <a:lnTo>
                  <a:pt x="1804720" y="720852"/>
                </a:lnTo>
                <a:lnTo>
                  <a:pt x="1758696" y="720852"/>
                </a:lnTo>
                <a:lnTo>
                  <a:pt x="1760389" y="718819"/>
                </a:lnTo>
                <a:close/>
              </a:path>
              <a:path w="1813560" h="772794">
                <a:moveTo>
                  <a:pt x="51815" y="717804"/>
                </a:moveTo>
                <a:lnTo>
                  <a:pt x="54863" y="720852"/>
                </a:lnTo>
                <a:lnTo>
                  <a:pt x="53339" y="719074"/>
                </a:lnTo>
                <a:lnTo>
                  <a:pt x="51815" y="717804"/>
                </a:lnTo>
                <a:close/>
              </a:path>
              <a:path w="1813560" h="772794">
                <a:moveTo>
                  <a:pt x="53339" y="719074"/>
                </a:moveTo>
                <a:lnTo>
                  <a:pt x="54863" y="720852"/>
                </a:lnTo>
                <a:lnTo>
                  <a:pt x="55473" y="720852"/>
                </a:lnTo>
                <a:lnTo>
                  <a:pt x="53339" y="719074"/>
                </a:lnTo>
                <a:close/>
              </a:path>
              <a:path w="1813560" h="772794">
                <a:moveTo>
                  <a:pt x="1761743" y="717804"/>
                </a:moveTo>
                <a:lnTo>
                  <a:pt x="1760389" y="718819"/>
                </a:lnTo>
                <a:lnTo>
                  <a:pt x="1758696" y="720852"/>
                </a:lnTo>
                <a:lnTo>
                  <a:pt x="1761743" y="717804"/>
                </a:lnTo>
                <a:close/>
              </a:path>
              <a:path w="1813560" h="772794">
                <a:moveTo>
                  <a:pt x="1806549" y="717804"/>
                </a:moveTo>
                <a:lnTo>
                  <a:pt x="1761743" y="717804"/>
                </a:lnTo>
                <a:lnTo>
                  <a:pt x="1758696" y="720852"/>
                </a:lnTo>
                <a:lnTo>
                  <a:pt x="1804720" y="720852"/>
                </a:lnTo>
                <a:lnTo>
                  <a:pt x="1806549" y="717804"/>
                </a:lnTo>
                <a:close/>
              </a:path>
              <a:path w="1813560" h="772794">
                <a:moveTo>
                  <a:pt x="52251" y="717804"/>
                </a:moveTo>
                <a:lnTo>
                  <a:pt x="51815" y="717804"/>
                </a:lnTo>
                <a:lnTo>
                  <a:pt x="53339" y="719074"/>
                </a:lnTo>
                <a:lnTo>
                  <a:pt x="52251" y="717804"/>
                </a:lnTo>
                <a:close/>
              </a:path>
              <a:path w="1813560" h="772794">
                <a:moveTo>
                  <a:pt x="1758696" y="53340"/>
                </a:moveTo>
                <a:lnTo>
                  <a:pt x="1767839" y="64008"/>
                </a:lnTo>
                <a:lnTo>
                  <a:pt x="1769364" y="67056"/>
                </a:lnTo>
                <a:lnTo>
                  <a:pt x="1772412" y="71628"/>
                </a:lnTo>
                <a:lnTo>
                  <a:pt x="1773936" y="77724"/>
                </a:lnTo>
                <a:lnTo>
                  <a:pt x="1775460" y="82296"/>
                </a:lnTo>
                <a:lnTo>
                  <a:pt x="1775460" y="687324"/>
                </a:lnTo>
                <a:lnTo>
                  <a:pt x="1773936" y="691896"/>
                </a:lnTo>
                <a:lnTo>
                  <a:pt x="1772412" y="697992"/>
                </a:lnTo>
                <a:lnTo>
                  <a:pt x="1769364" y="707136"/>
                </a:lnTo>
                <a:lnTo>
                  <a:pt x="1766315" y="711708"/>
                </a:lnTo>
                <a:lnTo>
                  <a:pt x="1760389" y="718819"/>
                </a:lnTo>
                <a:lnTo>
                  <a:pt x="1761743" y="717804"/>
                </a:lnTo>
                <a:lnTo>
                  <a:pt x="1806549" y="717804"/>
                </a:lnTo>
                <a:lnTo>
                  <a:pt x="1807464" y="716280"/>
                </a:lnTo>
                <a:lnTo>
                  <a:pt x="1810512" y="707136"/>
                </a:lnTo>
                <a:lnTo>
                  <a:pt x="1813560" y="688848"/>
                </a:lnTo>
                <a:lnTo>
                  <a:pt x="1813560" y="82296"/>
                </a:lnTo>
                <a:lnTo>
                  <a:pt x="1812036" y="73152"/>
                </a:lnTo>
                <a:lnTo>
                  <a:pt x="1808988" y="64008"/>
                </a:lnTo>
                <a:lnTo>
                  <a:pt x="1805939" y="56387"/>
                </a:lnTo>
                <a:lnTo>
                  <a:pt x="1805432" y="54864"/>
                </a:lnTo>
                <a:lnTo>
                  <a:pt x="1761743" y="54864"/>
                </a:lnTo>
                <a:lnTo>
                  <a:pt x="1758696" y="53340"/>
                </a:lnTo>
                <a:close/>
              </a:path>
              <a:path w="1813560" h="772794">
                <a:moveTo>
                  <a:pt x="54863" y="53340"/>
                </a:moveTo>
                <a:lnTo>
                  <a:pt x="51815" y="54864"/>
                </a:lnTo>
                <a:lnTo>
                  <a:pt x="53339" y="54864"/>
                </a:lnTo>
                <a:lnTo>
                  <a:pt x="54863" y="53340"/>
                </a:lnTo>
                <a:close/>
              </a:path>
              <a:path w="1813560" h="772794">
                <a:moveTo>
                  <a:pt x="1795489" y="38100"/>
                </a:moveTo>
                <a:lnTo>
                  <a:pt x="1728215" y="38100"/>
                </a:lnTo>
                <a:lnTo>
                  <a:pt x="1732788" y="39624"/>
                </a:lnTo>
                <a:lnTo>
                  <a:pt x="1738884" y="41148"/>
                </a:lnTo>
                <a:lnTo>
                  <a:pt x="1743455" y="42672"/>
                </a:lnTo>
                <a:lnTo>
                  <a:pt x="1748027" y="45720"/>
                </a:lnTo>
                <a:lnTo>
                  <a:pt x="1752600" y="47244"/>
                </a:lnTo>
                <a:lnTo>
                  <a:pt x="1761743" y="54864"/>
                </a:lnTo>
                <a:lnTo>
                  <a:pt x="1805432" y="54864"/>
                </a:lnTo>
                <a:lnTo>
                  <a:pt x="1802891" y="47244"/>
                </a:lnTo>
                <a:lnTo>
                  <a:pt x="1796796" y="39624"/>
                </a:lnTo>
                <a:lnTo>
                  <a:pt x="1795489" y="38100"/>
                </a:lnTo>
                <a:close/>
              </a:path>
              <a:path w="1813560" h="772794">
                <a:moveTo>
                  <a:pt x="1729739" y="0"/>
                </a:moveTo>
                <a:lnTo>
                  <a:pt x="80772" y="0"/>
                </a:lnTo>
                <a:lnTo>
                  <a:pt x="71627" y="1524"/>
                </a:lnTo>
                <a:lnTo>
                  <a:pt x="64007" y="4572"/>
                </a:lnTo>
                <a:lnTo>
                  <a:pt x="54863" y="7620"/>
                </a:lnTo>
                <a:lnTo>
                  <a:pt x="47243" y="12192"/>
                </a:lnTo>
                <a:lnTo>
                  <a:pt x="38100" y="16764"/>
                </a:lnTo>
                <a:lnTo>
                  <a:pt x="27431" y="25908"/>
                </a:lnTo>
                <a:lnTo>
                  <a:pt x="27431" y="27432"/>
                </a:lnTo>
                <a:lnTo>
                  <a:pt x="1786127" y="27432"/>
                </a:lnTo>
                <a:lnTo>
                  <a:pt x="1786127" y="25908"/>
                </a:lnTo>
                <a:lnTo>
                  <a:pt x="1772412" y="15240"/>
                </a:lnTo>
                <a:lnTo>
                  <a:pt x="1764791" y="10668"/>
                </a:lnTo>
                <a:lnTo>
                  <a:pt x="1757172" y="7620"/>
                </a:lnTo>
                <a:lnTo>
                  <a:pt x="1738884" y="1524"/>
                </a:lnTo>
                <a:lnTo>
                  <a:pt x="1729739" y="0"/>
                </a:lnTo>
                <a:close/>
              </a:path>
            </a:pathLst>
          </a:custGeom>
          <a:solidFill>
            <a:srgbClr val="FFFFFF"/>
          </a:solidFill>
        </p:spPr>
        <p:txBody>
          <a:bodyPr wrap="square" lIns="0" tIns="0" rIns="0" bIns="0" rtlCol="0"/>
          <a:lstStyle/>
          <a:p>
            <a:endParaRPr/>
          </a:p>
        </p:txBody>
      </p:sp>
      <p:sp>
        <p:nvSpPr>
          <p:cNvPr id="17" name="object 17"/>
          <p:cNvSpPr/>
          <p:nvPr/>
        </p:nvSpPr>
        <p:spPr>
          <a:xfrm>
            <a:off x="4070893" y="1412567"/>
            <a:ext cx="1959001" cy="979649"/>
          </a:xfrm>
          <a:prstGeom prst="rect">
            <a:avLst/>
          </a:prstGeom>
          <a:blipFill>
            <a:blip r:embed="rId3" cstate="print"/>
            <a:stretch>
              <a:fillRect/>
            </a:stretch>
          </a:blipFill>
        </p:spPr>
        <p:txBody>
          <a:bodyPr wrap="square" lIns="0" tIns="0" rIns="0" bIns="0" rtlCol="0"/>
          <a:lstStyle/>
          <a:p>
            <a:endParaRPr/>
          </a:p>
        </p:txBody>
      </p:sp>
      <p:sp>
        <p:nvSpPr>
          <p:cNvPr id="18" name="object 18"/>
          <p:cNvSpPr/>
          <p:nvPr/>
        </p:nvSpPr>
        <p:spPr>
          <a:xfrm>
            <a:off x="4057451" y="1394273"/>
            <a:ext cx="1986023" cy="1014542"/>
          </a:xfrm>
          <a:custGeom>
            <a:avLst/>
            <a:gdLst/>
            <a:ahLst/>
            <a:cxnLst/>
            <a:rect l="l" t="t" r="r" b="b"/>
            <a:pathLst>
              <a:path w="1801495" h="760730">
                <a:moveTo>
                  <a:pt x="1775460" y="736091"/>
                </a:moveTo>
                <a:lnTo>
                  <a:pt x="25907" y="736091"/>
                </a:lnTo>
                <a:lnTo>
                  <a:pt x="38100" y="746760"/>
                </a:lnTo>
                <a:lnTo>
                  <a:pt x="45719" y="751331"/>
                </a:lnTo>
                <a:lnTo>
                  <a:pt x="60960" y="757427"/>
                </a:lnTo>
                <a:lnTo>
                  <a:pt x="70103" y="758951"/>
                </a:lnTo>
                <a:lnTo>
                  <a:pt x="77724" y="760476"/>
                </a:lnTo>
                <a:lnTo>
                  <a:pt x="1725167" y="760476"/>
                </a:lnTo>
                <a:lnTo>
                  <a:pt x="1734312" y="758951"/>
                </a:lnTo>
                <a:lnTo>
                  <a:pt x="1741931" y="757427"/>
                </a:lnTo>
                <a:lnTo>
                  <a:pt x="1749552" y="754379"/>
                </a:lnTo>
                <a:lnTo>
                  <a:pt x="1764791" y="745236"/>
                </a:lnTo>
                <a:lnTo>
                  <a:pt x="1775460" y="736091"/>
                </a:lnTo>
                <a:close/>
              </a:path>
              <a:path w="1801495" h="760730">
                <a:moveTo>
                  <a:pt x="80772" y="25907"/>
                </a:moveTo>
                <a:lnTo>
                  <a:pt x="24384" y="25907"/>
                </a:lnTo>
                <a:lnTo>
                  <a:pt x="24384" y="27431"/>
                </a:lnTo>
                <a:lnTo>
                  <a:pt x="10667" y="45719"/>
                </a:lnTo>
                <a:lnTo>
                  <a:pt x="6095" y="53339"/>
                </a:lnTo>
                <a:lnTo>
                  <a:pt x="4572" y="62483"/>
                </a:lnTo>
                <a:lnTo>
                  <a:pt x="1524" y="70103"/>
                </a:lnTo>
                <a:lnTo>
                  <a:pt x="0" y="79248"/>
                </a:lnTo>
                <a:lnTo>
                  <a:pt x="0" y="684276"/>
                </a:lnTo>
                <a:lnTo>
                  <a:pt x="1524" y="693419"/>
                </a:lnTo>
                <a:lnTo>
                  <a:pt x="10667" y="716279"/>
                </a:lnTo>
                <a:lnTo>
                  <a:pt x="15239" y="722376"/>
                </a:lnTo>
                <a:lnTo>
                  <a:pt x="15239" y="723900"/>
                </a:lnTo>
                <a:lnTo>
                  <a:pt x="24384" y="734567"/>
                </a:lnTo>
                <a:lnTo>
                  <a:pt x="24384" y="736091"/>
                </a:lnTo>
                <a:lnTo>
                  <a:pt x="86867" y="736091"/>
                </a:lnTo>
                <a:lnTo>
                  <a:pt x="79248" y="734567"/>
                </a:lnTo>
                <a:lnTo>
                  <a:pt x="73151" y="734567"/>
                </a:lnTo>
                <a:lnTo>
                  <a:pt x="67055" y="733043"/>
                </a:lnTo>
                <a:lnTo>
                  <a:pt x="62484" y="729995"/>
                </a:lnTo>
                <a:lnTo>
                  <a:pt x="56387" y="728471"/>
                </a:lnTo>
                <a:lnTo>
                  <a:pt x="51815" y="725424"/>
                </a:lnTo>
                <a:lnTo>
                  <a:pt x="45720" y="719327"/>
                </a:lnTo>
                <a:lnTo>
                  <a:pt x="44195" y="719327"/>
                </a:lnTo>
                <a:lnTo>
                  <a:pt x="35051" y="707136"/>
                </a:lnTo>
                <a:lnTo>
                  <a:pt x="35433" y="707136"/>
                </a:lnTo>
                <a:lnTo>
                  <a:pt x="32003" y="702563"/>
                </a:lnTo>
                <a:lnTo>
                  <a:pt x="30479" y="697991"/>
                </a:lnTo>
                <a:lnTo>
                  <a:pt x="27431" y="691895"/>
                </a:lnTo>
                <a:lnTo>
                  <a:pt x="25907" y="685800"/>
                </a:lnTo>
                <a:lnTo>
                  <a:pt x="25907" y="79248"/>
                </a:lnTo>
                <a:lnTo>
                  <a:pt x="27431" y="74675"/>
                </a:lnTo>
                <a:lnTo>
                  <a:pt x="30479" y="62483"/>
                </a:lnTo>
                <a:lnTo>
                  <a:pt x="33527" y="57912"/>
                </a:lnTo>
                <a:lnTo>
                  <a:pt x="36575" y="51815"/>
                </a:lnTo>
                <a:lnTo>
                  <a:pt x="42925" y="44195"/>
                </a:lnTo>
                <a:lnTo>
                  <a:pt x="42672" y="44195"/>
                </a:lnTo>
                <a:lnTo>
                  <a:pt x="44195" y="42671"/>
                </a:lnTo>
                <a:lnTo>
                  <a:pt x="44450" y="42671"/>
                </a:lnTo>
                <a:lnTo>
                  <a:pt x="53339" y="35051"/>
                </a:lnTo>
                <a:lnTo>
                  <a:pt x="57912" y="33527"/>
                </a:lnTo>
                <a:lnTo>
                  <a:pt x="62484" y="30479"/>
                </a:lnTo>
                <a:lnTo>
                  <a:pt x="80772" y="25907"/>
                </a:lnTo>
                <a:close/>
              </a:path>
              <a:path w="1801495" h="760730">
                <a:moveTo>
                  <a:pt x="1760219" y="716279"/>
                </a:moveTo>
                <a:lnTo>
                  <a:pt x="1749552" y="725424"/>
                </a:lnTo>
                <a:lnTo>
                  <a:pt x="1743455" y="728471"/>
                </a:lnTo>
                <a:lnTo>
                  <a:pt x="1738884" y="731519"/>
                </a:lnTo>
                <a:lnTo>
                  <a:pt x="1726691" y="734567"/>
                </a:lnTo>
                <a:lnTo>
                  <a:pt x="1720595" y="734567"/>
                </a:lnTo>
                <a:lnTo>
                  <a:pt x="1714500" y="736091"/>
                </a:lnTo>
                <a:lnTo>
                  <a:pt x="1776984" y="736091"/>
                </a:lnTo>
                <a:lnTo>
                  <a:pt x="1776984" y="734567"/>
                </a:lnTo>
                <a:lnTo>
                  <a:pt x="1786127" y="723900"/>
                </a:lnTo>
                <a:lnTo>
                  <a:pt x="1787652" y="723900"/>
                </a:lnTo>
                <a:lnTo>
                  <a:pt x="1787652" y="722376"/>
                </a:lnTo>
                <a:lnTo>
                  <a:pt x="1789480" y="719327"/>
                </a:lnTo>
                <a:lnTo>
                  <a:pt x="1758695" y="719327"/>
                </a:lnTo>
                <a:lnTo>
                  <a:pt x="1760219" y="716279"/>
                </a:lnTo>
                <a:close/>
              </a:path>
              <a:path w="1801495" h="760730">
                <a:moveTo>
                  <a:pt x="42672" y="716279"/>
                </a:moveTo>
                <a:lnTo>
                  <a:pt x="44195" y="719327"/>
                </a:lnTo>
                <a:lnTo>
                  <a:pt x="45720" y="719327"/>
                </a:lnTo>
                <a:lnTo>
                  <a:pt x="42672" y="716279"/>
                </a:lnTo>
                <a:close/>
              </a:path>
              <a:path w="1801495" h="760730">
                <a:moveTo>
                  <a:pt x="1766315" y="707136"/>
                </a:moveTo>
                <a:lnTo>
                  <a:pt x="1758695" y="719327"/>
                </a:lnTo>
                <a:lnTo>
                  <a:pt x="1789480" y="719327"/>
                </a:lnTo>
                <a:lnTo>
                  <a:pt x="1792224" y="714755"/>
                </a:lnTo>
                <a:lnTo>
                  <a:pt x="1794662" y="708660"/>
                </a:lnTo>
                <a:lnTo>
                  <a:pt x="1766315" y="708660"/>
                </a:lnTo>
                <a:lnTo>
                  <a:pt x="1766315" y="707136"/>
                </a:lnTo>
                <a:close/>
              </a:path>
              <a:path w="1801495" h="760730">
                <a:moveTo>
                  <a:pt x="35433" y="707136"/>
                </a:moveTo>
                <a:lnTo>
                  <a:pt x="35051" y="707136"/>
                </a:lnTo>
                <a:lnTo>
                  <a:pt x="36575" y="708660"/>
                </a:lnTo>
                <a:lnTo>
                  <a:pt x="35433" y="707136"/>
                </a:lnTo>
                <a:close/>
              </a:path>
              <a:path w="1801495" h="760730">
                <a:moveTo>
                  <a:pt x="1759330" y="43560"/>
                </a:moveTo>
                <a:lnTo>
                  <a:pt x="1766315" y="53339"/>
                </a:lnTo>
                <a:lnTo>
                  <a:pt x="1769364" y="57912"/>
                </a:lnTo>
                <a:lnTo>
                  <a:pt x="1772412" y="64007"/>
                </a:lnTo>
                <a:lnTo>
                  <a:pt x="1773936" y="70103"/>
                </a:lnTo>
                <a:lnTo>
                  <a:pt x="1775460" y="74675"/>
                </a:lnTo>
                <a:lnTo>
                  <a:pt x="1776984" y="80771"/>
                </a:lnTo>
                <a:lnTo>
                  <a:pt x="1776984" y="681227"/>
                </a:lnTo>
                <a:lnTo>
                  <a:pt x="1773936" y="693419"/>
                </a:lnTo>
                <a:lnTo>
                  <a:pt x="1770888" y="699515"/>
                </a:lnTo>
                <a:lnTo>
                  <a:pt x="1769364" y="704088"/>
                </a:lnTo>
                <a:lnTo>
                  <a:pt x="1766315" y="708660"/>
                </a:lnTo>
                <a:lnTo>
                  <a:pt x="1794662" y="708660"/>
                </a:lnTo>
                <a:lnTo>
                  <a:pt x="1798319" y="699515"/>
                </a:lnTo>
                <a:lnTo>
                  <a:pt x="1799843" y="691895"/>
                </a:lnTo>
                <a:lnTo>
                  <a:pt x="1801367" y="682751"/>
                </a:lnTo>
                <a:lnTo>
                  <a:pt x="1801367" y="77724"/>
                </a:lnTo>
                <a:lnTo>
                  <a:pt x="1799843" y="68579"/>
                </a:lnTo>
                <a:lnTo>
                  <a:pt x="1798319" y="60960"/>
                </a:lnTo>
                <a:lnTo>
                  <a:pt x="1795272" y="53339"/>
                </a:lnTo>
                <a:lnTo>
                  <a:pt x="1789785" y="44195"/>
                </a:lnTo>
                <a:lnTo>
                  <a:pt x="1760219" y="44195"/>
                </a:lnTo>
                <a:lnTo>
                  <a:pt x="1759330" y="43560"/>
                </a:lnTo>
                <a:close/>
              </a:path>
              <a:path w="1801495" h="760730">
                <a:moveTo>
                  <a:pt x="44195" y="42671"/>
                </a:moveTo>
                <a:lnTo>
                  <a:pt x="42672" y="44195"/>
                </a:lnTo>
                <a:lnTo>
                  <a:pt x="43560" y="43434"/>
                </a:lnTo>
                <a:lnTo>
                  <a:pt x="44195" y="42671"/>
                </a:lnTo>
                <a:close/>
              </a:path>
              <a:path w="1801495" h="760730">
                <a:moveTo>
                  <a:pt x="43560" y="43434"/>
                </a:moveTo>
                <a:lnTo>
                  <a:pt x="42672" y="44195"/>
                </a:lnTo>
                <a:lnTo>
                  <a:pt x="42925" y="44195"/>
                </a:lnTo>
                <a:lnTo>
                  <a:pt x="43560" y="43434"/>
                </a:lnTo>
                <a:close/>
              </a:path>
              <a:path w="1801495" h="760730">
                <a:moveTo>
                  <a:pt x="1758695" y="42671"/>
                </a:moveTo>
                <a:lnTo>
                  <a:pt x="1759330" y="43560"/>
                </a:lnTo>
                <a:lnTo>
                  <a:pt x="1760219" y="44195"/>
                </a:lnTo>
                <a:lnTo>
                  <a:pt x="1758695" y="42671"/>
                </a:lnTo>
                <a:close/>
              </a:path>
              <a:path w="1801495" h="760730">
                <a:moveTo>
                  <a:pt x="1788871" y="42671"/>
                </a:moveTo>
                <a:lnTo>
                  <a:pt x="1758695" y="42671"/>
                </a:lnTo>
                <a:lnTo>
                  <a:pt x="1760219" y="44195"/>
                </a:lnTo>
                <a:lnTo>
                  <a:pt x="1789785" y="44195"/>
                </a:lnTo>
                <a:lnTo>
                  <a:pt x="1788871" y="42671"/>
                </a:lnTo>
                <a:close/>
              </a:path>
              <a:path w="1801495" h="760730">
                <a:moveTo>
                  <a:pt x="1716024" y="0"/>
                </a:moveTo>
                <a:lnTo>
                  <a:pt x="85343" y="0"/>
                </a:lnTo>
                <a:lnTo>
                  <a:pt x="76200" y="1524"/>
                </a:lnTo>
                <a:lnTo>
                  <a:pt x="68579" y="3048"/>
                </a:lnTo>
                <a:lnTo>
                  <a:pt x="59436" y="4571"/>
                </a:lnTo>
                <a:lnTo>
                  <a:pt x="51815" y="7619"/>
                </a:lnTo>
                <a:lnTo>
                  <a:pt x="36575" y="16763"/>
                </a:lnTo>
                <a:lnTo>
                  <a:pt x="25907" y="24383"/>
                </a:lnTo>
                <a:lnTo>
                  <a:pt x="25907" y="25907"/>
                </a:lnTo>
                <a:lnTo>
                  <a:pt x="1722119" y="25907"/>
                </a:lnTo>
                <a:lnTo>
                  <a:pt x="1740407" y="30479"/>
                </a:lnTo>
                <a:lnTo>
                  <a:pt x="1749552" y="36575"/>
                </a:lnTo>
                <a:lnTo>
                  <a:pt x="1759330" y="43560"/>
                </a:lnTo>
                <a:lnTo>
                  <a:pt x="1758695" y="42671"/>
                </a:lnTo>
                <a:lnTo>
                  <a:pt x="1788871" y="42671"/>
                </a:lnTo>
                <a:lnTo>
                  <a:pt x="1786127" y="38100"/>
                </a:lnTo>
                <a:lnTo>
                  <a:pt x="1776984" y="27431"/>
                </a:lnTo>
                <a:lnTo>
                  <a:pt x="1776984" y="25907"/>
                </a:lnTo>
                <a:lnTo>
                  <a:pt x="1740407" y="4571"/>
                </a:lnTo>
                <a:lnTo>
                  <a:pt x="1723643" y="1524"/>
                </a:lnTo>
                <a:lnTo>
                  <a:pt x="1716024" y="0"/>
                </a:lnTo>
                <a:close/>
              </a:path>
              <a:path w="1801495" h="760730">
                <a:moveTo>
                  <a:pt x="44450" y="42671"/>
                </a:moveTo>
                <a:lnTo>
                  <a:pt x="44195" y="42671"/>
                </a:lnTo>
                <a:lnTo>
                  <a:pt x="43560" y="43434"/>
                </a:lnTo>
                <a:lnTo>
                  <a:pt x="44450" y="42671"/>
                </a:lnTo>
                <a:close/>
              </a:path>
            </a:pathLst>
          </a:custGeom>
          <a:solidFill>
            <a:srgbClr val="4F81BD"/>
          </a:solidFill>
        </p:spPr>
        <p:txBody>
          <a:bodyPr wrap="square" lIns="0" tIns="0" rIns="0" bIns="0" rtlCol="0"/>
          <a:lstStyle/>
          <a:p>
            <a:endParaRPr/>
          </a:p>
        </p:txBody>
      </p:sp>
      <p:sp>
        <p:nvSpPr>
          <p:cNvPr id="19" name="object 19"/>
          <p:cNvSpPr txBox="1"/>
          <p:nvPr/>
        </p:nvSpPr>
        <p:spPr>
          <a:xfrm>
            <a:off x="4386751" y="1462049"/>
            <a:ext cx="1327282" cy="921454"/>
          </a:xfrm>
          <a:prstGeom prst="rect">
            <a:avLst/>
          </a:prstGeom>
        </p:spPr>
        <p:txBody>
          <a:bodyPr vert="horz" wrap="square" lIns="0" tIns="69262" rIns="0" bIns="0" rtlCol="0">
            <a:spAutoFit/>
          </a:bodyPr>
          <a:lstStyle/>
          <a:p>
            <a:pPr algn="ctr">
              <a:spcBef>
                <a:spcPts val="544"/>
              </a:spcBef>
            </a:pPr>
            <a:r>
              <a:rPr lang="tr-TR" sz="1300" spc="-53" dirty="0">
                <a:latin typeface="Arial"/>
                <a:cs typeface="Arial"/>
              </a:rPr>
              <a:t>Doç. </a:t>
            </a:r>
            <a:r>
              <a:rPr sz="1300" spc="-53" dirty="0">
                <a:latin typeface="Arial"/>
                <a:cs typeface="Arial"/>
              </a:rPr>
              <a:t>Dr. </a:t>
            </a:r>
            <a:r>
              <a:rPr lang="tr-TR" sz="1300" spc="-41" dirty="0">
                <a:latin typeface="Arial"/>
                <a:cs typeface="Arial"/>
              </a:rPr>
              <a:t>Mahire BAYRAMOĞLU AKKOYUN</a:t>
            </a:r>
            <a:endParaRPr sz="1300" dirty="0">
              <a:latin typeface="Arial"/>
              <a:cs typeface="Arial"/>
            </a:endParaRPr>
          </a:p>
          <a:p>
            <a:pPr algn="ctr">
              <a:spcBef>
                <a:spcPts val="426"/>
              </a:spcBef>
            </a:pPr>
            <a:r>
              <a:rPr sz="1300" b="1" spc="-89" dirty="0">
                <a:solidFill>
                  <a:srgbClr val="FF0000"/>
                </a:solidFill>
                <a:latin typeface="Arial"/>
                <a:cs typeface="Arial"/>
              </a:rPr>
              <a:t>Koordinatör</a:t>
            </a:r>
            <a:endParaRPr sz="1300" dirty="0">
              <a:latin typeface="Arial"/>
              <a:cs typeface="Arial"/>
            </a:endParaRPr>
          </a:p>
        </p:txBody>
      </p:sp>
      <p:sp>
        <p:nvSpPr>
          <p:cNvPr id="29" name="object 29"/>
          <p:cNvSpPr/>
          <p:nvPr/>
        </p:nvSpPr>
        <p:spPr>
          <a:xfrm>
            <a:off x="7271490" y="4792564"/>
            <a:ext cx="1586298" cy="394638"/>
          </a:xfrm>
          <a:custGeom>
            <a:avLst/>
            <a:gdLst/>
            <a:ahLst/>
            <a:cxnLst/>
            <a:rect l="l" t="t" r="r" b="b"/>
            <a:pathLst>
              <a:path w="1438909" h="295910">
                <a:moveTo>
                  <a:pt x="1414272" y="187452"/>
                </a:moveTo>
                <a:lnTo>
                  <a:pt x="1414272" y="295656"/>
                </a:lnTo>
                <a:lnTo>
                  <a:pt x="1438655" y="295656"/>
                </a:lnTo>
                <a:lnTo>
                  <a:pt x="1438655" y="201168"/>
                </a:lnTo>
                <a:lnTo>
                  <a:pt x="1426463" y="201168"/>
                </a:lnTo>
                <a:lnTo>
                  <a:pt x="1414272" y="187452"/>
                </a:lnTo>
                <a:close/>
              </a:path>
              <a:path w="1438909" h="295910">
                <a:moveTo>
                  <a:pt x="24383" y="0"/>
                </a:moveTo>
                <a:lnTo>
                  <a:pt x="0" y="0"/>
                </a:lnTo>
                <a:lnTo>
                  <a:pt x="0" y="195072"/>
                </a:lnTo>
                <a:lnTo>
                  <a:pt x="4572" y="201168"/>
                </a:lnTo>
                <a:lnTo>
                  <a:pt x="1414272" y="201168"/>
                </a:lnTo>
                <a:lnTo>
                  <a:pt x="1414272" y="187452"/>
                </a:lnTo>
                <a:lnTo>
                  <a:pt x="24383" y="187452"/>
                </a:lnTo>
                <a:lnTo>
                  <a:pt x="12192" y="175259"/>
                </a:lnTo>
                <a:lnTo>
                  <a:pt x="24383" y="175259"/>
                </a:lnTo>
                <a:lnTo>
                  <a:pt x="24383" y="0"/>
                </a:lnTo>
                <a:close/>
              </a:path>
              <a:path w="1438909" h="295910">
                <a:moveTo>
                  <a:pt x="1434083" y="175259"/>
                </a:moveTo>
                <a:lnTo>
                  <a:pt x="24383" y="175259"/>
                </a:lnTo>
                <a:lnTo>
                  <a:pt x="24383" y="187452"/>
                </a:lnTo>
                <a:lnTo>
                  <a:pt x="1414272" y="187452"/>
                </a:lnTo>
                <a:lnTo>
                  <a:pt x="1426463" y="201168"/>
                </a:lnTo>
                <a:lnTo>
                  <a:pt x="1438655" y="201168"/>
                </a:lnTo>
                <a:lnTo>
                  <a:pt x="1438655" y="181356"/>
                </a:lnTo>
                <a:lnTo>
                  <a:pt x="1434083" y="175259"/>
                </a:lnTo>
                <a:close/>
              </a:path>
              <a:path w="1438909" h="295910">
                <a:moveTo>
                  <a:pt x="24383" y="175259"/>
                </a:moveTo>
                <a:lnTo>
                  <a:pt x="12192" y="175259"/>
                </a:lnTo>
                <a:lnTo>
                  <a:pt x="24383" y="187452"/>
                </a:lnTo>
                <a:lnTo>
                  <a:pt x="24383" y="175259"/>
                </a:lnTo>
                <a:close/>
              </a:path>
            </a:pathLst>
          </a:custGeom>
          <a:solidFill>
            <a:srgbClr val="4774AB"/>
          </a:solidFill>
        </p:spPr>
        <p:txBody>
          <a:bodyPr wrap="square" lIns="0" tIns="0" rIns="0" bIns="0" rtlCol="0"/>
          <a:lstStyle/>
          <a:p>
            <a:endParaRPr/>
          </a:p>
        </p:txBody>
      </p:sp>
      <p:sp>
        <p:nvSpPr>
          <p:cNvPr id="30" name="object 30"/>
          <p:cNvSpPr/>
          <p:nvPr/>
        </p:nvSpPr>
        <p:spPr>
          <a:xfrm>
            <a:off x="7284932" y="4792564"/>
            <a:ext cx="0" cy="394638"/>
          </a:xfrm>
          <a:custGeom>
            <a:avLst/>
            <a:gdLst/>
            <a:ahLst/>
            <a:cxnLst/>
            <a:rect l="l" t="t" r="r" b="b"/>
            <a:pathLst>
              <a:path h="295910">
                <a:moveTo>
                  <a:pt x="0" y="0"/>
                </a:moveTo>
                <a:lnTo>
                  <a:pt x="0" y="295656"/>
                </a:lnTo>
              </a:path>
            </a:pathLst>
          </a:custGeom>
          <a:ln w="24383">
            <a:solidFill>
              <a:srgbClr val="4774AB"/>
            </a:solidFill>
          </a:ln>
        </p:spPr>
        <p:txBody>
          <a:bodyPr wrap="square" lIns="0" tIns="0" rIns="0" bIns="0" rtlCol="0"/>
          <a:lstStyle/>
          <a:p>
            <a:endParaRPr/>
          </a:p>
        </p:txBody>
      </p:sp>
      <p:sp>
        <p:nvSpPr>
          <p:cNvPr id="31" name="object 31"/>
          <p:cNvSpPr/>
          <p:nvPr/>
        </p:nvSpPr>
        <p:spPr>
          <a:xfrm>
            <a:off x="5712354" y="4792564"/>
            <a:ext cx="1586298" cy="394638"/>
          </a:xfrm>
          <a:custGeom>
            <a:avLst/>
            <a:gdLst/>
            <a:ahLst/>
            <a:cxnLst/>
            <a:rect l="l" t="t" r="r" b="b"/>
            <a:pathLst>
              <a:path w="1438909" h="295910">
                <a:moveTo>
                  <a:pt x="1414272" y="175259"/>
                </a:moveTo>
                <a:lnTo>
                  <a:pt x="4572" y="175259"/>
                </a:lnTo>
                <a:lnTo>
                  <a:pt x="0" y="181356"/>
                </a:lnTo>
                <a:lnTo>
                  <a:pt x="0" y="295656"/>
                </a:lnTo>
                <a:lnTo>
                  <a:pt x="24384" y="295656"/>
                </a:lnTo>
                <a:lnTo>
                  <a:pt x="24384" y="201168"/>
                </a:lnTo>
                <a:lnTo>
                  <a:pt x="12191" y="201168"/>
                </a:lnTo>
                <a:lnTo>
                  <a:pt x="24384" y="187452"/>
                </a:lnTo>
                <a:lnTo>
                  <a:pt x="1414272" y="187452"/>
                </a:lnTo>
                <a:lnTo>
                  <a:pt x="1414272" y="175259"/>
                </a:lnTo>
                <a:close/>
              </a:path>
              <a:path w="1438909" h="295910">
                <a:moveTo>
                  <a:pt x="24384" y="187452"/>
                </a:moveTo>
                <a:lnTo>
                  <a:pt x="12191" y="201168"/>
                </a:lnTo>
                <a:lnTo>
                  <a:pt x="24384" y="201168"/>
                </a:lnTo>
                <a:lnTo>
                  <a:pt x="24384" y="187452"/>
                </a:lnTo>
                <a:close/>
              </a:path>
              <a:path w="1438909" h="295910">
                <a:moveTo>
                  <a:pt x="1438655" y="175259"/>
                </a:moveTo>
                <a:lnTo>
                  <a:pt x="1426464" y="175259"/>
                </a:lnTo>
                <a:lnTo>
                  <a:pt x="1414272" y="187452"/>
                </a:lnTo>
                <a:lnTo>
                  <a:pt x="24384" y="187452"/>
                </a:lnTo>
                <a:lnTo>
                  <a:pt x="24384" y="201168"/>
                </a:lnTo>
                <a:lnTo>
                  <a:pt x="1434083" y="201168"/>
                </a:lnTo>
                <a:lnTo>
                  <a:pt x="1438655" y="195072"/>
                </a:lnTo>
                <a:lnTo>
                  <a:pt x="1438655" y="175259"/>
                </a:lnTo>
                <a:close/>
              </a:path>
              <a:path w="1438909" h="295910">
                <a:moveTo>
                  <a:pt x="1438655" y="0"/>
                </a:moveTo>
                <a:lnTo>
                  <a:pt x="1414272" y="0"/>
                </a:lnTo>
                <a:lnTo>
                  <a:pt x="1414272" y="187452"/>
                </a:lnTo>
                <a:lnTo>
                  <a:pt x="1426464" y="175259"/>
                </a:lnTo>
                <a:lnTo>
                  <a:pt x="1438655" y="175259"/>
                </a:lnTo>
                <a:lnTo>
                  <a:pt x="1438655" y="0"/>
                </a:lnTo>
                <a:close/>
              </a:path>
            </a:pathLst>
          </a:custGeom>
          <a:solidFill>
            <a:srgbClr val="4774AB"/>
          </a:solidFill>
        </p:spPr>
        <p:txBody>
          <a:bodyPr wrap="square" lIns="0" tIns="0" rIns="0" bIns="0" rtlCol="0"/>
          <a:lstStyle/>
          <a:p>
            <a:endParaRPr/>
          </a:p>
        </p:txBody>
      </p:sp>
      <p:sp>
        <p:nvSpPr>
          <p:cNvPr id="32" name="object 32"/>
          <p:cNvSpPr/>
          <p:nvPr/>
        </p:nvSpPr>
        <p:spPr>
          <a:xfrm>
            <a:off x="4987348" y="3424717"/>
            <a:ext cx="2404649" cy="364151"/>
          </a:xfrm>
          <a:custGeom>
            <a:avLst/>
            <a:gdLst/>
            <a:ahLst/>
            <a:cxnLst/>
            <a:rect l="l" t="t" r="r" b="b"/>
            <a:pathLst>
              <a:path w="2181225" h="273050">
                <a:moveTo>
                  <a:pt x="2156460" y="166115"/>
                </a:moveTo>
                <a:lnTo>
                  <a:pt x="2156460" y="272795"/>
                </a:lnTo>
                <a:lnTo>
                  <a:pt x="2180843" y="272795"/>
                </a:lnTo>
                <a:lnTo>
                  <a:pt x="2180843" y="178307"/>
                </a:lnTo>
                <a:lnTo>
                  <a:pt x="2168652" y="178307"/>
                </a:lnTo>
                <a:lnTo>
                  <a:pt x="2156460" y="166115"/>
                </a:lnTo>
                <a:close/>
              </a:path>
              <a:path w="2181225" h="273050">
                <a:moveTo>
                  <a:pt x="25908" y="0"/>
                </a:moveTo>
                <a:lnTo>
                  <a:pt x="0" y="0"/>
                </a:lnTo>
                <a:lnTo>
                  <a:pt x="0" y="172212"/>
                </a:lnTo>
                <a:lnTo>
                  <a:pt x="6096" y="178307"/>
                </a:lnTo>
                <a:lnTo>
                  <a:pt x="2156460" y="178307"/>
                </a:lnTo>
                <a:lnTo>
                  <a:pt x="2156460" y="166115"/>
                </a:lnTo>
                <a:lnTo>
                  <a:pt x="25908" y="166115"/>
                </a:lnTo>
                <a:lnTo>
                  <a:pt x="13715" y="152400"/>
                </a:lnTo>
                <a:lnTo>
                  <a:pt x="25908" y="152400"/>
                </a:lnTo>
                <a:lnTo>
                  <a:pt x="25908" y="0"/>
                </a:lnTo>
                <a:close/>
              </a:path>
              <a:path w="2181225" h="273050">
                <a:moveTo>
                  <a:pt x="2176271" y="152400"/>
                </a:moveTo>
                <a:lnTo>
                  <a:pt x="25908" y="152400"/>
                </a:lnTo>
                <a:lnTo>
                  <a:pt x="25908" y="166115"/>
                </a:lnTo>
                <a:lnTo>
                  <a:pt x="2156460" y="166115"/>
                </a:lnTo>
                <a:lnTo>
                  <a:pt x="2168652" y="178307"/>
                </a:lnTo>
                <a:lnTo>
                  <a:pt x="2180843" y="178307"/>
                </a:lnTo>
                <a:lnTo>
                  <a:pt x="2180843" y="158495"/>
                </a:lnTo>
                <a:lnTo>
                  <a:pt x="2176271" y="152400"/>
                </a:lnTo>
                <a:close/>
              </a:path>
              <a:path w="2181225" h="273050">
                <a:moveTo>
                  <a:pt x="25908" y="152400"/>
                </a:moveTo>
                <a:lnTo>
                  <a:pt x="13715" y="152400"/>
                </a:lnTo>
                <a:lnTo>
                  <a:pt x="25908" y="166115"/>
                </a:lnTo>
                <a:lnTo>
                  <a:pt x="25908" y="152400"/>
                </a:lnTo>
                <a:close/>
              </a:path>
            </a:pathLst>
          </a:custGeom>
          <a:solidFill>
            <a:srgbClr val="4774AB"/>
          </a:solidFill>
          <a:ln>
            <a:solidFill>
              <a:schemeClr val="accent1">
                <a:lumMod val="75000"/>
              </a:schemeClr>
            </a:solidFill>
          </a:ln>
        </p:spPr>
        <p:txBody>
          <a:bodyPr wrap="square" lIns="0" tIns="0" rIns="0" bIns="0" rtlCol="0"/>
          <a:lstStyle/>
          <a:p>
            <a:endParaRPr/>
          </a:p>
        </p:txBody>
      </p:sp>
      <p:sp>
        <p:nvSpPr>
          <p:cNvPr id="33" name="object 33"/>
          <p:cNvSpPr/>
          <p:nvPr/>
        </p:nvSpPr>
        <p:spPr>
          <a:xfrm>
            <a:off x="2592401" y="4792564"/>
            <a:ext cx="1587698" cy="394638"/>
          </a:xfrm>
          <a:custGeom>
            <a:avLst/>
            <a:gdLst/>
            <a:ahLst/>
            <a:cxnLst/>
            <a:rect l="l" t="t" r="r" b="b"/>
            <a:pathLst>
              <a:path w="1440179" h="295910">
                <a:moveTo>
                  <a:pt x="1414271" y="187452"/>
                </a:moveTo>
                <a:lnTo>
                  <a:pt x="1414271" y="295656"/>
                </a:lnTo>
                <a:lnTo>
                  <a:pt x="1440180" y="295656"/>
                </a:lnTo>
                <a:lnTo>
                  <a:pt x="1440180" y="201168"/>
                </a:lnTo>
                <a:lnTo>
                  <a:pt x="1427988" y="201168"/>
                </a:lnTo>
                <a:lnTo>
                  <a:pt x="1414271" y="187452"/>
                </a:lnTo>
                <a:close/>
              </a:path>
              <a:path w="1440179" h="295910">
                <a:moveTo>
                  <a:pt x="25907" y="0"/>
                </a:moveTo>
                <a:lnTo>
                  <a:pt x="0" y="0"/>
                </a:lnTo>
                <a:lnTo>
                  <a:pt x="0" y="195072"/>
                </a:lnTo>
                <a:lnTo>
                  <a:pt x="6095" y="201168"/>
                </a:lnTo>
                <a:lnTo>
                  <a:pt x="1414271" y="201168"/>
                </a:lnTo>
                <a:lnTo>
                  <a:pt x="1414271" y="187452"/>
                </a:lnTo>
                <a:lnTo>
                  <a:pt x="25907" y="187452"/>
                </a:lnTo>
                <a:lnTo>
                  <a:pt x="13716" y="175259"/>
                </a:lnTo>
                <a:lnTo>
                  <a:pt x="25907" y="175259"/>
                </a:lnTo>
                <a:lnTo>
                  <a:pt x="25907" y="0"/>
                </a:lnTo>
                <a:close/>
              </a:path>
              <a:path w="1440179" h="295910">
                <a:moveTo>
                  <a:pt x="1434083" y="175259"/>
                </a:moveTo>
                <a:lnTo>
                  <a:pt x="25907" y="175259"/>
                </a:lnTo>
                <a:lnTo>
                  <a:pt x="25907" y="187452"/>
                </a:lnTo>
                <a:lnTo>
                  <a:pt x="1414271" y="187452"/>
                </a:lnTo>
                <a:lnTo>
                  <a:pt x="1427988" y="201168"/>
                </a:lnTo>
                <a:lnTo>
                  <a:pt x="1440180" y="201168"/>
                </a:lnTo>
                <a:lnTo>
                  <a:pt x="1440180" y="181356"/>
                </a:lnTo>
                <a:lnTo>
                  <a:pt x="1434083" y="175259"/>
                </a:lnTo>
                <a:close/>
              </a:path>
              <a:path w="1440179" h="295910">
                <a:moveTo>
                  <a:pt x="25907" y="175259"/>
                </a:moveTo>
                <a:lnTo>
                  <a:pt x="13716" y="175259"/>
                </a:lnTo>
                <a:lnTo>
                  <a:pt x="25907" y="187452"/>
                </a:lnTo>
                <a:lnTo>
                  <a:pt x="25907" y="175259"/>
                </a:lnTo>
                <a:close/>
              </a:path>
            </a:pathLst>
          </a:custGeom>
          <a:solidFill>
            <a:srgbClr val="4774AB"/>
          </a:solidFill>
        </p:spPr>
        <p:txBody>
          <a:bodyPr wrap="square" lIns="0" tIns="0" rIns="0" bIns="0" rtlCol="0"/>
          <a:lstStyle/>
          <a:p>
            <a:endParaRPr/>
          </a:p>
        </p:txBody>
      </p:sp>
      <p:sp>
        <p:nvSpPr>
          <p:cNvPr id="34" name="object 34"/>
          <p:cNvSpPr/>
          <p:nvPr/>
        </p:nvSpPr>
        <p:spPr>
          <a:xfrm>
            <a:off x="2606681" y="4792564"/>
            <a:ext cx="0" cy="394638"/>
          </a:xfrm>
          <a:custGeom>
            <a:avLst/>
            <a:gdLst/>
            <a:ahLst/>
            <a:cxnLst/>
            <a:rect l="l" t="t" r="r" b="b"/>
            <a:pathLst>
              <a:path h="295910">
                <a:moveTo>
                  <a:pt x="0" y="0"/>
                </a:moveTo>
                <a:lnTo>
                  <a:pt x="0" y="295656"/>
                </a:lnTo>
              </a:path>
            </a:pathLst>
          </a:custGeom>
          <a:ln w="25907">
            <a:solidFill>
              <a:srgbClr val="4774AB"/>
            </a:solidFill>
          </a:ln>
        </p:spPr>
        <p:txBody>
          <a:bodyPr wrap="square" lIns="0" tIns="0" rIns="0" bIns="0" rtlCol="0"/>
          <a:lstStyle/>
          <a:p>
            <a:endParaRPr/>
          </a:p>
        </p:txBody>
      </p:sp>
      <p:sp>
        <p:nvSpPr>
          <p:cNvPr id="35" name="object 35"/>
          <p:cNvSpPr/>
          <p:nvPr/>
        </p:nvSpPr>
        <p:spPr>
          <a:xfrm>
            <a:off x="1033264" y="4792564"/>
            <a:ext cx="1587698" cy="394638"/>
          </a:xfrm>
          <a:custGeom>
            <a:avLst/>
            <a:gdLst/>
            <a:ahLst/>
            <a:cxnLst/>
            <a:rect l="l" t="t" r="r" b="b"/>
            <a:pathLst>
              <a:path w="1440180" h="295910">
                <a:moveTo>
                  <a:pt x="1414272" y="175259"/>
                </a:moveTo>
                <a:lnTo>
                  <a:pt x="6096" y="175259"/>
                </a:lnTo>
                <a:lnTo>
                  <a:pt x="0" y="181356"/>
                </a:lnTo>
                <a:lnTo>
                  <a:pt x="0" y="295656"/>
                </a:lnTo>
                <a:lnTo>
                  <a:pt x="25908" y="295656"/>
                </a:lnTo>
                <a:lnTo>
                  <a:pt x="25908" y="201168"/>
                </a:lnTo>
                <a:lnTo>
                  <a:pt x="12192" y="201168"/>
                </a:lnTo>
                <a:lnTo>
                  <a:pt x="25908" y="187452"/>
                </a:lnTo>
                <a:lnTo>
                  <a:pt x="1414272" y="187452"/>
                </a:lnTo>
                <a:lnTo>
                  <a:pt x="1414272" y="175259"/>
                </a:lnTo>
                <a:close/>
              </a:path>
              <a:path w="1440180" h="295910">
                <a:moveTo>
                  <a:pt x="25908" y="187452"/>
                </a:moveTo>
                <a:lnTo>
                  <a:pt x="12192" y="201168"/>
                </a:lnTo>
                <a:lnTo>
                  <a:pt x="25908" y="201168"/>
                </a:lnTo>
                <a:lnTo>
                  <a:pt x="25908" y="187452"/>
                </a:lnTo>
                <a:close/>
              </a:path>
              <a:path w="1440180" h="295910">
                <a:moveTo>
                  <a:pt x="1440180" y="175259"/>
                </a:moveTo>
                <a:lnTo>
                  <a:pt x="1427988" y="175259"/>
                </a:lnTo>
                <a:lnTo>
                  <a:pt x="1414272" y="187452"/>
                </a:lnTo>
                <a:lnTo>
                  <a:pt x="25908" y="187452"/>
                </a:lnTo>
                <a:lnTo>
                  <a:pt x="25908" y="201168"/>
                </a:lnTo>
                <a:lnTo>
                  <a:pt x="1434084" y="201168"/>
                </a:lnTo>
                <a:lnTo>
                  <a:pt x="1440180" y="195072"/>
                </a:lnTo>
                <a:lnTo>
                  <a:pt x="1440180" y="175259"/>
                </a:lnTo>
                <a:close/>
              </a:path>
              <a:path w="1440180" h="295910">
                <a:moveTo>
                  <a:pt x="1440180" y="0"/>
                </a:moveTo>
                <a:lnTo>
                  <a:pt x="1414272" y="0"/>
                </a:lnTo>
                <a:lnTo>
                  <a:pt x="1414272" y="187452"/>
                </a:lnTo>
                <a:lnTo>
                  <a:pt x="1427988" y="175259"/>
                </a:lnTo>
                <a:lnTo>
                  <a:pt x="1440180" y="175259"/>
                </a:lnTo>
                <a:lnTo>
                  <a:pt x="1440180" y="0"/>
                </a:lnTo>
                <a:close/>
              </a:path>
            </a:pathLst>
          </a:custGeom>
          <a:solidFill>
            <a:srgbClr val="4774AB"/>
          </a:solidFill>
        </p:spPr>
        <p:txBody>
          <a:bodyPr wrap="square" lIns="0" tIns="0" rIns="0" bIns="0" rtlCol="0"/>
          <a:lstStyle/>
          <a:p>
            <a:endParaRPr/>
          </a:p>
        </p:txBody>
      </p:sp>
      <p:sp>
        <p:nvSpPr>
          <p:cNvPr id="36" name="object 36"/>
          <p:cNvSpPr/>
          <p:nvPr/>
        </p:nvSpPr>
        <p:spPr>
          <a:xfrm>
            <a:off x="2673871" y="3427560"/>
            <a:ext cx="2330444" cy="364151"/>
          </a:xfrm>
          <a:custGeom>
            <a:avLst/>
            <a:gdLst/>
            <a:ahLst/>
            <a:cxnLst/>
            <a:rect l="l" t="t" r="r" b="b"/>
            <a:pathLst>
              <a:path w="2113915" h="273050">
                <a:moveTo>
                  <a:pt x="2087880" y="152400"/>
                </a:moveTo>
                <a:lnTo>
                  <a:pt x="6095" y="152400"/>
                </a:lnTo>
                <a:lnTo>
                  <a:pt x="0" y="158495"/>
                </a:lnTo>
                <a:lnTo>
                  <a:pt x="0" y="272795"/>
                </a:lnTo>
                <a:lnTo>
                  <a:pt x="25907" y="272795"/>
                </a:lnTo>
                <a:lnTo>
                  <a:pt x="25907" y="178307"/>
                </a:lnTo>
                <a:lnTo>
                  <a:pt x="13716" y="178307"/>
                </a:lnTo>
                <a:lnTo>
                  <a:pt x="25907" y="166115"/>
                </a:lnTo>
                <a:lnTo>
                  <a:pt x="2087880" y="166115"/>
                </a:lnTo>
                <a:lnTo>
                  <a:pt x="2087880" y="152400"/>
                </a:lnTo>
                <a:close/>
              </a:path>
              <a:path w="2113915" h="273050">
                <a:moveTo>
                  <a:pt x="25907" y="166115"/>
                </a:moveTo>
                <a:lnTo>
                  <a:pt x="13716" y="178307"/>
                </a:lnTo>
                <a:lnTo>
                  <a:pt x="25907" y="178307"/>
                </a:lnTo>
                <a:lnTo>
                  <a:pt x="25907" y="166115"/>
                </a:lnTo>
                <a:close/>
              </a:path>
              <a:path w="2113915" h="273050">
                <a:moveTo>
                  <a:pt x="2113788" y="152400"/>
                </a:moveTo>
                <a:lnTo>
                  <a:pt x="2101596" y="152400"/>
                </a:lnTo>
                <a:lnTo>
                  <a:pt x="2087880" y="166115"/>
                </a:lnTo>
                <a:lnTo>
                  <a:pt x="25907" y="166115"/>
                </a:lnTo>
                <a:lnTo>
                  <a:pt x="25907" y="178307"/>
                </a:lnTo>
                <a:lnTo>
                  <a:pt x="2107692" y="178307"/>
                </a:lnTo>
                <a:lnTo>
                  <a:pt x="2113788" y="172212"/>
                </a:lnTo>
                <a:lnTo>
                  <a:pt x="2113788" y="152400"/>
                </a:lnTo>
                <a:close/>
              </a:path>
              <a:path w="2113915" h="273050">
                <a:moveTo>
                  <a:pt x="2113788" y="0"/>
                </a:moveTo>
                <a:lnTo>
                  <a:pt x="2087880" y="0"/>
                </a:lnTo>
                <a:lnTo>
                  <a:pt x="2087880" y="166115"/>
                </a:lnTo>
                <a:lnTo>
                  <a:pt x="2101596" y="152400"/>
                </a:lnTo>
                <a:lnTo>
                  <a:pt x="2113788" y="152400"/>
                </a:lnTo>
                <a:lnTo>
                  <a:pt x="2113788" y="0"/>
                </a:lnTo>
                <a:close/>
              </a:path>
            </a:pathLst>
          </a:custGeom>
          <a:solidFill>
            <a:srgbClr val="4774AB"/>
          </a:solidFill>
          <a:ln>
            <a:solidFill>
              <a:schemeClr val="accent1">
                <a:lumMod val="75000"/>
              </a:schemeClr>
            </a:solidFill>
          </a:ln>
        </p:spPr>
        <p:txBody>
          <a:bodyPr wrap="square" lIns="0" tIns="0" rIns="0" bIns="0" rtlCol="0"/>
          <a:lstStyle/>
          <a:p>
            <a:endParaRPr/>
          </a:p>
        </p:txBody>
      </p:sp>
      <p:grpSp>
        <p:nvGrpSpPr>
          <p:cNvPr id="47105" name="Grup 47104"/>
          <p:cNvGrpSpPr/>
          <p:nvPr/>
        </p:nvGrpSpPr>
        <p:grpSpPr>
          <a:xfrm>
            <a:off x="5827926" y="2392216"/>
            <a:ext cx="2127923" cy="1248276"/>
            <a:chOff x="5827926" y="2392216"/>
            <a:chExt cx="2113711" cy="1160879"/>
          </a:xfrm>
        </p:grpSpPr>
        <p:sp>
          <p:nvSpPr>
            <p:cNvPr id="20" name="object 20"/>
            <p:cNvSpPr/>
            <p:nvPr/>
          </p:nvSpPr>
          <p:spPr>
            <a:xfrm>
              <a:off x="5834030" y="2392216"/>
              <a:ext cx="1953121" cy="957802"/>
            </a:xfrm>
            <a:custGeom>
              <a:avLst/>
              <a:gdLst/>
              <a:ahLst/>
              <a:cxnLst/>
              <a:rect l="l" t="t" r="r" b="b"/>
              <a:pathLst>
                <a:path w="1771650" h="718185">
                  <a:moveTo>
                    <a:pt x="1696772" y="0"/>
                  </a:moveTo>
                  <a:lnTo>
                    <a:pt x="67616" y="0"/>
                  </a:lnTo>
                  <a:lnTo>
                    <a:pt x="60323" y="1524"/>
                  </a:lnTo>
                  <a:lnTo>
                    <a:pt x="1704293" y="1524"/>
                  </a:lnTo>
                  <a:lnTo>
                    <a:pt x="1696772" y="0"/>
                  </a:lnTo>
                  <a:close/>
                </a:path>
                <a:path w="1771650" h="718185">
                  <a:moveTo>
                    <a:pt x="20231" y="716971"/>
                  </a:moveTo>
                  <a:lnTo>
                    <a:pt x="21441" y="717804"/>
                  </a:lnTo>
                  <a:lnTo>
                    <a:pt x="21896" y="717804"/>
                  </a:lnTo>
                  <a:lnTo>
                    <a:pt x="20231" y="716971"/>
                  </a:lnTo>
                  <a:close/>
                </a:path>
                <a:path w="1771650" h="718185">
                  <a:moveTo>
                    <a:pt x="15031" y="712463"/>
                  </a:moveTo>
                  <a:lnTo>
                    <a:pt x="16181" y="714184"/>
                  </a:lnTo>
                  <a:lnTo>
                    <a:pt x="18013" y="715445"/>
                  </a:lnTo>
                  <a:lnTo>
                    <a:pt x="15031" y="712463"/>
                  </a:lnTo>
                  <a:close/>
                </a:path>
                <a:path w="1771650" h="718185">
                  <a:moveTo>
                    <a:pt x="11964" y="707872"/>
                  </a:moveTo>
                  <a:lnTo>
                    <a:pt x="12752" y="709051"/>
                  </a:lnTo>
                  <a:lnTo>
                    <a:pt x="12752" y="708660"/>
                  </a:lnTo>
                  <a:lnTo>
                    <a:pt x="11964" y="707872"/>
                  </a:lnTo>
                  <a:close/>
                </a:path>
                <a:path w="1771650" h="718185">
                  <a:moveTo>
                    <a:pt x="560" y="688848"/>
                  </a:moveTo>
                  <a:lnTo>
                    <a:pt x="0" y="688848"/>
                  </a:lnTo>
                  <a:lnTo>
                    <a:pt x="321" y="690443"/>
                  </a:lnTo>
                  <a:lnTo>
                    <a:pt x="560" y="690799"/>
                  </a:lnTo>
                  <a:lnTo>
                    <a:pt x="560" y="688848"/>
                  </a:lnTo>
                  <a:close/>
                </a:path>
                <a:path w="1771650" h="718185">
                  <a:moveTo>
                    <a:pt x="1748368" y="21116"/>
                  </a:moveTo>
                  <a:lnTo>
                    <a:pt x="1750331" y="23079"/>
                  </a:lnTo>
                  <a:lnTo>
                    <a:pt x="1749540" y="21907"/>
                  </a:lnTo>
                  <a:lnTo>
                    <a:pt x="1748368" y="21116"/>
                  </a:lnTo>
                  <a:close/>
                </a:path>
                <a:path w="1771650" h="718185">
                  <a:moveTo>
                    <a:pt x="1756208" y="31784"/>
                  </a:moveTo>
                  <a:lnTo>
                    <a:pt x="1756208" y="32004"/>
                  </a:lnTo>
                  <a:lnTo>
                    <a:pt x="1756355" y="32004"/>
                  </a:lnTo>
                  <a:lnTo>
                    <a:pt x="1756208" y="31784"/>
                  </a:lnTo>
                  <a:close/>
                </a:path>
                <a:path w="1771650" h="718185">
                  <a:moveTo>
                    <a:pt x="1762304" y="40815"/>
                  </a:moveTo>
                  <a:lnTo>
                    <a:pt x="1762304" y="41148"/>
                  </a:lnTo>
                  <a:lnTo>
                    <a:pt x="1762528" y="41148"/>
                  </a:lnTo>
                  <a:lnTo>
                    <a:pt x="1762304" y="40815"/>
                  </a:lnTo>
                  <a:close/>
                </a:path>
                <a:path w="1771650" h="718185">
                  <a:moveTo>
                    <a:pt x="1763828" y="43073"/>
                  </a:moveTo>
                  <a:lnTo>
                    <a:pt x="1763828" y="44196"/>
                  </a:lnTo>
                  <a:lnTo>
                    <a:pt x="1764585" y="44196"/>
                  </a:lnTo>
                  <a:lnTo>
                    <a:pt x="1763828" y="43073"/>
                  </a:lnTo>
                  <a:close/>
                </a:path>
                <a:path w="1771650" h="718185">
                  <a:moveTo>
                    <a:pt x="1765352" y="45331"/>
                  </a:moveTo>
                  <a:lnTo>
                    <a:pt x="1765352" y="48768"/>
                  </a:lnTo>
                  <a:lnTo>
                    <a:pt x="1766198" y="48768"/>
                  </a:lnTo>
                  <a:lnTo>
                    <a:pt x="1765566" y="45648"/>
                  </a:lnTo>
                  <a:lnTo>
                    <a:pt x="1765352" y="45331"/>
                  </a:lnTo>
                  <a:close/>
                </a:path>
                <a:path w="1771650" h="718185">
                  <a:moveTo>
                    <a:pt x="1771429" y="74581"/>
                  </a:moveTo>
                  <a:lnTo>
                    <a:pt x="1769924" y="668936"/>
                  </a:lnTo>
                  <a:lnTo>
                    <a:pt x="1771448" y="661416"/>
                  </a:lnTo>
                  <a:lnTo>
                    <a:pt x="1771429" y="74581"/>
                  </a:lnTo>
                  <a:close/>
                </a:path>
                <a:path w="1771650" h="718185">
                  <a:moveTo>
                    <a:pt x="1766723" y="684735"/>
                  </a:moveTo>
                  <a:lnTo>
                    <a:pt x="1765352" y="688848"/>
                  </a:lnTo>
                  <a:lnTo>
                    <a:pt x="1761663" y="696225"/>
                  </a:lnTo>
                  <a:lnTo>
                    <a:pt x="1765566" y="690443"/>
                  </a:lnTo>
                  <a:lnTo>
                    <a:pt x="1766723" y="684735"/>
                  </a:lnTo>
                  <a:close/>
                </a:path>
                <a:path w="1771650" h="718185">
                  <a:moveTo>
                    <a:pt x="1753497" y="708322"/>
                  </a:moveTo>
                  <a:lnTo>
                    <a:pt x="1751636" y="710184"/>
                  </a:lnTo>
                  <a:lnTo>
                    <a:pt x="1750112" y="713232"/>
                  </a:lnTo>
                  <a:lnTo>
                    <a:pt x="1748588" y="714756"/>
                  </a:lnTo>
                  <a:lnTo>
                    <a:pt x="1745540" y="716280"/>
                  </a:lnTo>
                  <a:lnTo>
                    <a:pt x="1744016" y="717804"/>
                  </a:lnTo>
                  <a:lnTo>
                    <a:pt x="1744178" y="717804"/>
                  </a:lnTo>
                  <a:lnTo>
                    <a:pt x="1749540" y="714184"/>
                  </a:lnTo>
                  <a:lnTo>
                    <a:pt x="1753497" y="708322"/>
                  </a:lnTo>
                  <a:close/>
                </a:path>
              </a:pathLst>
            </a:custGeom>
            <a:solidFill>
              <a:srgbClr val="4F81BD"/>
            </a:solidFill>
          </p:spPr>
          <p:txBody>
            <a:bodyPr wrap="square" lIns="0" tIns="0" rIns="0" bIns="0" rtlCol="0"/>
            <a:lstStyle/>
            <a:p>
              <a:endParaRPr/>
            </a:p>
          </p:txBody>
        </p:sp>
        <p:sp>
          <p:nvSpPr>
            <p:cNvPr id="22" name="object 22"/>
            <p:cNvSpPr/>
            <p:nvPr/>
          </p:nvSpPr>
          <p:spPr>
            <a:xfrm>
              <a:off x="5827926" y="2392217"/>
              <a:ext cx="1959420" cy="959495"/>
            </a:xfrm>
            <a:custGeom>
              <a:avLst/>
              <a:gdLst/>
              <a:ahLst/>
              <a:cxnLst/>
              <a:rect l="l" t="t" r="r" b="b"/>
              <a:pathLst>
                <a:path w="1777364" h="719455">
                  <a:moveTo>
                    <a:pt x="1702308" y="0"/>
                  </a:moveTo>
                  <a:lnTo>
                    <a:pt x="73151" y="0"/>
                  </a:lnTo>
                  <a:lnTo>
                    <a:pt x="45005" y="5881"/>
                  </a:lnTo>
                  <a:lnTo>
                    <a:pt x="21716" y="21907"/>
                  </a:lnTo>
                  <a:lnTo>
                    <a:pt x="5857" y="45648"/>
                  </a:lnTo>
                  <a:lnTo>
                    <a:pt x="0" y="74676"/>
                  </a:lnTo>
                  <a:lnTo>
                    <a:pt x="0" y="661416"/>
                  </a:lnTo>
                  <a:lnTo>
                    <a:pt x="5857" y="690443"/>
                  </a:lnTo>
                  <a:lnTo>
                    <a:pt x="21716" y="714184"/>
                  </a:lnTo>
                  <a:lnTo>
                    <a:pt x="29191" y="719328"/>
                  </a:lnTo>
                  <a:lnTo>
                    <a:pt x="1747456" y="719328"/>
                  </a:lnTo>
                  <a:lnTo>
                    <a:pt x="1755076" y="714184"/>
                  </a:lnTo>
                  <a:lnTo>
                    <a:pt x="1771102" y="690443"/>
                  </a:lnTo>
                  <a:lnTo>
                    <a:pt x="1776984" y="661416"/>
                  </a:lnTo>
                  <a:lnTo>
                    <a:pt x="1776984" y="74676"/>
                  </a:lnTo>
                  <a:lnTo>
                    <a:pt x="1771102" y="45648"/>
                  </a:lnTo>
                  <a:lnTo>
                    <a:pt x="1755076" y="21907"/>
                  </a:lnTo>
                  <a:lnTo>
                    <a:pt x="1731335" y="5881"/>
                  </a:lnTo>
                  <a:lnTo>
                    <a:pt x="1702308" y="0"/>
                  </a:lnTo>
                  <a:close/>
                </a:path>
              </a:pathLst>
            </a:custGeom>
            <a:solidFill>
              <a:srgbClr val="4F81BD"/>
            </a:solidFill>
          </p:spPr>
          <p:txBody>
            <a:bodyPr wrap="square" lIns="0" tIns="0" rIns="0" bIns="0" rtlCol="0"/>
            <a:lstStyle/>
            <a:p>
              <a:endParaRPr/>
            </a:p>
          </p:txBody>
        </p:sp>
        <p:sp>
          <p:nvSpPr>
            <p:cNvPr id="24" name="object 24"/>
            <p:cNvSpPr/>
            <p:nvPr/>
          </p:nvSpPr>
          <p:spPr>
            <a:xfrm>
              <a:off x="5969056" y="2556846"/>
              <a:ext cx="1959001" cy="794695"/>
            </a:xfrm>
            <a:prstGeom prst="rect">
              <a:avLst/>
            </a:prstGeom>
            <a:blipFill>
              <a:blip r:embed="rId4" cstate="print"/>
              <a:stretch>
                <a:fillRect/>
              </a:stretch>
            </a:blipFill>
          </p:spPr>
          <p:txBody>
            <a:bodyPr wrap="square" lIns="0" tIns="0" rIns="0" bIns="0" rtlCol="0"/>
            <a:lstStyle/>
            <a:p>
              <a:endParaRPr/>
            </a:p>
          </p:txBody>
        </p:sp>
        <p:sp>
          <p:nvSpPr>
            <p:cNvPr id="25" name="object 25"/>
            <p:cNvSpPr/>
            <p:nvPr/>
          </p:nvSpPr>
          <p:spPr>
            <a:xfrm>
              <a:off x="5955614" y="2538554"/>
              <a:ext cx="1986023" cy="812988"/>
            </a:xfrm>
            <a:custGeom>
              <a:avLst/>
              <a:gdLst/>
              <a:ahLst/>
              <a:cxnLst/>
              <a:rect l="l" t="t" r="r" b="b"/>
              <a:pathLst>
                <a:path w="1801495" h="609600">
                  <a:moveTo>
                    <a:pt x="80772" y="25908"/>
                  </a:moveTo>
                  <a:lnTo>
                    <a:pt x="24384" y="25908"/>
                  </a:lnTo>
                  <a:lnTo>
                    <a:pt x="15239" y="38100"/>
                  </a:lnTo>
                  <a:lnTo>
                    <a:pt x="15239" y="39624"/>
                  </a:lnTo>
                  <a:lnTo>
                    <a:pt x="10667" y="45720"/>
                  </a:lnTo>
                  <a:lnTo>
                    <a:pt x="6095" y="53340"/>
                  </a:lnTo>
                  <a:lnTo>
                    <a:pt x="4572" y="60960"/>
                  </a:lnTo>
                  <a:lnTo>
                    <a:pt x="1524" y="70104"/>
                  </a:lnTo>
                  <a:lnTo>
                    <a:pt x="0" y="79248"/>
                  </a:lnTo>
                  <a:lnTo>
                    <a:pt x="0" y="609600"/>
                  </a:lnTo>
                  <a:lnTo>
                    <a:pt x="25907" y="609600"/>
                  </a:lnTo>
                  <a:lnTo>
                    <a:pt x="25907" y="79248"/>
                  </a:lnTo>
                  <a:lnTo>
                    <a:pt x="27431" y="73152"/>
                  </a:lnTo>
                  <a:lnTo>
                    <a:pt x="28955" y="68580"/>
                  </a:lnTo>
                  <a:lnTo>
                    <a:pt x="30479" y="62484"/>
                  </a:lnTo>
                  <a:lnTo>
                    <a:pt x="33527" y="56388"/>
                  </a:lnTo>
                  <a:lnTo>
                    <a:pt x="35560" y="53340"/>
                  </a:lnTo>
                  <a:lnTo>
                    <a:pt x="35051" y="53340"/>
                  </a:lnTo>
                  <a:lnTo>
                    <a:pt x="42889" y="44196"/>
                  </a:lnTo>
                  <a:lnTo>
                    <a:pt x="42672" y="44196"/>
                  </a:lnTo>
                  <a:lnTo>
                    <a:pt x="44195" y="42672"/>
                  </a:lnTo>
                  <a:lnTo>
                    <a:pt x="44450" y="42672"/>
                  </a:lnTo>
                  <a:lnTo>
                    <a:pt x="53339" y="35052"/>
                  </a:lnTo>
                  <a:lnTo>
                    <a:pt x="57912" y="33528"/>
                  </a:lnTo>
                  <a:lnTo>
                    <a:pt x="62484" y="30480"/>
                  </a:lnTo>
                  <a:lnTo>
                    <a:pt x="80772" y="25908"/>
                  </a:lnTo>
                  <a:close/>
                </a:path>
                <a:path w="1801495" h="609600">
                  <a:moveTo>
                    <a:pt x="1794357" y="51816"/>
                  </a:moveTo>
                  <a:lnTo>
                    <a:pt x="1766315" y="51816"/>
                  </a:lnTo>
                  <a:lnTo>
                    <a:pt x="1772412" y="64008"/>
                  </a:lnTo>
                  <a:lnTo>
                    <a:pt x="1773936" y="68580"/>
                  </a:lnTo>
                  <a:lnTo>
                    <a:pt x="1776984" y="80772"/>
                  </a:lnTo>
                  <a:lnTo>
                    <a:pt x="1776984" y="609600"/>
                  </a:lnTo>
                  <a:lnTo>
                    <a:pt x="1801367" y="609600"/>
                  </a:lnTo>
                  <a:lnTo>
                    <a:pt x="1801367" y="77724"/>
                  </a:lnTo>
                  <a:lnTo>
                    <a:pt x="1799843" y="68580"/>
                  </a:lnTo>
                  <a:lnTo>
                    <a:pt x="1798319" y="60960"/>
                  </a:lnTo>
                  <a:lnTo>
                    <a:pt x="1795272" y="53340"/>
                  </a:lnTo>
                  <a:lnTo>
                    <a:pt x="1794357" y="51816"/>
                  </a:lnTo>
                  <a:close/>
                </a:path>
                <a:path w="1801495" h="609600">
                  <a:moveTo>
                    <a:pt x="36575" y="51816"/>
                  </a:moveTo>
                  <a:lnTo>
                    <a:pt x="35051" y="53340"/>
                  </a:lnTo>
                  <a:lnTo>
                    <a:pt x="35560" y="53340"/>
                  </a:lnTo>
                  <a:lnTo>
                    <a:pt x="36575" y="51816"/>
                  </a:lnTo>
                  <a:close/>
                </a:path>
                <a:path w="1801495" h="609600">
                  <a:moveTo>
                    <a:pt x="1759330" y="43561"/>
                  </a:moveTo>
                  <a:lnTo>
                    <a:pt x="1766315" y="53340"/>
                  </a:lnTo>
                  <a:lnTo>
                    <a:pt x="1766315" y="51816"/>
                  </a:lnTo>
                  <a:lnTo>
                    <a:pt x="1794357" y="51816"/>
                  </a:lnTo>
                  <a:lnTo>
                    <a:pt x="1790700" y="45720"/>
                  </a:lnTo>
                  <a:lnTo>
                    <a:pt x="1789938" y="44196"/>
                  </a:lnTo>
                  <a:lnTo>
                    <a:pt x="1760219" y="44196"/>
                  </a:lnTo>
                  <a:lnTo>
                    <a:pt x="1759330" y="43561"/>
                  </a:lnTo>
                  <a:close/>
                </a:path>
                <a:path w="1801495" h="609600">
                  <a:moveTo>
                    <a:pt x="44195" y="42672"/>
                  </a:moveTo>
                  <a:lnTo>
                    <a:pt x="42672" y="44196"/>
                  </a:lnTo>
                  <a:lnTo>
                    <a:pt x="43492" y="43492"/>
                  </a:lnTo>
                  <a:lnTo>
                    <a:pt x="44195" y="42672"/>
                  </a:lnTo>
                  <a:close/>
                </a:path>
                <a:path w="1801495" h="609600">
                  <a:moveTo>
                    <a:pt x="43492" y="43492"/>
                  </a:moveTo>
                  <a:lnTo>
                    <a:pt x="42672" y="44196"/>
                  </a:lnTo>
                  <a:lnTo>
                    <a:pt x="42889" y="44196"/>
                  </a:lnTo>
                  <a:lnTo>
                    <a:pt x="43492" y="43492"/>
                  </a:lnTo>
                  <a:close/>
                </a:path>
                <a:path w="1801495" h="609600">
                  <a:moveTo>
                    <a:pt x="1758695" y="42672"/>
                  </a:moveTo>
                  <a:lnTo>
                    <a:pt x="1759330" y="43561"/>
                  </a:lnTo>
                  <a:lnTo>
                    <a:pt x="1760219" y="44196"/>
                  </a:lnTo>
                  <a:lnTo>
                    <a:pt x="1758695" y="42672"/>
                  </a:lnTo>
                  <a:close/>
                </a:path>
                <a:path w="1801495" h="609600">
                  <a:moveTo>
                    <a:pt x="1789176" y="42672"/>
                  </a:moveTo>
                  <a:lnTo>
                    <a:pt x="1758695" y="42672"/>
                  </a:lnTo>
                  <a:lnTo>
                    <a:pt x="1760219" y="44196"/>
                  </a:lnTo>
                  <a:lnTo>
                    <a:pt x="1789938" y="44196"/>
                  </a:lnTo>
                  <a:lnTo>
                    <a:pt x="1789176" y="42672"/>
                  </a:lnTo>
                  <a:close/>
                </a:path>
                <a:path w="1801495" h="609600">
                  <a:moveTo>
                    <a:pt x="1716024" y="0"/>
                  </a:moveTo>
                  <a:lnTo>
                    <a:pt x="85343" y="0"/>
                  </a:lnTo>
                  <a:lnTo>
                    <a:pt x="76200" y="1524"/>
                  </a:lnTo>
                  <a:lnTo>
                    <a:pt x="68579" y="3048"/>
                  </a:lnTo>
                  <a:lnTo>
                    <a:pt x="59436" y="4572"/>
                  </a:lnTo>
                  <a:lnTo>
                    <a:pt x="44195" y="10668"/>
                  </a:lnTo>
                  <a:lnTo>
                    <a:pt x="36575" y="15240"/>
                  </a:lnTo>
                  <a:lnTo>
                    <a:pt x="25907" y="24384"/>
                  </a:lnTo>
                  <a:lnTo>
                    <a:pt x="25907" y="25908"/>
                  </a:lnTo>
                  <a:lnTo>
                    <a:pt x="1722119" y="25908"/>
                  </a:lnTo>
                  <a:lnTo>
                    <a:pt x="1740407" y="30480"/>
                  </a:lnTo>
                  <a:lnTo>
                    <a:pt x="1749552" y="36576"/>
                  </a:lnTo>
                  <a:lnTo>
                    <a:pt x="1759330" y="43561"/>
                  </a:lnTo>
                  <a:lnTo>
                    <a:pt x="1758695" y="42672"/>
                  </a:lnTo>
                  <a:lnTo>
                    <a:pt x="1789176" y="42672"/>
                  </a:lnTo>
                  <a:lnTo>
                    <a:pt x="1787652" y="39624"/>
                  </a:lnTo>
                  <a:lnTo>
                    <a:pt x="1787652" y="38100"/>
                  </a:lnTo>
                  <a:lnTo>
                    <a:pt x="1786127" y="38100"/>
                  </a:lnTo>
                  <a:lnTo>
                    <a:pt x="1776984" y="25908"/>
                  </a:lnTo>
                  <a:lnTo>
                    <a:pt x="1775460" y="24384"/>
                  </a:lnTo>
                  <a:lnTo>
                    <a:pt x="1763267" y="15240"/>
                  </a:lnTo>
                  <a:lnTo>
                    <a:pt x="1755648" y="10668"/>
                  </a:lnTo>
                  <a:lnTo>
                    <a:pt x="1732788" y="1524"/>
                  </a:lnTo>
                  <a:lnTo>
                    <a:pt x="1723643" y="1524"/>
                  </a:lnTo>
                  <a:lnTo>
                    <a:pt x="1716024" y="0"/>
                  </a:lnTo>
                  <a:close/>
                </a:path>
                <a:path w="1801495" h="609600">
                  <a:moveTo>
                    <a:pt x="44450" y="42672"/>
                  </a:moveTo>
                  <a:lnTo>
                    <a:pt x="44195" y="42672"/>
                  </a:lnTo>
                  <a:lnTo>
                    <a:pt x="43492" y="43492"/>
                  </a:lnTo>
                  <a:lnTo>
                    <a:pt x="44450" y="42672"/>
                  </a:lnTo>
                  <a:close/>
                </a:path>
              </a:pathLst>
            </a:custGeom>
            <a:solidFill>
              <a:srgbClr val="4F81BD"/>
            </a:solidFill>
          </p:spPr>
          <p:txBody>
            <a:bodyPr wrap="square" lIns="0" tIns="0" rIns="0" bIns="0" rtlCol="0"/>
            <a:lstStyle/>
            <a:p>
              <a:endParaRPr/>
            </a:p>
          </p:txBody>
        </p:sp>
        <p:sp>
          <p:nvSpPr>
            <p:cNvPr id="26" name="object 26"/>
            <p:cNvSpPr txBox="1"/>
            <p:nvPr/>
          </p:nvSpPr>
          <p:spPr>
            <a:xfrm>
              <a:off x="6094292" y="2624094"/>
              <a:ext cx="1648752" cy="521344"/>
            </a:xfrm>
            <a:prstGeom prst="rect">
              <a:avLst/>
            </a:prstGeom>
          </p:spPr>
          <p:txBody>
            <a:bodyPr vert="horz" wrap="square" lIns="0" tIns="69262" rIns="0" bIns="0" rtlCol="0">
              <a:spAutoFit/>
            </a:bodyPr>
            <a:lstStyle/>
            <a:p>
              <a:pPr algn="ctr">
                <a:spcBef>
                  <a:spcPts val="544"/>
                </a:spcBef>
              </a:pPr>
              <a:r>
                <a:rPr sz="1300" spc="-53" dirty="0">
                  <a:latin typeface="Arial"/>
                  <a:cs typeface="Arial"/>
                </a:rPr>
                <a:t>Abdülhaluk</a:t>
              </a:r>
              <a:r>
                <a:rPr sz="1300" spc="-101" dirty="0">
                  <a:latin typeface="Arial"/>
                  <a:cs typeface="Arial"/>
                </a:rPr>
                <a:t> </a:t>
              </a:r>
              <a:r>
                <a:rPr sz="1300" spc="-130" dirty="0">
                  <a:latin typeface="Arial"/>
                  <a:cs typeface="Arial"/>
                </a:rPr>
                <a:t>ALTUN</a:t>
              </a:r>
              <a:endParaRPr sz="1300" dirty="0">
                <a:latin typeface="Arial"/>
                <a:cs typeface="Arial"/>
              </a:endParaRPr>
            </a:p>
            <a:p>
              <a:pPr algn="ctr">
                <a:spcBef>
                  <a:spcPts val="426"/>
                </a:spcBef>
              </a:pPr>
              <a:r>
                <a:rPr sz="1300" b="1" spc="-77" dirty="0">
                  <a:solidFill>
                    <a:srgbClr val="FF0000"/>
                  </a:solidFill>
                  <a:latin typeface="Arial"/>
                  <a:cs typeface="Arial"/>
                </a:rPr>
                <a:t>Daire </a:t>
              </a:r>
              <a:r>
                <a:rPr sz="1300" b="1" spc="-119" dirty="0" err="1">
                  <a:solidFill>
                    <a:srgbClr val="FF0000"/>
                  </a:solidFill>
                  <a:latin typeface="Arial"/>
                  <a:cs typeface="Arial"/>
                </a:rPr>
                <a:t>Başkanı</a:t>
              </a:r>
              <a:r>
                <a:rPr sz="1300" b="1" spc="-119" dirty="0">
                  <a:solidFill>
                    <a:srgbClr val="FF0000"/>
                  </a:solidFill>
                  <a:latin typeface="Arial"/>
                  <a:cs typeface="Arial"/>
                </a:rPr>
                <a:t> </a:t>
              </a:r>
              <a:endParaRPr sz="1300" dirty="0">
                <a:latin typeface="Arial"/>
                <a:cs typeface="Arial"/>
              </a:endParaRPr>
            </a:p>
          </p:txBody>
        </p:sp>
        <p:sp>
          <p:nvSpPr>
            <p:cNvPr id="37" name="object 37"/>
            <p:cNvSpPr/>
            <p:nvPr/>
          </p:nvSpPr>
          <p:spPr>
            <a:xfrm>
              <a:off x="5869728" y="3359551"/>
              <a:ext cx="1873316" cy="14397"/>
            </a:xfrm>
            <a:custGeom>
              <a:avLst/>
              <a:gdLst/>
              <a:ahLst/>
              <a:cxnLst/>
              <a:rect l="l" t="t" r="r" b="b"/>
              <a:pathLst>
                <a:path w="1699260" h="10794">
                  <a:moveTo>
                    <a:pt x="2949" y="2029"/>
                  </a:moveTo>
                  <a:lnTo>
                    <a:pt x="7087" y="4877"/>
                  </a:lnTo>
                  <a:lnTo>
                    <a:pt x="16663" y="6878"/>
                  </a:lnTo>
                  <a:lnTo>
                    <a:pt x="13898" y="6187"/>
                  </a:lnTo>
                  <a:lnTo>
                    <a:pt x="9326" y="4663"/>
                  </a:lnTo>
                  <a:lnTo>
                    <a:pt x="6278" y="3139"/>
                  </a:lnTo>
                  <a:lnTo>
                    <a:pt x="2949" y="2029"/>
                  </a:lnTo>
                  <a:close/>
                </a:path>
                <a:path w="1699260" h="10794">
                  <a:moveTo>
                    <a:pt x="0" y="0"/>
                  </a:moveTo>
                  <a:lnTo>
                    <a:pt x="292" y="201"/>
                  </a:lnTo>
                  <a:lnTo>
                    <a:pt x="0" y="0"/>
                  </a:lnTo>
                  <a:close/>
                </a:path>
                <a:path w="1699260" h="10794">
                  <a:moveTo>
                    <a:pt x="1699199" y="974"/>
                  </a:moveTo>
                  <a:lnTo>
                    <a:pt x="1691822" y="4663"/>
                  </a:lnTo>
                  <a:lnTo>
                    <a:pt x="1687709" y="6034"/>
                  </a:lnTo>
                  <a:lnTo>
                    <a:pt x="1693417" y="4877"/>
                  </a:lnTo>
                  <a:lnTo>
                    <a:pt x="1699199" y="974"/>
                  </a:lnTo>
                  <a:close/>
                </a:path>
                <a:path w="1699260" h="10794">
                  <a:moveTo>
                    <a:pt x="1671911" y="9235"/>
                  </a:moveTo>
                  <a:lnTo>
                    <a:pt x="35200" y="10752"/>
                  </a:lnTo>
                  <a:lnTo>
                    <a:pt x="1664424" y="10752"/>
                  </a:lnTo>
                  <a:lnTo>
                    <a:pt x="1671911" y="9235"/>
                  </a:lnTo>
                  <a:close/>
                </a:path>
              </a:pathLst>
            </a:custGeom>
            <a:solidFill>
              <a:srgbClr val="4F81BD"/>
            </a:solidFill>
          </p:spPr>
          <p:txBody>
            <a:bodyPr wrap="square" lIns="0" tIns="0" rIns="0" bIns="0" rtlCol="0"/>
            <a:lstStyle/>
            <a:p>
              <a:endParaRPr/>
            </a:p>
          </p:txBody>
        </p:sp>
        <p:sp>
          <p:nvSpPr>
            <p:cNvPr id="38" name="object 38"/>
            <p:cNvSpPr/>
            <p:nvPr/>
          </p:nvSpPr>
          <p:spPr>
            <a:xfrm>
              <a:off x="5829397" y="3351542"/>
              <a:ext cx="1955920" cy="47424"/>
            </a:xfrm>
            <a:custGeom>
              <a:avLst/>
              <a:gdLst/>
              <a:ahLst/>
              <a:cxnLst/>
              <a:rect l="l" t="t" r="r" b="b"/>
              <a:pathLst>
                <a:path w="1774189" h="35560">
                  <a:moveTo>
                    <a:pt x="27622" y="0"/>
                  </a:moveTo>
                  <a:lnTo>
                    <a:pt x="0" y="0"/>
                  </a:lnTo>
                  <a:lnTo>
                    <a:pt x="4762" y="7620"/>
                  </a:lnTo>
                  <a:lnTo>
                    <a:pt x="6286" y="7620"/>
                  </a:lnTo>
                  <a:lnTo>
                    <a:pt x="7810" y="9143"/>
                  </a:lnTo>
                  <a:lnTo>
                    <a:pt x="21526" y="19812"/>
                  </a:lnTo>
                  <a:lnTo>
                    <a:pt x="36766" y="28956"/>
                  </a:lnTo>
                  <a:lnTo>
                    <a:pt x="45910" y="32004"/>
                  </a:lnTo>
                  <a:lnTo>
                    <a:pt x="64198" y="35052"/>
                  </a:lnTo>
                  <a:lnTo>
                    <a:pt x="1711642" y="35052"/>
                  </a:lnTo>
                  <a:lnTo>
                    <a:pt x="1720786" y="33528"/>
                  </a:lnTo>
                  <a:lnTo>
                    <a:pt x="1739074" y="27432"/>
                  </a:lnTo>
                  <a:lnTo>
                    <a:pt x="1746694" y="24384"/>
                  </a:lnTo>
                  <a:lnTo>
                    <a:pt x="1754314" y="18288"/>
                  </a:lnTo>
                  <a:lnTo>
                    <a:pt x="1756346" y="16764"/>
                  </a:lnTo>
                  <a:lnTo>
                    <a:pt x="64198" y="16764"/>
                  </a:lnTo>
                  <a:lnTo>
                    <a:pt x="64198" y="15240"/>
                  </a:lnTo>
                  <a:lnTo>
                    <a:pt x="56578" y="13716"/>
                  </a:lnTo>
                  <a:lnTo>
                    <a:pt x="50482" y="12192"/>
                  </a:lnTo>
                  <a:lnTo>
                    <a:pt x="45910" y="10668"/>
                  </a:lnTo>
                  <a:lnTo>
                    <a:pt x="42862" y="9143"/>
                  </a:lnTo>
                  <a:lnTo>
                    <a:pt x="38290" y="7620"/>
                  </a:lnTo>
                  <a:lnTo>
                    <a:pt x="36766" y="6096"/>
                  </a:lnTo>
                  <a:lnTo>
                    <a:pt x="30670" y="3048"/>
                  </a:lnTo>
                  <a:lnTo>
                    <a:pt x="27622" y="0"/>
                  </a:lnTo>
                  <a:close/>
                </a:path>
                <a:path w="1774189" h="35560">
                  <a:moveTo>
                    <a:pt x="1773957" y="0"/>
                  </a:moveTo>
                  <a:lnTo>
                    <a:pt x="1746694" y="0"/>
                  </a:lnTo>
                  <a:lnTo>
                    <a:pt x="1745170" y="1524"/>
                  </a:lnTo>
                  <a:lnTo>
                    <a:pt x="1742122" y="3048"/>
                  </a:lnTo>
                  <a:lnTo>
                    <a:pt x="64198" y="16764"/>
                  </a:lnTo>
                  <a:lnTo>
                    <a:pt x="1756346" y="16764"/>
                  </a:lnTo>
                  <a:lnTo>
                    <a:pt x="1766506" y="9143"/>
                  </a:lnTo>
                  <a:lnTo>
                    <a:pt x="1768030" y="7620"/>
                  </a:lnTo>
                  <a:lnTo>
                    <a:pt x="1773957" y="0"/>
                  </a:lnTo>
                  <a:close/>
                </a:path>
              </a:pathLst>
            </a:custGeom>
            <a:solidFill>
              <a:srgbClr val="FFFFFF"/>
            </a:solidFill>
          </p:spPr>
          <p:txBody>
            <a:bodyPr wrap="square" lIns="0" tIns="0" rIns="0" bIns="0" rtlCol="0"/>
            <a:lstStyle/>
            <a:p>
              <a:endParaRPr/>
            </a:p>
          </p:txBody>
        </p:sp>
        <p:sp>
          <p:nvSpPr>
            <p:cNvPr id="39" name="object 39"/>
            <p:cNvSpPr/>
            <p:nvPr/>
          </p:nvSpPr>
          <p:spPr>
            <a:xfrm>
              <a:off x="5829397" y="3374915"/>
              <a:ext cx="1955920" cy="0"/>
            </a:xfrm>
            <a:custGeom>
              <a:avLst/>
              <a:gdLst/>
              <a:ahLst/>
              <a:cxnLst/>
              <a:rect l="l" t="t" r="r" b="b"/>
              <a:pathLst>
                <a:path w="1774189">
                  <a:moveTo>
                    <a:pt x="0" y="0"/>
                  </a:moveTo>
                  <a:lnTo>
                    <a:pt x="1773957" y="0"/>
                  </a:lnTo>
                </a:path>
              </a:pathLst>
            </a:custGeom>
            <a:ln w="35052">
              <a:solidFill>
                <a:srgbClr val="FFFFFF"/>
              </a:solidFill>
            </a:ln>
          </p:spPr>
          <p:txBody>
            <a:bodyPr wrap="square" lIns="0" tIns="0" rIns="0" bIns="0" rtlCol="0"/>
            <a:lstStyle/>
            <a:p>
              <a:endParaRPr/>
            </a:p>
          </p:txBody>
        </p:sp>
        <p:sp>
          <p:nvSpPr>
            <p:cNvPr id="40" name="object 40"/>
            <p:cNvSpPr/>
            <p:nvPr/>
          </p:nvSpPr>
          <p:spPr>
            <a:xfrm>
              <a:off x="5969056" y="3351543"/>
              <a:ext cx="1959001" cy="184953"/>
            </a:xfrm>
            <a:prstGeom prst="rect">
              <a:avLst/>
            </a:prstGeom>
            <a:blipFill>
              <a:blip r:embed="rId5" cstate="print"/>
              <a:stretch>
                <a:fillRect/>
              </a:stretch>
            </a:blipFill>
          </p:spPr>
          <p:txBody>
            <a:bodyPr wrap="square" lIns="0" tIns="0" rIns="0" bIns="0" rtlCol="0"/>
            <a:lstStyle/>
            <a:p>
              <a:endParaRPr/>
            </a:p>
          </p:txBody>
        </p:sp>
        <p:sp>
          <p:nvSpPr>
            <p:cNvPr id="41" name="object 41"/>
            <p:cNvSpPr/>
            <p:nvPr/>
          </p:nvSpPr>
          <p:spPr>
            <a:xfrm>
              <a:off x="5955614" y="3351542"/>
              <a:ext cx="1986023" cy="201553"/>
            </a:xfrm>
            <a:custGeom>
              <a:avLst/>
              <a:gdLst/>
              <a:ahLst/>
              <a:cxnLst/>
              <a:rect l="l" t="t" r="r" b="b"/>
              <a:pathLst>
                <a:path w="1801495" h="151130">
                  <a:moveTo>
                    <a:pt x="25907" y="0"/>
                  </a:moveTo>
                  <a:lnTo>
                    <a:pt x="0" y="0"/>
                  </a:lnTo>
                  <a:lnTo>
                    <a:pt x="0" y="74676"/>
                  </a:lnTo>
                  <a:lnTo>
                    <a:pt x="15239" y="114300"/>
                  </a:lnTo>
                  <a:lnTo>
                    <a:pt x="45719" y="141732"/>
                  </a:lnTo>
                  <a:lnTo>
                    <a:pt x="70103" y="149352"/>
                  </a:lnTo>
                  <a:lnTo>
                    <a:pt x="77724" y="150876"/>
                  </a:lnTo>
                  <a:lnTo>
                    <a:pt x="1725167" y="150876"/>
                  </a:lnTo>
                  <a:lnTo>
                    <a:pt x="1734312" y="149352"/>
                  </a:lnTo>
                  <a:lnTo>
                    <a:pt x="1741931" y="146304"/>
                  </a:lnTo>
                  <a:lnTo>
                    <a:pt x="1749552" y="144780"/>
                  </a:lnTo>
                  <a:lnTo>
                    <a:pt x="1764791" y="135636"/>
                  </a:lnTo>
                  <a:lnTo>
                    <a:pt x="1775460" y="126492"/>
                  </a:lnTo>
                  <a:lnTo>
                    <a:pt x="86867" y="126492"/>
                  </a:lnTo>
                  <a:lnTo>
                    <a:pt x="79248" y="124968"/>
                  </a:lnTo>
                  <a:lnTo>
                    <a:pt x="73151" y="124968"/>
                  </a:lnTo>
                  <a:lnTo>
                    <a:pt x="67055" y="123443"/>
                  </a:lnTo>
                  <a:lnTo>
                    <a:pt x="62484" y="120396"/>
                  </a:lnTo>
                  <a:lnTo>
                    <a:pt x="56387" y="117348"/>
                  </a:lnTo>
                  <a:lnTo>
                    <a:pt x="51815" y="115824"/>
                  </a:lnTo>
                  <a:lnTo>
                    <a:pt x="42672" y="106680"/>
                  </a:lnTo>
                  <a:lnTo>
                    <a:pt x="42889" y="106680"/>
                  </a:lnTo>
                  <a:lnTo>
                    <a:pt x="35051" y="97536"/>
                  </a:lnTo>
                  <a:lnTo>
                    <a:pt x="32003" y="92964"/>
                  </a:lnTo>
                  <a:lnTo>
                    <a:pt x="30479" y="88392"/>
                  </a:lnTo>
                  <a:lnTo>
                    <a:pt x="27431" y="82296"/>
                  </a:lnTo>
                  <a:lnTo>
                    <a:pt x="25907" y="76200"/>
                  </a:lnTo>
                  <a:lnTo>
                    <a:pt x="25907" y="0"/>
                  </a:lnTo>
                  <a:close/>
                </a:path>
                <a:path w="1801495" h="151130">
                  <a:moveTo>
                    <a:pt x="1759330" y="107442"/>
                  </a:moveTo>
                  <a:lnTo>
                    <a:pt x="1749552" y="115824"/>
                  </a:lnTo>
                  <a:lnTo>
                    <a:pt x="1743455" y="118872"/>
                  </a:lnTo>
                  <a:lnTo>
                    <a:pt x="1738884" y="120396"/>
                  </a:lnTo>
                  <a:lnTo>
                    <a:pt x="1732788" y="123443"/>
                  </a:lnTo>
                  <a:lnTo>
                    <a:pt x="1726691" y="124968"/>
                  </a:lnTo>
                  <a:lnTo>
                    <a:pt x="1720595" y="124968"/>
                  </a:lnTo>
                  <a:lnTo>
                    <a:pt x="1714500" y="126492"/>
                  </a:lnTo>
                  <a:lnTo>
                    <a:pt x="1776984" y="126492"/>
                  </a:lnTo>
                  <a:lnTo>
                    <a:pt x="1776984" y="124968"/>
                  </a:lnTo>
                  <a:lnTo>
                    <a:pt x="1787652" y="112776"/>
                  </a:lnTo>
                  <a:lnTo>
                    <a:pt x="1790395" y="108204"/>
                  </a:lnTo>
                  <a:lnTo>
                    <a:pt x="1758695" y="108204"/>
                  </a:lnTo>
                  <a:lnTo>
                    <a:pt x="1759330" y="107442"/>
                  </a:lnTo>
                  <a:close/>
                </a:path>
                <a:path w="1801495" h="151130">
                  <a:moveTo>
                    <a:pt x="42889" y="106680"/>
                  </a:moveTo>
                  <a:lnTo>
                    <a:pt x="42672" y="106680"/>
                  </a:lnTo>
                  <a:lnTo>
                    <a:pt x="44196" y="108204"/>
                  </a:lnTo>
                  <a:lnTo>
                    <a:pt x="42889" y="106680"/>
                  </a:lnTo>
                  <a:close/>
                </a:path>
                <a:path w="1801495" h="151130">
                  <a:moveTo>
                    <a:pt x="1760219" y="106680"/>
                  </a:moveTo>
                  <a:lnTo>
                    <a:pt x="1759330" y="107442"/>
                  </a:lnTo>
                  <a:lnTo>
                    <a:pt x="1758695" y="108204"/>
                  </a:lnTo>
                  <a:lnTo>
                    <a:pt x="1760219" y="106680"/>
                  </a:lnTo>
                  <a:close/>
                </a:path>
                <a:path w="1801495" h="151130">
                  <a:moveTo>
                    <a:pt x="1791309" y="106680"/>
                  </a:moveTo>
                  <a:lnTo>
                    <a:pt x="1760219" y="106680"/>
                  </a:lnTo>
                  <a:lnTo>
                    <a:pt x="1758695" y="108204"/>
                  </a:lnTo>
                  <a:lnTo>
                    <a:pt x="1790395" y="108204"/>
                  </a:lnTo>
                  <a:lnTo>
                    <a:pt x="1791309" y="106680"/>
                  </a:lnTo>
                  <a:close/>
                </a:path>
                <a:path w="1801495" h="151130">
                  <a:moveTo>
                    <a:pt x="1801367" y="0"/>
                  </a:moveTo>
                  <a:lnTo>
                    <a:pt x="1776984" y="0"/>
                  </a:lnTo>
                  <a:lnTo>
                    <a:pt x="1776984" y="71628"/>
                  </a:lnTo>
                  <a:lnTo>
                    <a:pt x="1773936" y="83820"/>
                  </a:lnTo>
                  <a:lnTo>
                    <a:pt x="1770888" y="89916"/>
                  </a:lnTo>
                  <a:lnTo>
                    <a:pt x="1769364" y="94488"/>
                  </a:lnTo>
                  <a:lnTo>
                    <a:pt x="1766315" y="99060"/>
                  </a:lnTo>
                  <a:lnTo>
                    <a:pt x="1759330" y="107442"/>
                  </a:lnTo>
                  <a:lnTo>
                    <a:pt x="1760219" y="106680"/>
                  </a:lnTo>
                  <a:lnTo>
                    <a:pt x="1791309" y="106680"/>
                  </a:lnTo>
                  <a:lnTo>
                    <a:pt x="1792224" y="105156"/>
                  </a:lnTo>
                  <a:lnTo>
                    <a:pt x="1798319" y="89916"/>
                  </a:lnTo>
                  <a:lnTo>
                    <a:pt x="1799843" y="82296"/>
                  </a:lnTo>
                  <a:lnTo>
                    <a:pt x="1801367" y="73152"/>
                  </a:lnTo>
                  <a:lnTo>
                    <a:pt x="1801367" y="0"/>
                  </a:lnTo>
                  <a:close/>
                </a:path>
              </a:pathLst>
            </a:custGeom>
            <a:solidFill>
              <a:srgbClr val="4F81BD"/>
            </a:solidFill>
          </p:spPr>
          <p:txBody>
            <a:bodyPr wrap="square" lIns="0" tIns="0" rIns="0" bIns="0" rtlCol="0"/>
            <a:lstStyle/>
            <a:p>
              <a:endParaRPr/>
            </a:p>
          </p:txBody>
        </p:sp>
      </p:grpSp>
      <p:sp>
        <p:nvSpPr>
          <p:cNvPr id="42" name="object 42"/>
          <p:cNvSpPr/>
          <p:nvPr/>
        </p:nvSpPr>
        <p:spPr>
          <a:xfrm>
            <a:off x="1432752" y="3848892"/>
            <a:ext cx="2356346" cy="944252"/>
          </a:xfrm>
          <a:custGeom>
            <a:avLst/>
            <a:gdLst/>
            <a:ahLst/>
            <a:cxnLst/>
            <a:rect l="l" t="t" r="r" b="b"/>
            <a:pathLst>
              <a:path w="2137410" h="708025">
                <a:moveTo>
                  <a:pt x="59639" y="706070"/>
                </a:moveTo>
                <a:lnTo>
                  <a:pt x="67397" y="707591"/>
                </a:lnTo>
                <a:lnTo>
                  <a:pt x="2062366" y="707580"/>
                </a:lnTo>
                <a:lnTo>
                  <a:pt x="59639" y="706070"/>
                </a:lnTo>
                <a:close/>
              </a:path>
              <a:path w="2137410" h="708025">
                <a:moveTo>
                  <a:pt x="36406" y="700477"/>
                </a:moveTo>
                <a:lnTo>
                  <a:pt x="38607" y="701947"/>
                </a:lnTo>
                <a:lnTo>
                  <a:pt x="41498" y="702514"/>
                </a:lnTo>
                <a:lnTo>
                  <a:pt x="38441" y="701495"/>
                </a:lnTo>
                <a:lnTo>
                  <a:pt x="36406" y="700477"/>
                </a:lnTo>
                <a:close/>
              </a:path>
              <a:path w="2137410" h="708025">
                <a:moveTo>
                  <a:pt x="18230" y="688341"/>
                </a:moveTo>
                <a:lnTo>
                  <a:pt x="21123" y="690273"/>
                </a:lnTo>
                <a:lnTo>
                  <a:pt x="20153" y="689303"/>
                </a:lnTo>
                <a:lnTo>
                  <a:pt x="18230" y="688341"/>
                </a:lnTo>
                <a:close/>
              </a:path>
              <a:path w="2137410" h="708025">
                <a:moveTo>
                  <a:pt x="14625" y="685299"/>
                </a:moveTo>
                <a:lnTo>
                  <a:pt x="15390" y="686445"/>
                </a:lnTo>
                <a:lnTo>
                  <a:pt x="16537" y="687211"/>
                </a:lnTo>
                <a:lnTo>
                  <a:pt x="14625" y="685299"/>
                </a:lnTo>
                <a:close/>
              </a:path>
              <a:path w="2137410" h="708025">
                <a:moveTo>
                  <a:pt x="11563" y="680713"/>
                </a:moveTo>
                <a:lnTo>
                  <a:pt x="12533" y="682165"/>
                </a:lnTo>
                <a:lnTo>
                  <a:pt x="12533" y="681683"/>
                </a:lnTo>
                <a:lnTo>
                  <a:pt x="11563" y="680713"/>
                </a:lnTo>
                <a:close/>
              </a:path>
              <a:path w="2137410" h="708025">
                <a:moveTo>
                  <a:pt x="341" y="663395"/>
                </a:moveTo>
                <a:lnTo>
                  <a:pt x="0" y="663395"/>
                </a:lnTo>
                <a:lnTo>
                  <a:pt x="341" y="663906"/>
                </a:lnTo>
                <a:lnTo>
                  <a:pt x="341" y="663395"/>
                </a:lnTo>
                <a:close/>
              </a:path>
              <a:path w="2137410" h="708025">
                <a:moveTo>
                  <a:pt x="2118701" y="0"/>
                </a:moveTo>
                <a:lnTo>
                  <a:pt x="2118701" y="455"/>
                </a:lnTo>
                <a:lnTo>
                  <a:pt x="2119014" y="455"/>
                </a:lnTo>
                <a:lnTo>
                  <a:pt x="2118701" y="0"/>
                </a:lnTo>
                <a:close/>
              </a:path>
              <a:path w="2137410" h="708025">
                <a:moveTo>
                  <a:pt x="2126321" y="11073"/>
                </a:moveTo>
                <a:close/>
              </a:path>
              <a:path w="2137410" h="708025">
                <a:moveTo>
                  <a:pt x="2127845" y="13288"/>
                </a:moveTo>
                <a:lnTo>
                  <a:pt x="2127845" y="14171"/>
                </a:lnTo>
                <a:lnTo>
                  <a:pt x="2128452" y="14171"/>
                </a:lnTo>
                <a:lnTo>
                  <a:pt x="2127845" y="13288"/>
                </a:lnTo>
                <a:close/>
              </a:path>
              <a:path w="2137410" h="708025">
                <a:moveTo>
                  <a:pt x="2129369" y="15502"/>
                </a:moveTo>
                <a:lnTo>
                  <a:pt x="2129369" y="17219"/>
                </a:lnTo>
                <a:lnTo>
                  <a:pt x="2130550" y="17219"/>
                </a:lnTo>
                <a:lnTo>
                  <a:pt x="2129369" y="15502"/>
                </a:lnTo>
                <a:close/>
              </a:path>
              <a:path w="2137410" h="708025">
                <a:moveTo>
                  <a:pt x="2130893" y="17717"/>
                </a:moveTo>
                <a:lnTo>
                  <a:pt x="2131575" y="20267"/>
                </a:lnTo>
                <a:lnTo>
                  <a:pt x="2131107" y="18028"/>
                </a:lnTo>
                <a:lnTo>
                  <a:pt x="2130893" y="17717"/>
                </a:lnTo>
                <a:close/>
              </a:path>
              <a:path w="2137410" h="708025">
                <a:moveTo>
                  <a:pt x="2132417" y="24296"/>
                </a:moveTo>
                <a:lnTo>
                  <a:pt x="2132417" y="24839"/>
                </a:lnTo>
                <a:lnTo>
                  <a:pt x="2132417" y="24296"/>
                </a:lnTo>
                <a:close/>
              </a:path>
              <a:path w="2137410" h="708025">
                <a:moveTo>
                  <a:pt x="2135465" y="38882"/>
                </a:moveTo>
                <a:lnTo>
                  <a:pt x="2135465" y="41603"/>
                </a:lnTo>
                <a:lnTo>
                  <a:pt x="2136033" y="41603"/>
                </a:lnTo>
                <a:lnTo>
                  <a:pt x="2135465" y="38882"/>
                </a:lnTo>
                <a:close/>
              </a:path>
              <a:path w="2137410" h="708025">
                <a:moveTo>
                  <a:pt x="2136977" y="46120"/>
                </a:moveTo>
                <a:lnTo>
                  <a:pt x="2135465" y="640535"/>
                </a:lnTo>
                <a:lnTo>
                  <a:pt x="2134231" y="647937"/>
                </a:lnTo>
                <a:lnTo>
                  <a:pt x="2136989" y="634439"/>
                </a:lnTo>
                <a:lnTo>
                  <a:pt x="2136977" y="46120"/>
                </a:lnTo>
                <a:close/>
              </a:path>
              <a:path w="2137410" h="708025">
                <a:moveTo>
                  <a:pt x="2133582" y="651113"/>
                </a:moveTo>
                <a:lnTo>
                  <a:pt x="2132417" y="655775"/>
                </a:lnTo>
                <a:lnTo>
                  <a:pt x="2129369" y="664919"/>
                </a:lnTo>
                <a:lnTo>
                  <a:pt x="2127867" y="667921"/>
                </a:lnTo>
                <a:lnTo>
                  <a:pt x="2131107" y="663228"/>
                </a:lnTo>
                <a:lnTo>
                  <a:pt x="2133582" y="651113"/>
                </a:lnTo>
                <a:close/>
              </a:path>
              <a:path w="2137410" h="708025">
                <a:moveTo>
                  <a:pt x="2121024" y="677835"/>
                </a:moveTo>
                <a:lnTo>
                  <a:pt x="2120225" y="678635"/>
                </a:lnTo>
                <a:lnTo>
                  <a:pt x="2119574" y="679937"/>
                </a:lnTo>
                <a:lnTo>
                  <a:pt x="2121024" y="677835"/>
                </a:lnTo>
                <a:close/>
              </a:path>
              <a:path w="2137410" h="708025">
                <a:moveTo>
                  <a:pt x="2117628" y="682755"/>
                </a:moveTo>
                <a:lnTo>
                  <a:pt x="2111788" y="688596"/>
                </a:lnTo>
                <a:lnTo>
                  <a:pt x="2115081" y="686445"/>
                </a:lnTo>
                <a:lnTo>
                  <a:pt x="2117628" y="682755"/>
                </a:lnTo>
                <a:close/>
              </a:path>
              <a:path w="2137410" h="708025">
                <a:moveTo>
                  <a:pt x="2109477" y="690105"/>
                </a:moveTo>
                <a:lnTo>
                  <a:pt x="2108033" y="690827"/>
                </a:lnTo>
                <a:lnTo>
                  <a:pt x="2107396" y="691463"/>
                </a:lnTo>
                <a:lnTo>
                  <a:pt x="2109477" y="690105"/>
                </a:lnTo>
                <a:close/>
              </a:path>
              <a:path w="2137410" h="708025">
                <a:moveTo>
                  <a:pt x="2094532" y="699863"/>
                </a:moveTo>
                <a:lnTo>
                  <a:pt x="2091269" y="701495"/>
                </a:lnTo>
                <a:lnTo>
                  <a:pt x="2087912" y="702614"/>
                </a:lnTo>
                <a:lnTo>
                  <a:pt x="2091340" y="701947"/>
                </a:lnTo>
                <a:lnTo>
                  <a:pt x="2094532" y="699863"/>
                </a:lnTo>
                <a:close/>
              </a:path>
            </a:pathLst>
          </a:custGeom>
          <a:solidFill>
            <a:srgbClr val="4F81BD"/>
          </a:solidFill>
        </p:spPr>
        <p:txBody>
          <a:bodyPr wrap="square" lIns="0" tIns="0" rIns="0" bIns="0" rtlCol="0"/>
          <a:lstStyle/>
          <a:p>
            <a:endParaRPr/>
          </a:p>
        </p:txBody>
      </p:sp>
      <p:sp>
        <p:nvSpPr>
          <p:cNvPr id="43" name="object 43"/>
          <p:cNvSpPr/>
          <p:nvPr/>
        </p:nvSpPr>
        <p:spPr>
          <a:xfrm>
            <a:off x="1404567" y="3786491"/>
            <a:ext cx="2404649" cy="1033173"/>
          </a:xfrm>
          <a:custGeom>
            <a:avLst/>
            <a:gdLst/>
            <a:ahLst/>
            <a:cxnLst/>
            <a:rect l="l" t="t" r="r" b="b"/>
            <a:pathLst>
              <a:path w="2181225" h="774700">
                <a:moveTo>
                  <a:pt x="2087880" y="0"/>
                </a:moveTo>
                <a:lnTo>
                  <a:pt x="91440" y="0"/>
                </a:lnTo>
                <a:lnTo>
                  <a:pt x="64008" y="4572"/>
                </a:lnTo>
                <a:lnTo>
                  <a:pt x="56388" y="7619"/>
                </a:lnTo>
                <a:lnTo>
                  <a:pt x="47244" y="12192"/>
                </a:lnTo>
                <a:lnTo>
                  <a:pt x="39624" y="18287"/>
                </a:lnTo>
                <a:lnTo>
                  <a:pt x="28956" y="25907"/>
                </a:lnTo>
                <a:lnTo>
                  <a:pt x="27432" y="27431"/>
                </a:lnTo>
                <a:lnTo>
                  <a:pt x="27432" y="28956"/>
                </a:lnTo>
                <a:lnTo>
                  <a:pt x="25908" y="28956"/>
                </a:lnTo>
                <a:lnTo>
                  <a:pt x="1524" y="76200"/>
                </a:lnTo>
                <a:lnTo>
                  <a:pt x="0" y="85343"/>
                </a:lnTo>
                <a:lnTo>
                  <a:pt x="0" y="682752"/>
                </a:lnTo>
                <a:lnTo>
                  <a:pt x="12192" y="726948"/>
                </a:lnTo>
                <a:lnTo>
                  <a:pt x="41148" y="758952"/>
                </a:lnTo>
                <a:lnTo>
                  <a:pt x="74676" y="772668"/>
                </a:lnTo>
                <a:lnTo>
                  <a:pt x="83820" y="772668"/>
                </a:lnTo>
                <a:lnTo>
                  <a:pt x="92964" y="774192"/>
                </a:lnTo>
                <a:lnTo>
                  <a:pt x="2089403" y="774192"/>
                </a:lnTo>
                <a:lnTo>
                  <a:pt x="2116836" y="769620"/>
                </a:lnTo>
                <a:lnTo>
                  <a:pt x="2124456" y="766572"/>
                </a:lnTo>
                <a:lnTo>
                  <a:pt x="2133600" y="762000"/>
                </a:lnTo>
                <a:lnTo>
                  <a:pt x="2141220" y="757428"/>
                </a:lnTo>
                <a:lnTo>
                  <a:pt x="2144776" y="754380"/>
                </a:lnTo>
                <a:lnTo>
                  <a:pt x="2101596" y="754380"/>
                </a:lnTo>
                <a:lnTo>
                  <a:pt x="80772" y="752856"/>
                </a:lnTo>
                <a:lnTo>
                  <a:pt x="73152" y="751332"/>
                </a:lnTo>
                <a:lnTo>
                  <a:pt x="64008" y="748284"/>
                </a:lnTo>
                <a:lnTo>
                  <a:pt x="54864" y="743712"/>
                </a:lnTo>
                <a:lnTo>
                  <a:pt x="53340" y="742188"/>
                </a:lnTo>
                <a:lnTo>
                  <a:pt x="50292" y="740664"/>
                </a:lnTo>
                <a:lnTo>
                  <a:pt x="45720" y="736092"/>
                </a:lnTo>
                <a:lnTo>
                  <a:pt x="42672" y="734568"/>
                </a:lnTo>
                <a:lnTo>
                  <a:pt x="39624" y="731520"/>
                </a:lnTo>
                <a:lnTo>
                  <a:pt x="38100" y="731520"/>
                </a:lnTo>
                <a:lnTo>
                  <a:pt x="38100" y="728472"/>
                </a:lnTo>
                <a:lnTo>
                  <a:pt x="33528" y="723900"/>
                </a:lnTo>
                <a:lnTo>
                  <a:pt x="32004" y="723900"/>
                </a:lnTo>
                <a:lnTo>
                  <a:pt x="32004" y="720852"/>
                </a:lnTo>
                <a:lnTo>
                  <a:pt x="30480" y="719328"/>
                </a:lnTo>
                <a:lnTo>
                  <a:pt x="28956" y="719328"/>
                </a:lnTo>
                <a:lnTo>
                  <a:pt x="28956" y="716280"/>
                </a:lnTo>
                <a:lnTo>
                  <a:pt x="27432" y="716280"/>
                </a:lnTo>
                <a:lnTo>
                  <a:pt x="27432" y="713232"/>
                </a:lnTo>
                <a:lnTo>
                  <a:pt x="25908" y="713232"/>
                </a:lnTo>
                <a:lnTo>
                  <a:pt x="25908" y="710184"/>
                </a:lnTo>
                <a:lnTo>
                  <a:pt x="24384" y="710184"/>
                </a:lnTo>
                <a:lnTo>
                  <a:pt x="24384" y="705612"/>
                </a:lnTo>
                <a:lnTo>
                  <a:pt x="22860" y="705612"/>
                </a:lnTo>
                <a:lnTo>
                  <a:pt x="22860" y="701040"/>
                </a:lnTo>
                <a:lnTo>
                  <a:pt x="21336" y="701040"/>
                </a:lnTo>
                <a:lnTo>
                  <a:pt x="21336" y="694944"/>
                </a:lnTo>
                <a:lnTo>
                  <a:pt x="19812" y="694944"/>
                </a:lnTo>
                <a:lnTo>
                  <a:pt x="19812" y="80772"/>
                </a:lnTo>
                <a:lnTo>
                  <a:pt x="21336" y="73151"/>
                </a:lnTo>
                <a:lnTo>
                  <a:pt x="24384" y="64007"/>
                </a:lnTo>
                <a:lnTo>
                  <a:pt x="27432" y="57912"/>
                </a:lnTo>
                <a:lnTo>
                  <a:pt x="28956" y="56387"/>
                </a:lnTo>
                <a:lnTo>
                  <a:pt x="30480" y="53340"/>
                </a:lnTo>
                <a:lnTo>
                  <a:pt x="32004" y="51816"/>
                </a:lnTo>
                <a:lnTo>
                  <a:pt x="33528" y="48768"/>
                </a:lnTo>
                <a:lnTo>
                  <a:pt x="48768" y="33528"/>
                </a:lnTo>
                <a:lnTo>
                  <a:pt x="51816" y="32004"/>
                </a:lnTo>
                <a:lnTo>
                  <a:pt x="53340" y="30480"/>
                </a:lnTo>
                <a:lnTo>
                  <a:pt x="65532" y="24384"/>
                </a:lnTo>
                <a:lnTo>
                  <a:pt x="74676" y="21336"/>
                </a:lnTo>
                <a:lnTo>
                  <a:pt x="82296" y="19812"/>
                </a:lnTo>
                <a:lnTo>
                  <a:pt x="2143760" y="19812"/>
                </a:lnTo>
                <a:lnTo>
                  <a:pt x="2139696" y="16763"/>
                </a:lnTo>
                <a:lnTo>
                  <a:pt x="2132076" y="10668"/>
                </a:lnTo>
                <a:lnTo>
                  <a:pt x="2122932" y="7619"/>
                </a:lnTo>
                <a:lnTo>
                  <a:pt x="2115312" y="4572"/>
                </a:lnTo>
                <a:lnTo>
                  <a:pt x="2087880" y="0"/>
                </a:lnTo>
                <a:close/>
              </a:path>
              <a:path w="2181225" h="774700">
                <a:moveTo>
                  <a:pt x="2143760" y="19812"/>
                </a:moveTo>
                <a:lnTo>
                  <a:pt x="2098548" y="19812"/>
                </a:lnTo>
                <a:lnTo>
                  <a:pt x="2106168" y="21336"/>
                </a:lnTo>
                <a:lnTo>
                  <a:pt x="2112264" y="22860"/>
                </a:lnTo>
                <a:lnTo>
                  <a:pt x="2115312" y="24384"/>
                </a:lnTo>
                <a:lnTo>
                  <a:pt x="2119884" y="25907"/>
                </a:lnTo>
                <a:lnTo>
                  <a:pt x="2125980" y="28956"/>
                </a:lnTo>
                <a:lnTo>
                  <a:pt x="2127504" y="30480"/>
                </a:lnTo>
                <a:lnTo>
                  <a:pt x="2130552" y="32004"/>
                </a:lnTo>
                <a:lnTo>
                  <a:pt x="2135124" y="36575"/>
                </a:lnTo>
                <a:lnTo>
                  <a:pt x="2138172" y="38100"/>
                </a:lnTo>
                <a:lnTo>
                  <a:pt x="2144268" y="44195"/>
                </a:lnTo>
                <a:lnTo>
                  <a:pt x="2144268" y="47243"/>
                </a:lnTo>
                <a:lnTo>
                  <a:pt x="2145791" y="47243"/>
                </a:lnTo>
                <a:lnTo>
                  <a:pt x="2150364" y="51816"/>
                </a:lnTo>
                <a:lnTo>
                  <a:pt x="2150364" y="54863"/>
                </a:lnTo>
                <a:lnTo>
                  <a:pt x="2151888" y="54863"/>
                </a:lnTo>
                <a:lnTo>
                  <a:pt x="2151888" y="57912"/>
                </a:lnTo>
                <a:lnTo>
                  <a:pt x="2153412" y="57912"/>
                </a:lnTo>
                <a:lnTo>
                  <a:pt x="2153412" y="60960"/>
                </a:lnTo>
                <a:lnTo>
                  <a:pt x="2154936" y="60960"/>
                </a:lnTo>
                <a:lnTo>
                  <a:pt x="2154936" y="64007"/>
                </a:lnTo>
                <a:lnTo>
                  <a:pt x="2156460" y="64007"/>
                </a:lnTo>
                <a:lnTo>
                  <a:pt x="2156460" y="67056"/>
                </a:lnTo>
                <a:lnTo>
                  <a:pt x="2157984" y="67056"/>
                </a:lnTo>
                <a:lnTo>
                  <a:pt x="2157984" y="71628"/>
                </a:lnTo>
                <a:lnTo>
                  <a:pt x="2159508" y="71628"/>
                </a:lnTo>
                <a:lnTo>
                  <a:pt x="2159508" y="77724"/>
                </a:lnTo>
                <a:lnTo>
                  <a:pt x="2161032" y="77724"/>
                </a:lnTo>
                <a:lnTo>
                  <a:pt x="2161032" y="88392"/>
                </a:lnTo>
                <a:lnTo>
                  <a:pt x="2162556" y="88392"/>
                </a:lnTo>
                <a:lnTo>
                  <a:pt x="2161032" y="687324"/>
                </a:lnTo>
                <a:lnTo>
                  <a:pt x="2150364" y="719328"/>
                </a:lnTo>
                <a:lnTo>
                  <a:pt x="2148840" y="722376"/>
                </a:lnTo>
                <a:lnTo>
                  <a:pt x="2145791" y="725424"/>
                </a:lnTo>
                <a:lnTo>
                  <a:pt x="2144268" y="728472"/>
                </a:lnTo>
                <a:lnTo>
                  <a:pt x="2136648" y="736092"/>
                </a:lnTo>
                <a:lnTo>
                  <a:pt x="2133600" y="737616"/>
                </a:lnTo>
                <a:lnTo>
                  <a:pt x="2129028" y="742188"/>
                </a:lnTo>
                <a:lnTo>
                  <a:pt x="2116836" y="748284"/>
                </a:lnTo>
                <a:lnTo>
                  <a:pt x="2107691" y="751332"/>
                </a:lnTo>
                <a:lnTo>
                  <a:pt x="2101596" y="752856"/>
                </a:lnTo>
                <a:lnTo>
                  <a:pt x="2101596" y="754380"/>
                </a:lnTo>
                <a:lnTo>
                  <a:pt x="2144776" y="754380"/>
                </a:lnTo>
                <a:lnTo>
                  <a:pt x="2151888" y="748284"/>
                </a:lnTo>
                <a:lnTo>
                  <a:pt x="2153412" y="746760"/>
                </a:lnTo>
                <a:lnTo>
                  <a:pt x="2154936" y="746760"/>
                </a:lnTo>
                <a:lnTo>
                  <a:pt x="2154936" y="745236"/>
                </a:lnTo>
                <a:lnTo>
                  <a:pt x="2165604" y="731520"/>
                </a:lnTo>
                <a:lnTo>
                  <a:pt x="2174748" y="716280"/>
                </a:lnTo>
                <a:lnTo>
                  <a:pt x="2177796" y="707136"/>
                </a:lnTo>
                <a:lnTo>
                  <a:pt x="2179320" y="699516"/>
                </a:lnTo>
                <a:lnTo>
                  <a:pt x="2180844" y="690372"/>
                </a:lnTo>
                <a:lnTo>
                  <a:pt x="2180844" y="82295"/>
                </a:lnTo>
                <a:lnTo>
                  <a:pt x="2179320" y="73151"/>
                </a:lnTo>
                <a:lnTo>
                  <a:pt x="2176272" y="65531"/>
                </a:lnTo>
                <a:lnTo>
                  <a:pt x="2173224" y="56387"/>
                </a:lnTo>
                <a:lnTo>
                  <a:pt x="2168652" y="48768"/>
                </a:lnTo>
                <a:lnTo>
                  <a:pt x="2164080" y="39624"/>
                </a:lnTo>
                <a:lnTo>
                  <a:pt x="2154936" y="28956"/>
                </a:lnTo>
                <a:lnTo>
                  <a:pt x="2151888" y="25907"/>
                </a:lnTo>
                <a:lnTo>
                  <a:pt x="2143760" y="19812"/>
                </a:lnTo>
                <a:close/>
              </a:path>
            </a:pathLst>
          </a:custGeom>
          <a:solidFill>
            <a:srgbClr val="FFFFFF"/>
          </a:solidFill>
        </p:spPr>
        <p:txBody>
          <a:bodyPr wrap="square" lIns="0" tIns="0" rIns="0" bIns="0" rtlCol="0"/>
          <a:lstStyle/>
          <a:p>
            <a:endParaRPr/>
          </a:p>
        </p:txBody>
      </p:sp>
      <p:sp>
        <p:nvSpPr>
          <p:cNvPr id="44" name="object 44"/>
          <p:cNvSpPr/>
          <p:nvPr/>
        </p:nvSpPr>
        <p:spPr>
          <a:xfrm>
            <a:off x="1426408" y="3812914"/>
            <a:ext cx="2362646" cy="979820"/>
          </a:xfrm>
          <a:custGeom>
            <a:avLst/>
            <a:gdLst/>
            <a:ahLst/>
            <a:cxnLst/>
            <a:rect l="l" t="t" r="r" b="b"/>
            <a:pathLst>
              <a:path w="2143125" h="734695">
                <a:moveTo>
                  <a:pt x="2068068" y="0"/>
                </a:moveTo>
                <a:lnTo>
                  <a:pt x="73152" y="0"/>
                </a:lnTo>
                <a:lnTo>
                  <a:pt x="44362" y="5857"/>
                </a:lnTo>
                <a:lnTo>
                  <a:pt x="21145" y="21717"/>
                </a:lnTo>
                <a:lnTo>
                  <a:pt x="5643" y="45005"/>
                </a:lnTo>
                <a:lnTo>
                  <a:pt x="0" y="73151"/>
                </a:lnTo>
                <a:lnTo>
                  <a:pt x="0" y="661416"/>
                </a:lnTo>
                <a:lnTo>
                  <a:pt x="5643" y="690205"/>
                </a:lnTo>
                <a:lnTo>
                  <a:pt x="21145" y="713422"/>
                </a:lnTo>
                <a:lnTo>
                  <a:pt x="44362" y="728924"/>
                </a:lnTo>
                <a:lnTo>
                  <a:pt x="73152" y="734568"/>
                </a:lnTo>
                <a:lnTo>
                  <a:pt x="2068068" y="734568"/>
                </a:lnTo>
                <a:lnTo>
                  <a:pt x="2097095" y="728924"/>
                </a:lnTo>
                <a:lnTo>
                  <a:pt x="2120836" y="713422"/>
                </a:lnTo>
                <a:lnTo>
                  <a:pt x="2136862" y="690205"/>
                </a:lnTo>
                <a:lnTo>
                  <a:pt x="2142744" y="661416"/>
                </a:lnTo>
                <a:lnTo>
                  <a:pt x="2142744" y="73151"/>
                </a:lnTo>
                <a:lnTo>
                  <a:pt x="2136862" y="45005"/>
                </a:lnTo>
                <a:lnTo>
                  <a:pt x="2120836" y="21717"/>
                </a:lnTo>
                <a:lnTo>
                  <a:pt x="2097095" y="5857"/>
                </a:lnTo>
                <a:lnTo>
                  <a:pt x="2068068" y="0"/>
                </a:lnTo>
                <a:close/>
              </a:path>
            </a:pathLst>
          </a:custGeom>
          <a:solidFill>
            <a:srgbClr val="4F81BD"/>
          </a:solidFill>
        </p:spPr>
        <p:txBody>
          <a:bodyPr wrap="square" lIns="0" tIns="0" rIns="0" bIns="0" rtlCol="0"/>
          <a:lstStyle/>
          <a:p>
            <a:endParaRPr/>
          </a:p>
        </p:txBody>
      </p:sp>
      <p:sp>
        <p:nvSpPr>
          <p:cNvPr id="45" name="object 45"/>
          <p:cNvSpPr/>
          <p:nvPr/>
        </p:nvSpPr>
        <p:spPr>
          <a:xfrm>
            <a:off x="1404567" y="3786491"/>
            <a:ext cx="2404649" cy="1033173"/>
          </a:xfrm>
          <a:custGeom>
            <a:avLst/>
            <a:gdLst/>
            <a:ahLst/>
            <a:cxnLst/>
            <a:rect l="l" t="t" r="r" b="b"/>
            <a:pathLst>
              <a:path w="2181225" h="774700">
                <a:moveTo>
                  <a:pt x="2087880" y="0"/>
                </a:moveTo>
                <a:lnTo>
                  <a:pt x="91440" y="0"/>
                </a:lnTo>
                <a:lnTo>
                  <a:pt x="64008" y="4572"/>
                </a:lnTo>
                <a:lnTo>
                  <a:pt x="56388" y="7619"/>
                </a:lnTo>
                <a:lnTo>
                  <a:pt x="47244" y="12192"/>
                </a:lnTo>
                <a:lnTo>
                  <a:pt x="39624" y="18287"/>
                </a:lnTo>
                <a:lnTo>
                  <a:pt x="28956" y="25907"/>
                </a:lnTo>
                <a:lnTo>
                  <a:pt x="27432" y="27431"/>
                </a:lnTo>
                <a:lnTo>
                  <a:pt x="27432" y="28956"/>
                </a:lnTo>
                <a:lnTo>
                  <a:pt x="25908" y="28956"/>
                </a:lnTo>
                <a:lnTo>
                  <a:pt x="1524" y="76200"/>
                </a:lnTo>
                <a:lnTo>
                  <a:pt x="0" y="85343"/>
                </a:lnTo>
                <a:lnTo>
                  <a:pt x="0" y="682752"/>
                </a:lnTo>
                <a:lnTo>
                  <a:pt x="12192" y="726948"/>
                </a:lnTo>
                <a:lnTo>
                  <a:pt x="41148" y="758952"/>
                </a:lnTo>
                <a:lnTo>
                  <a:pt x="74676" y="772668"/>
                </a:lnTo>
                <a:lnTo>
                  <a:pt x="83820" y="772668"/>
                </a:lnTo>
                <a:lnTo>
                  <a:pt x="92964" y="774192"/>
                </a:lnTo>
                <a:lnTo>
                  <a:pt x="2089403" y="774192"/>
                </a:lnTo>
                <a:lnTo>
                  <a:pt x="2116836" y="769620"/>
                </a:lnTo>
                <a:lnTo>
                  <a:pt x="2151888" y="748284"/>
                </a:lnTo>
                <a:lnTo>
                  <a:pt x="2153412" y="746760"/>
                </a:lnTo>
                <a:lnTo>
                  <a:pt x="2154936" y="746760"/>
                </a:lnTo>
                <a:lnTo>
                  <a:pt x="2154936" y="745236"/>
                </a:lnTo>
                <a:lnTo>
                  <a:pt x="2162048" y="736092"/>
                </a:lnTo>
                <a:lnTo>
                  <a:pt x="92964" y="736092"/>
                </a:lnTo>
                <a:lnTo>
                  <a:pt x="86868" y="734568"/>
                </a:lnTo>
                <a:lnTo>
                  <a:pt x="80772" y="734568"/>
                </a:lnTo>
                <a:lnTo>
                  <a:pt x="76200" y="733044"/>
                </a:lnTo>
                <a:lnTo>
                  <a:pt x="70104" y="731520"/>
                </a:lnTo>
                <a:lnTo>
                  <a:pt x="60960" y="725424"/>
                </a:lnTo>
                <a:lnTo>
                  <a:pt x="56387" y="720852"/>
                </a:lnTo>
                <a:lnTo>
                  <a:pt x="54864" y="720852"/>
                </a:lnTo>
                <a:lnTo>
                  <a:pt x="47244" y="710184"/>
                </a:lnTo>
                <a:lnTo>
                  <a:pt x="44196" y="705612"/>
                </a:lnTo>
                <a:lnTo>
                  <a:pt x="39624" y="691896"/>
                </a:lnTo>
                <a:lnTo>
                  <a:pt x="38100" y="685800"/>
                </a:lnTo>
                <a:lnTo>
                  <a:pt x="38100" y="86868"/>
                </a:lnTo>
                <a:lnTo>
                  <a:pt x="39624" y="80772"/>
                </a:lnTo>
                <a:lnTo>
                  <a:pt x="42672" y="71628"/>
                </a:lnTo>
                <a:lnTo>
                  <a:pt x="54864" y="53340"/>
                </a:lnTo>
                <a:lnTo>
                  <a:pt x="56895" y="53340"/>
                </a:lnTo>
                <a:lnTo>
                  <a:pt x="64008" y="47243"/>
                </a:lnTo>
                <a:lnTo>
                  <a:pt x="67056" y="44195"/>
                </a:lnTo>
                <a:lnTo>
                  <a:pt x="71628" y="42672"/>
                </a:lnTo>
                <a:lnTo>
                  <a:pt x="77724" y="41148"/>
                </a:lnTo>
                <a:lnTo>
                  <a:pt x="82296" y="39624"/>
                </a:lnTo>
                <a:lnTo>
                  <a:pt x="88392" y="39624"/>
                </a:lnTo>
                <a:lnTo>
                  <a:pt x="92964" y="38100"/>
                </a:lnTo>
                <a:lnTo>
                  <a:pt x="2162773" y="38100"/>
                </a:lnTo>
                <a:lnTo>
                  <a:pt x="2154936" y="28956"/>
                </a:lnTo>
                <a:lnTo>
                  <a:pt x="2151888" y="25907"/>
                </a:lnTo>
                <a:lnTo>
                  <a:pt x="2139696" y="16763"/>
                </a:lnTo>
                <a:lnTo>
                  <a:pt x="2132076" y="10668"/>
                </a:lnTo>
                <a:lnTo>
                  <a:pt x="2122932" y="7619"/>
                </a:lnTo>
                <a:lnTo>
                  <a:pt x="2115312" y="4572"/>
                </a:lnTo>
                <a:lnTo>
                  <a:pt x="2087880" y="0"/>
                </a:lnTo>
                <a:close/>
              </a:path>
              <a:path w="2181225" h="774700">
                <a:moveTo>
                  <a:pt x="2127673" y="718819"/>
                </a:moveTo>
                <a:lnTo>
                  <a:pt x="2116836" y="726948"/>
                </a:lnTo>
                <a:lnTo>
                  <a:pt x="2113788" y="729996"/>
                </a:lnTo>
                <a:lnTo>
                  <a:pt x="2109216" y="731520"/>
                </a:lnTo>
                <a:lnTo>
                  <a:pt x="2103120" y="733044"/>
                </a:lnTo>
                <a:lnTo>
                  <a:pt x="2098548" y="734568"/>
                </a:lnTo>
                <a:lnTo>
                  <a:pt x="2092452" y="736092"/>
                </a:lnTo>
                <a:lnTo>
                  <a:pt x="2162048" y="736092"/>
                </a:lnTo>
                <a:lnTo>
                  <a:pt x="2165604" y="731520"/>
                </a:lnTo>
                <a:lnTo>
                  <a:pt x="2172004" y="720852"/>
                </a:lnTo>
                <a:lnTo>
                  <a:pt x="2125980" y="720852"/>
                </a:lnTo>
                <a:lnTo>
                  <a:pt x="2127673" y="718819"/>
                </a:lnTo>
                <a:close/>
              </a:path>
              <a:path w="2181225" h="774700">
                <a:moveTo>
                  <a:pt x="53340" y="717804"/>
                </a:moveTo>
                <a:lnTo>
                  <a:pt x="54864" y="720852"/>
                </a:lnTo>
                <a:lnTo>
                  <a:pt x="56387" y="720852"/>
                </a:lnTo>
                <a:lnTo>
                  <a:pt x="53340" y="717804"/>
                </a:lnTo>
                <a:close/>
              </a:path>
              <a:path w="2181225" h="774700">
                <a:moveTo>
                  <a:pt x="2129028" y="717804"/>
                </a:moveTo>
                <a:lnTo>
                  <a:pt x="2127673" y="718819"/>
                </a:lnTo>
                <a:lnTo>
                  <a:pt x="2125980" y="720852"/>
                </a:lnTo>
                <a:lnTo>
                  <a:pt x="2129028" y="717804"/>
                </a:lnTo>
                <a:close/>
              </a:path>
              <a:path w="2181225" h="774700">
                <a:moveTo>
                  <a:pt x="2173833" y="717804"/>
                </a:moveTo>
                <a:lnTo>
                  <a:pt x="2129028" y="717804"/>
                </a:lnTo>
                <a:lnTo>
                  <a:pt x="2125980" y="720852"/>
                </a:lnTo>
                <a:lnTo>
                  <a:pt x="2172004" y="720852"/>
                </a:lnTo>
                <a:lnTo>
                  <a:pt x="2173833" y="717804"/>
                </a:lnTo>
                <a:close/>
              </a:path>
              <a:path w="2181225" h="774700">
                <a:moveTo>
                  <a:pt x="2127504" y="55118"/>
                </a:moveTo>
                <a:lnTo>
                  <a:pt x="2135124" y="64007"/>
                </a:lnTo>
                <a:lnTo>
                  <a:pt x="2136648" y="68580"/>
                </a:lnTo>
                <a:lnTo>
                  <a:pt x="2139696" y="73151"/>
                </a:lnTo>
                <a:lnTo>
                  <a:pt x="2141220" y="77724"/>
                </a:lnTo>
                <a:lnTo>
                  <a:pt x="2142744" y="83819"/>
                </a:lnTo>
                <a:lnTo>
                  <a:pt x="2142744" y="687324"/>
                </a:lnTo>
                <a:lnTo>
                  <a:pt x="2141220" y="693420"/>
                </a:lnTo>
                <a:lnTo>
                  <a:pt x="2138172" y="702564"/>
                </a:lnTo>
                <a:lnTo>
                  <a:pt x="2136648" y="708660"/>
                </a:lnTo>
                <a:lnTo>
                  <a:pt x="2133600" y="711708"/>
                </a:lnTo>
                <a:lnTo>
                  <a:pt x="2127673" y="718819"/>
                </a:lnTo>
                <a:lnTo>
                  <a:pt x="2129028" y="717804"/>
                </a:lnTo>
                <a:lnTo>
                  <a:pt x="2173833" y="717804"/>
                </a:lnTo>
                <a:lnTo>
                  <a:pt x="2174748" y="716280"/>
                </a:lnTo>
                <a:lnTo>
                  <a:pt x="2177796" y="707136"/>
                </a:lnTo>
                <a:lnTo>
                  <a:pt x="2179320" y="699516"/>
                </a:lnTo>
                <a:lnTo>
                  <a:pt x="2180844" y="690372"/>
                </a:lnTo>
                <a:lnTo>
                  <a:pt x="2180844" y="82295"/>
                </a:lnTo>
                <a:lnTo>
                  <a:pt x="2179320" y="73151"/>
                </a:lnTo>
                <a:lnTo>
                  <a:pt x="2176272" y="65531"/>
                </a:lnTo>
                <a:lnTo>
                  <a:pt x="2173224" y="56387"/>
                </a:lnTo>
                <a:lnTo>
                  <a:pt x="2129028" y="56387"/>
                </a:lnTo>
                <a:lnTo>
                  <a:pt x="2127504" y="55118"/>
                </a:lnTo>
                <a:close/>
              </a:path>
              <a:path w="2181225" h="774700">
                <a:moveTo>
                  <a:pt x="56895" y="53340"/>
                </a:moveTo>
                <a:lnTo>
                  <a:pt x="54864" y="53340"/>
                </a:lnTo>
                <a:lnTo>
                  <a:pt x="53340" y="56387"/>
                </a:lnTo>
                <a:lnTo>
                  <a:pt x="56895" y="53340"/>
                </a:lnTo>
                <a:close/>
              </a:path>
              <a:path w="2181225" h="774700">
                <a:moveTo>
                  <a:pt x="2125980" y="53340"/>
                </a:moveTo>
                <a:lnTo>
                  <a:pt x="2127504" y="55118"/>
                </a:lnTo>
                <a:lnTo>
                  <a:pt x="2129028" y="56387"/>
                </a:lnTo>
                <a:lnTo>
                  <a:pt x="2125980" y="53340"/>
                </a:lnTo>
                <a:close/>
              </a:path>
              <a:path w="2181225" h="774700">
                <a:moveTo>
                  <a:pt x="2171395" y="53340"/>
                </a:moveTo>
                <a:lnTo>
                  <a:pt x="2125980" y="53340"/>
                </a:lnTo>
                <a:lnTo>
                  <a:pt x="2129028" y="56387"/>
                </a:lnTo>
                <a:lnTo>
                  <a:pt x="2173224" y="56387"/>
                </a:lnTo>
                <a:lnTo>
                  <a:pt x="2171395" y="53340"/>
                </a:lnTo>
                <a:close/>
              </a:path>
              <a:path w="2181225" h="774700">
                <a:moveTo>
                  <a:pt x="2162773" y="38100"/>
                </a:moveTo>
                <a:lnTo>
                  <a:pt x="2087880" y="38100"/>
                </a:lnTo>
                <a:lnTo>
                  <a:pt x="2095500" y="39624"/>
                </a:lnTo>
                <a:lnTo>
                  <a:pt x="2100072" y="39624"/>
                </a:lnTo>
                <a:lnTo>
                  <a:pt x="2106168" y="41148"/>
                </a:lnTo>
                <a:lnTo>
                  <a:pt x="2110740" y="44195"/>
                </a:lnTo>
                <a:lnTo>
                  <a:pt x="2115312" y="45719"/>
                </a:lnTo>
                <a:lnTo>
                  <a:pt x="2119884" y="48768"/>
                </a:lnTo>
                <a:lnTo>
                  <a:pt x="2127504" y="55118"/>
                </a:lnTo>
                <a:lnTo>
                  <a:pt x="2125980" y="53340"/>
                </a:lnTo>
                <a:lnTo>
                  <a:pt x="2171395" y="53340"/>
                </a:lnTo>
                <a:lnTo>
                  <a:pt x="2168652" y="48768"/>
                </a:lnTo>
                <a:lnTo>
                  <a:pt x="2164080" y="39624"/>
                </a:lnTo>
                <a:lnTo>
                  <a:pt x="2162773" y="38100"/>
                </a:lnTo>
                <a:close/>
              </a:path>
            </a:pathLst>
          </a:custGeom>
          <a:solidFill>
            <a:srgbClr val="FFFFFF"/>
          </a:solidFill>
        </p:spPr>
        <p:txBody>
          <a:bodyPr wrap="square" lIns="0" tIns="0" rIns="0" bIns="0" rtlCol="0"/>
          <a:lstStyle/>
          <a:p>
            <a:endParaRPr/>
          </a:p>
        </p:txBody>
      </p:sp>
      <p:sp>
        <p:nvSpPr>
          <p:cNvPr id="46" name="object 46"/>
          <p:cNvSpPr/>
          <p:nvPr/>
        </p:nvSpPr>
        <p:spPr>
          <a:xfrm>
            <a:off x="1567536" y="3975511"/>
            <a:ext cx="2362226" cy="979651"/>
          </a:xfrm>
          <a:prstGeom prst="rect">
            <a:avLst/>
          </a:prstGeom>
          <a:blipFill>
            <a:blip r:embed="rId6" cstate="print"/>
            <a:stretch>
              <a:fillRect/>
            </a:stretch>
          </a:blipFill>
        </p:spPr>
        <p:txBody>
          <a:bodyPr wrap="square" lIns="0" tIns="0" rIns="0" bIns="0" rtlCol="0"/>
          <a:lstStyle/>
          <a:p>
            <a:endParaRPr dirty="0"/>
          </a:p>
        </p:txBody>
      </p:sp>
      <p:sp>
        <p:nvSpPr>
          <p:cNvPr id="47" name="object 47"/>
          <p:cNvSpPr/>
          <p:nvPr/>
        </p:nvSpPr>
        <p:spPr>
          <a:xfrm>
            <a:off x="1554097" y="3959251"/>
            <a:ext cx="2389248" cy="1014542"/>
          </a:xfrm>
          <a:custGeom>
            <a:avLst/>
            <a:gdLst/>
            <a:ahLst/>
            <a:cxnLst/>
            <a:rect l="l" t="t" r="r" b="b"/>
            <a:pathLst>
              <a:path w="2167254" h="760729">
                <a:moveTo>
                  <a:pt x="86868" y="24383"/>
                </a:moveTo>
                <a:lnTo>
                  <a:pt x="24384" y="24383"/>
                </a:lnTo>
                <a:lnTo>
                  <a:pt x="24384" y="25907"/>
                </a:lnTo>
                <a:lnTo>
                  <a:pt x="13715" y="38100"/>
                </a:lnTo>
                <a:lnTo>
                  <a:pt x="9143" y="45719"/>
                </a:lnTo>
                <a:lnTo>
                  <a:pt x="3047" y="60959"/>
                </a:lnTo>
                <a:lnTo>
                  <a:pt x="1524" y="68579"/>
                </a:lnTo>
                <a:lnTo>
                  <a:pt x="0" y="77723"/>
                </a:lnTo>
                <a:lnTo>
                  <a:pt x="0" y="682751"/>
                </a:lnTo>
                <a:lnTo>
                  <a:pt x="24384" y="734567"/>
                </a:lnTo>
                <a:lnTo>
                  <a:pt x="68580" y="758951"/>
                </a:lnTo>
                <a:lnTo>
                  <a:pt x="77724" y="758951"/>
                </a:lnTo>
                <a:lnTo>
                  <a:pt x="85343" y="760475"/>
                </a:lnTo>
                <a:lnTo>
                  <a:pt x="2081784" y="760475"/>
                </a:lnTo>
                <a:lnTo>
                  <a:pt x="2100072" y="757427"/>
                </a:lnTo>
                <a:lnTo>
                  <a:pt x="2141220" y="736091"/>
                </a:lnTo>
                <a:lnTo>
                  <a:pt x="2142744" y="734567"/>
                </a:lnTo>
                <a:lnTo>
                  <a:pt x="79247" y="734567"/>
                </a:lnTo>
                <a:lnTo>
                  <a:pt x="60959" y="729995"/>
                </a:lnTo>
                <a:lnTo>
                  <a:pt x="51815" y="723899"/>
                </a:lnTo>
                <a:lnTo>
                  <a:pt x="41147" y="716279"/>
                </a:lnTo>
                <a:lnTo>
                  <a:pt x="42889" y="716279"/>
                </a:lnTo>
                <a:lnTo>
                  <a:pt x="35052" y="707135"/>
                </a:lnTo>
                <a:lnTo>
                  <a:pt x="32003" y="702563"/>
                </a:lnTo>
                <a:lnTo>
                  <a:pt x="28956" y="696467"/>
                </a:lnTo>
                <a:lnTo>
                  <a:pt x="27431" y="691895"/>
                </a:lnTo>
                <a:lnTo>
                  <a:pt x="25908" y="685799"/>
                </a:lnTo>
                <a:lnTo>
                  <a:pt x="25908" y="679703"/>
                </a:lnTo>
                <a:lnTo>
                  <a:pt x="24384" y="673607"/>
                </a:lnTo>
                <a:lnTo>
                  <a:pt x="24384" y="85343"/>
                </a:lnTo>
                <a:lnTo>
                  <a:pt x="25908" y="79247"/>
                </a:lnTo>
                <a:lnTo>
                  <a:pt x="25908" y="73151"/>
                </a:lnTo>
                <a:lnTo>
                  <a:pt x="27431" y="67055"/>
                </a:lnTo>
                <a:lnTo>
                  <a:pt x="30480" y="60959"/>
                </a:lnTo>
                <a:lnTo>
                  <a:pt x="32003" y="56387"/>
                </a:lnTo>
                <a:lnTo>
                  <a:pt x="35052" y="51815"/>
                </a:lnTo>
                <a:lnTo>
                  <a:pt x="42671" y="44195"/>
                </a:lnTo>
                <a:lnTo>
                  <a:pt x="41147" y="44195"/>
                </a:lnTo>
                <a:lnTo>
                  <a:pt x="53340" y="35051"/>
                </a:lnTo>
                <a:lnTo>
                  <a:pt x="57912" y="32003"/>
                </a:lnTo>
                <a:lnTo>
                  <a:pt x="62484" y="30479"/>
                </a:lnTo>
                <a:lnTo>
                  <a:pt x="68580" y="27431"/>
                </a:lnTo>
                <a:lnTo>
                  <a:pt x="74675" y="25907"/>
                </a:lnTo>
                <a:lnTo>
                  <a:pt x="80772" y="25907"/>
                </a:lnTo>
                <a:lnTo>
                  <a:pt x="86868" y="24383"/>
                </a:lnTo>
                <a:close/>
              </a:path>
              <a:path w="2167254" h="760729">
                <a:moveTo>
                  <a:pt x="2156841" y="716279"/>
                </a:moveTo>
                <a:lnTo>
                  <a:pt x="2125979" y="716279"/>
                </a:lnTo>
                <a:lnTo>
                  <a:pt x="2113788" y="725423"/>
                </a:lnTo>
                <a:lnTo>
                  <a:pt x="2109216" y="726947"/>
                </a:lnTo>
                <a:lnTo>
                  <a:pt x="2104644" y="729995"/>
                </a:lnTo>
                <a:lnTo>
                  <a:pt x="2086355" y="734567"/>
                </a:lnTo>
                <a:lnTo>
                  <a:pt x="2142744" y="734567"/>
                </a:lnTo>
                <a:lnTo>
                  <a:pt x="2153412" y="720851"/>
                </a:lnTo>
                <a:lnTo>
                  <a:pt x="2156841" y="716279"/>
                </a:lnTo>
                <a:close/>
              </a:path>
              <a:path w="2167254" h="760729">
                <a:moveTo>
                  <a:pt x="42889" y="716279"/>
                </a:moveTo>
                <a:lnTo>
                  <a:pt x="41147" y="716279"/>
                </a:lnTo>
                <a:lnTo>
                  <a:pt x="44196" y="717803"/>
                </a:lnTo>
                <a:lnTo>
                  <a:pt x="42889" y="716279"/>
                </a:lnTo>
                <a:close/>
              </a:path>
              <a:path w="2167254" h="760729">
                <a:moveTo>
                  <a:pt x="2122932" y="42671"/>
                </a:moveTo>
                <a:lnTo>
                  <a:pt x="2132076" y="53339"/>
                </a:lnTo>
                <a:lnTo>
                  <a:pt x="2138172" y="62483"/>
                </a:lnTo>
                <a:lnTo>
                  <a:pt x="2142744" y="80771"/>
                </a:lnTo>
                <a:lnTo>
                  <a:pt x="2142744" y="673607"/>
                </a:lnTo>
                <a:lnTo>
                  <a:pt x="2141220" y="681227"/>
                </a:lnTo>
                <a:lnTo>
                  <a:pt x="2141220" y="687323"/>
                </a:lnTo>
                <a:lnTo>
                  <a:pt x="2139696" y="691895"/>
                </a:lnTo>
                <a:lnTo>
                  <a:pt x="2136648" y="697991"/>
                </a:lnTo>
                <a:lnTo>
                  <a:pt x="2135124" y="704087"/>
                </a:lnTo>
                <a:lnTo>
                  <a:pt x="2132076" y="708659"/>
                </a:lnTo>
                <a:lnTo>
                  <a:pt x="2122932" y="717803"/>
                </a:lnTo>
                <a:lnTo>
                  <a:pt x="2125979" y="716279"/>
                </a:lnTo>
                <a:lnTo>
                  <a:pt x="2156841" y="716279"/>
                </a:lnTo>
                <a:lnTo>
                  <a:pt x="2157984" y="714755"/>
                </a:lnTo>
                <a:lnTo>
                  <a:pt x="2164079" y="699515"/>
                </a:lnTo>
                <a:lnTo>
                  <a:pt x="2165604" y="690371"/>
                </a:lnTo>
                <a:lnTo>
                  <a:pt x="2167128" y="682751"/>
                </a:lnTo>
                <a:lnTo>
                  <a:pt x="2167128" y="76200"/>
                </a:lnTo>
                <a:lnTo>
                  <a:pt x="2165604" y="68579"/>
                </a:lnTo>
                <a:lnTo>
                  <a:pt x="2164079" y="59435"/>
                </a:lnTo>
                <a:lnTo>
                  <a:pt x="2161032" y="51815"/>
                </a:lnTo>
                <a:lnTo>
                  <a:pt x="2156460" y="44195"/>
                </a:lnTo>
                <a:lnTo>
                  <a:pt x="2125979" y="44195"/>
                </a:lnTo>
                <a:lnTo>
                  <a:pt x="2122932" y="42671"/>
                </a:lnTo>
                <a:close/>
              </a:path>
              <a:path w="2167254" h="760729">
                <a:moveTo>
                  <a:pt x="44196" y="42671"/>
                </a:moveTo>
                <a:lnTo>
                  <a:pt x="41147" y="44195"/>
                </a:lnTo>
                <a:lnTo>
                  <a:pt x="42671" y="44195"/>
                </a:lnTo>
                <a:lnTo>
                  <a:pt x="44196" y="42671"/>
                </a:lnTo>
                <a:close/>
              </a:path>
              <a:path w="2167254" h="760729">
                <a:moveTo>
                  <a:pt x="2142744" y="24383"/>
                </a:moveTo>
                <a:lnTo>
                  <a:pt x="2081784" y="24383"/>
                </a:lnTo>
                <a:lnTo>
                  <a:pt x="2087879" y="25907"/>
                </a:lnTo>
                <a:lnTo>
                  <a:pt x="2093976" y="25907"/>
                </a:lnTo>
                <a:lnTo>
                  <a:pt x="2100072" y="27431"/>
                </a:lnTo>
                <a:lnTo>
                  <a:pt x="2106167" y="30479"/>
                </a:lnTo>
                <a:lnTo>
                  <a:pt x="2110740" y="33527"/>
                </a:lnTo>
                <a:lnTo>
                  <a:pt x="2115312" y="35051"/>
                </a:lnTo>
                <a:lnTo>
                  <a:pt x="2125979" y="44195"/>
                </a:lnTo>
                <a:lnTo>
                  <a:pt x="2156460" y="44195"/>
                </a:lnTo>
                <a:lnTo>
                  <a:pt x="2151888" y="36575"/>
                </a:lnTo>
                <a:lnTo>
                  <a:pt x="2142744" y="25907"/>
                </a:lnTo>
                <a:lnTo>
                  <a:pt x="2142744" y="24383"/>
                </a:lnTo>
                <a:close/>
              </a:path>
              <a:path w="2167254" h="760729">
                <a:moveTo>
                  <a:pt x="2089403" y="0"/>
                </a:moveTo>
                <a:lnTo>
                  <a:pt x="76200" y="0"/>
                </a:lnTo>
                <a:lnTo>
                  <a:pt x="67056" y="1523"/>
                </a:lnTo>
                <a:lnTo>
                  <a:pt x="59436" y="4571"/>
                </a:lnTo>
                <a:lnTo>
                  <a:pt x="51815" y="6095"/>
                </a:lnTo>
                <a:lnTo>
                  <a:pt x="36575" y="15239"/>
                </a:lnTo>
                <a:lnTo>
                  <a:pt x="25908" y="24383"/>
                </a:lnTo>
                <a:lnTo>
                  <a:pt x="2141220" y="24383"/>
                </a:lnTo>
                <a:lnTo>
                  <a:pt x="2129028" y="13715"/>
                </a:lnTo>
                <a:lnTo>
                  <a:pt x="2121408" y="9143"/>
                </a:lnTo>
                <a:lnTo>
                  <a:pt x="2106167" y="3047"/>
                </a:lnTo>
                <a:lnTo>
                  <a:pt x="2098548" y="1523"/>
                </a:lnTo>
                <a:lnTo>
                  <a:pt x="2089403" y="0"/>
                </a:lnTo>
                <a:close/>
              </a:path>
            </a:pathLst>
          </a:custGeom>
          <a:solidFill>
            <a:srgbClr val="4F81BD"/>
          </a:solidFill>
        </p:spPr>
        <p:txBody>
          <a:bodyPr wrap="square" lIns="0" tIns="0" rIns="0" bIns="0" rtlCol="0"/>
          <a:lstStyle/>
          <a:p>
            <a:endParaRPr/>
          </a:p>
        </p:txBody>
      </p:sp>
      <p:sp>
        <p:nvSpPr>
          <p:cNvPr id="48" name="object 48"/>
          <p:cNvSpPr txBox="1"/>
          <p:nvPr/>
        </p:nvSpPr>
        <p:spPr>
          <a:xfrm>
            <a:off x="1782009" y="4062272"/>
            <a:ext cx="1933700" cy="772695"/>
          </a:xfrm>
          <a:prstGeom prst="rect">
            <a:avLst/>
          </a:prstGeom>
        </p:spPr>
        <p:txBody>
          <a:bodyPr vert="horz" wrap="square" lIns="0" tIns="69262" rIns="0" bIns="0" rtlCol="0">
            <a:spAutoFit/>
          </a:bodyPr>
          <a:lstStyle/>
          <a:p>
            <a:pPr marL="1506" algn="ctr">
              <a:spcBef>
                <a:spcPts val="544"/>
              </a:spcBef>
            </a:pPr>
            <a:r>
              <a:rPr lang="tr-TR" sz="1300" spc="-53" dirty="0">
                <a:latin typeface="Arial"/>
                <a:cs typeface="Arial"/>
              </a:rPr>
              <a:t>Davut KURT</a:t>
            </a:r>
            <a:endParaRPr sz="1300" dirty="0">
              <a:latin typeface="Arial"/>
              <a:cs typeface="Arial"/>
            </a:endParaRPr>
          </a:p>
          <a:p>
            <a:pPr marL="2259" algn="ctr">
              <a:spcBef>
                <a:spcPts val="426"/>
              </a:spcBef>
            </a:pPr>
            <a:r>
              <a:rPr lang="tr-TR" sz="1300" dirty="0">
                <a:latin typeface="Arial"/>
                <a:cs typeface="Arial"/>
              </a:rPr>
              <a:t>Bilgisayar İşletmeni </a:t>
            </a:r>
          </a:p>
          <a:p>
            <a:pPr marL="2259" algn="ctr">
              <a:spcBef>
                <a:spcPts val="426"/>
              </a:spcBef>
            </a:pPr>
            <a:r>
              <a:rPr lang="tr-TR" sz="1300" b="1" spc="-36" dirty="0">
                <a:solidFill>
                  <a:srgbClr val="FE66E8"/>
                </a:solidFill>
                <a:latin typeface="Arial"/>
                <a:cs typeface="Arial"/>
              </a:rPr>
              <a:t>Mali </a:t>
            </a:r>
            <a:r>
              <a:rPr lang="tr-TR" sz="1300" b="1" spc="-71" dirty="0">
                <a:solidFill>
                  <a:srgbClr val="FE66E8"/>
                </a:solidFill>
                <a:latin typeface="Arial"/>
                <a:cs typeface="Arial"/>
              </a:rPr>
              <a:t>İşlemler</a:t>
            </a:r>
            <a:r>
              <a:rPr lang="tr-TR" sz="1300" b="1" spc="-219" dirty="0">
                <a:solidFill>
                  <a:srgbClr val="FE66E8"/>
                </a:solidFill>
                <a:latin typeface="Arial"/>
                <a:cs typeface="Arial"/>
              </a:rPr>
              <a:t> </a:t>
            </a:r>
            <a:endParaRPr sz="1300" dirty="0">
              <a:latin typeface="Arial"/>
              <a:cs typeface="Arial"/>
            </a:endParaRPr>
          </a:p>
        </p:txBody>
      </p:sp>
      <p:sp>
        <p:nvSpPr>
          <p:cNvPr id="49" name="object 49"/>
          <p:cNvSpPr/>
          <p:nvPr/>
        </p:nvSpPr>
        <p:spPr>
          <a:xfrm>
            <a:off x="416009" y="5214043"/>
            <a:ext cx="1269179" cy="952721"/>
          </a:xfrm>
          <a:custGeom>
            <a:avLst/>
            <a:gdLst/>
            <a:ahLst/>
            <a:cxnLst/>
            <a:rect l="l" t="t" r="r" b="b"/>
            <a:pathLst>
              <a:path w="1151255" h="714375">
                <a:moveTo>
                  <a:pt x="16791" y="0"/>
                </a:moveTo>
                <a:lnTo>
                  <a:pt x="15645" y="765"/>
                </a:lnTo>
                <a:lnTo>
                  <a:pt x="14879" y="1912"/>
                </a:lnTo>
                <a:lnTo>
                  <a:pt x="16791" y="0"/>
                </a:lnTo>
                <a:close/>
              </a:path>
              <a:path w="1151255" h="714375">
                <a:moveTo>
                  <a:pt x="60185" y="712668"/>
                </a:moveTo>
                <a:lnTo>
                  <a:pt x="67651" y="714188"/>
                </a:lnTo>
                <a:lnTo>
                  <a:pt x="1078063" y="714188"/>
                </a:lnTo>
                <a:lnTo>
                  <a:pt x="60185" y="712668"/>
                </a:lnTo>
                <a:close/>
              </a:path>
              <a:path w="1151255" h="714375">
                <a:moveTo>
                  <a:pt x="33854" y="704909"/>
                </a:moveTo>
                <a:lnTo>
                  <a:pt x="38862" y="708330"/>
                </a:lnTo>
                <a:lnTo>
                  <a:pt x="44180" y="709412"/>
                </a:lnTo>
                <a:lnTo>
                  <a:pt x="40219" y="708092"/>
                </a:lnTo>
                <a:lnTo>
                  <a:pt x="33854" y="704909"/>
                </a:lnTo>
                <a:close/>
              </a:path>
              <a:path w="1151255" h="714375">
                <a:moveTo>
                  <a:pt x="12990" y="688482"/>
                </a:moveTo>
                <a:lnTo>
                  <a:pt x="15645" y="692471"/>
                </a:lnTo>
                <a:lnTo>
                  <a:pt x="19852" y="695345"/>
                </a:lnTo>
                <a:lnTo>
                  <a:pt x="12990" y="688482"/>
                </a:lnTo>
                <a:close/>
              </a:path>
              <a:path w="1151255" h="714375">
                <a:moveTo>
                  <a:pt x="2119" y="671516"/>
                </a:moveTo>
                <a:lnTo>
                  <a:pt x="1696" y="671516"/>
                </a:lnTo>
                <a:lnTo>
                  <a:pt x="2119" y="672151"/>
                </a:lnTo>
                <a:lnTo>
                  <a:pt x="2119" y="671516"/>
                </a:lnTo>
                <a:close/>
              </a:path>
              <a:path w="1151255" h="714375">
                <a:moveTo>
                  <a:pt x="595" y="668468"/>
                </a:moveTo>
                <a:lnTo>
                  <a:pt x="0" y="668468"/>
                </a:lnTo>
                <a:lnTo>
                  <a:pt x="143" y="669182"/>
                </a:lnTo>
                <a:lnTo>
                  <a:pt x="595" y="669862"/>
                </a:lnTo>
                <a:lnTo>
                  <a:pt x="595" y="668468"/>
                </a:lnTo>
                <a:close/>
              </a:path>
              <a:path w="1151255" h="714375">
                <a:moveTo>
                  <a:pt x="1131403" y="2762"/>
                </a:moveTo>
                <a:lnTo>
                  <a:pt x="1131403" y="4004"/>
                </a:lnTo>
                <a:lnTo>
                  <a:pt x="1132232" y="4004"/>
                </a:lnTo>
                <a:lnTo>
                  <a:pt x="1131403" y="2762"/>
                </a:lnTo>
                <a:close/>
              </a:path>
              <a:path w="1151255" h="714375">
                <a:moveTo>
                  <a:pt x="1145119" y="23305"/>
                </a:moveTo>
                <a:lnTo>
                  <a:pt x="1145119" y="23816"/>
                </a:lnTo>
                <a:lnTo>
                  <a:pt x="1145460" y="23816"/>
                </a:lnTo>
                <a:lnTo>
                  <a:pt x="1145119" y="23305"/>
                </a:lnTo>
                <a:close/>
              </a:path>
              <a:path w="1151255" h="714375">
                <a:moveTo>
                  <a:pt x="1151185" y="52619"/>
                </a:moveTo>
                <a:lnTo>
                  <a:pt x="1149703" y="648579"/>
                </a:lnTo>
                <a:lnTo>
                  <a:pt x="1151215" y="641036"/>
                </a:lnTo>
                <a:lnTo>
                  <a:pt x="1151185" y="52619"/>
                </a:lnTo>
                <a:close/>
              </a:path>
              <a:path w="1151255" h="714375">
                <a:moveTo>
                  <a:pt x="1146114" y="666479"/>
                </a:moveTo>
                <a:lnTo>
                  <a:pt x="1145119" y="668468"/>
                </a:lnTo>
                <a:lnTo>
                  <a:pt x="1144188" y="671260"/>
                </a:lnTo>
                <a:lnTo>
                  <a:pt x="1145572" y="669182"/>
                </a:lnTo>
                <a:lnTo>
                  <a:pt x="1146114" y="666479"/>
                </a:lnTo>
                <a:close/>
              </a:path>
              <a:path w="1151255" h="714375">
                <a:moveTo>
                  <a:pt x="1132724" y="688482"/>
                </a:moveTo>
                <a:lnTo>
                  <a:pt x="1125862" y="695345"/>
                </a:lnTo>
                <a:lnTo>
                  <a:pt x="1130070" y="692471"/>
                </a:lnTo>
                <a:lnTo>
                  <a:pt x="1132724" y="688482"/>
                </a:lnTo>
                <a:close/>
              </a:path>
              <a:path w="1151255" h="714375">
                <a:moveTo>
                  <a:pt x="1111860" y="704909"/>
                </a:moveTo>
                <a:lnTo>
                  <a:pt x="1105495" y="708092"/>
                </a:lnTo>
                <a:lnTo>
                  <a:pt x="1101535" y="709412"/>
                </a:lnTo>
                <a:lnTo>
                  <a:pt x="1106852" y="708330"/>
                </a:lnTo>
                <a:lnTo>
                  <a:pt x="1111860" y="704909"/>
                </a:lnTo>
                <a:close/>
              </a:path>
            </a:pathLst>
          </a:custGeom>
          <a:solidFill>
            <a:srgbClr val="4F81BD"/>
          </a:solidFill>
        </p:spPr>
        <p:txBody>
          <a:bodyPr wrap="square" lIns="0" tIns="0" rIns="0" bIns="0" rtlCol="0"/>
          <a:lstStyle/>
          <a:p>
            <a:endParaRPr/>
          </a:p>
        </p:txBody>
      </p:sp>
      <p:sp>
        <p:nvSpPr>
          <p:cNvPr id="50" name="object 50"/>
          <p:cNvSpPr/>
          <p:nvPr/>
        </p:nvSpPr>
        <p:spPr>
          <a:xfrm>
            <a:off x="388103" y="5160441"/>
            <a:ext cx="1318882" cy="1033173"/>
          </a:xfrm>
          <a:custGeom>
            <a:avLst/>
            <a:gdLst/>
            <a:ahLst/>
            <a:cxnLst/>
            <a:rect l="l" t="t" r="r" b="b"/>
            <a:pathLst>
              <a:path w="1196340" h="774700">
                <a:moveTo>
                  <a:pt x="1103376" y="0"/>
                </a:moveTo>
                <a:lnTo>
                  <a:pt x="91440" y="0"/>
                </a:lnTo>
                <a:lnTo>
                  <a:pt x="64007" y="4571"/>
                </a:lnTo>
                <a:lnTo>
                  <a:pt x="28956" y="25907"/>
                </a:lnTo>
                <a:lnTo>
                  <a:pt x="7620" y="57911"/>
                </a:lnTo>
                <a:lnTo>
                  <a:pt x="4571" y="67055"/>
                </a:lnTo>
                <a:lnTo>
                  <a:pt x="1524" y="74675"/>
                </a:lnTo>
                <a:lnTo>
                  <a:pt x="1524" y="83819"/>
                </a:lnTo>
                <a:lnTo>
                  <a:pt x="0" y="92963"/>
                </a:lnTo>
                <a:lnTo>
                  <a:pt x="0" y="681227"/>
                </a:lnTo>
                <a:lnTo>
                  <a:pt x="12192" y="725423"/>
                </a:lnTo>
                <a:lnTo>
                  <a:pt x="15240" y="731519"/>
                </a:lnTo>
                <a:lnTo>
                  <a:pt x="16764" y="733043"/>
                </a:lnTo>
                <a:lnTo>
                  <a:pt x="16764" y="734567"/>
                </a:lnTo>
                <a:lnTo>
                  <a:pt x="25908" y="745235"/>
                </a:lnTo>
                <a:lnTo>
                  <a:pt x="27432" y="745235"/>
                </a:lnTo>
                <a:lnTo>
                  <a:pt x="27432" y="746759"/>
                </a:lnTo>
                <a:lnTo>
                  <a:pt x="28956" y="748283"/>
                </a:lnTo>
                <a:lnTo>
                  <a:pt x="42671" y="757427"/>
                </a:lnTo>
                <a:lnTo>
                  <a:pt x="50292" y="763523"/>
                </a:lnTo>
                <a:lnTo>
                  <a:pt x="57912" y="766571"/>
                </a:lnTo>
                <a:lnTo>
                  <a:pt x="67056" y="769619"/>
                </a:lnTo>
                <a:lnTo>
                  <a:pt x="74676" y="771143"/>
                </a:lnTo>
                <a:lnTo>
                  <a:pt x="92964" y="774191"/>
                </a:lnTo>
                <a:lnTo>
                  <a:pt x="1104900" y="774191"/>
                </a:lnTo>
                <a:lnTo>
                  <a:pt x="1132332" y="769619"/>
                </a:lnTo>
                <a:lnTo>
                  <a:pt x="1139952" y="766571"/>
                </a:lnTo>
                <a:lnTo>
                  <a:pt x="1149096" y="761999"/>
                </a:lnTo>
                <a:lnTo>
                  <a:pt x="1156716" y="755903"/>
                </a:lnTo>
                <a:lnTo>
                  <a:pt x="1158849" y="754379"/>
                </a:lnTo>
                <a:lnTo>
                  <a:pt x="1114044" y="754379"/>
                </a:lnTo>
                <a:lnTo>
                  <a:pt x="82296" y="752855"/>
                </a:lnTo>
                <a:lnTo>
                  <a:pt x="74676" y="751331"/>
                </a:lnTo>
                <a:lnTo>
                  <a:pt x="65532" y="748283"/>
                </a:lnTo>
                <a:lnTo>
                  <a:pt x="53340" y="742187"/>
                </a:lnTo>
                <a:lnTo>
                  <a:pt x="50292" y="739139"/>
                </a:lnTo>
                <a:lnTo>
                  <a:pt x="47244" y="737615"/>
                </a:lnTo>
                <a:lnTo>
                  <a:pt x="36576" y="726947"/>
                </a:lnTo>
                <a:lnTo>
                  <a:pt x="35052" y="726947"/>
                </a:lnTo>
                <a:lnTo>
                  <a:pt x="35052" y="723899"/>
                </a:lnTo>
                <a:lnTo>
                  <a:pt x="32003" y="720851"/>
                </a:lnTo>
                <a:lnTo>
                  <a:pt x="30480" y="720851"/>
                </a:lnTo>
                <a:lnTo>
                  <a:pt x="30480" y="717803"/>
                </a:lnTo>
                <a:lnTo>
                  <a:pt x="28956" y="717803"/>
                </a:lnTo>
                <a:lnTo>
                  <a:pt x="28956" y="714755"/>
                </a:lnTo>
                <a:lnTo>
                  <a:pt x="27432" y="714755"/>
                </a:lnTo>
                <a:lnTo>
                  <a:pt x="27432" y="711707"/>
                </a:lnTo>
                <a:lnTo>
                  <a:pt x="25908" y="711707"/>
                </a:lnTo>
                <a:lnTo>
                  <a:pt x="25908" y="708659"/>
                </a:lnTo>
                <a:lnTo>
                  <a:pt x="24384" y="708659"/>
                </a:lnTo>
                <a:lnTo>
                  <a:pt x="24384" y="704087"/>
                </a:lnTo>
                <a:lnTo>
                  <a:pt x="22860" y="704087"/>
                </a:lnTo>
                <a:lnTo>
                  <a:pt x="22860" y="699515"/>
                </a:lnTo>
                <a:lnTo>
                  <a:pt x="21335" y="699515"/>
                </a:lnTo>
                <a:lnTo>
                  <a:pt x="21335" y="691895"/>
                </a:lnTo>
                <a:lnTo>
                  <a:pt x="19812" y="691895"/>
                </a:lnTo>
                <a:lnTo>
                  <a:pt x="19812" y="82295"/>
                </a:lnTo>
                <a:lnTo>
                  <a:pt x="21335" y="74675"/>
                </a:lnTo>
                <a:lnTo>
                  <a:pt x="24384" y="65531"/>
                </a:lnTo>
                <a:lnTo>
                  <a:pt x="25908" y="62483"/>
                </a:lnTo>
                <a:lnTo>
                  <a:pt x="27432" y="57911"/>
                </a:lnTo>
                <a:lnTo>
                  <a:pt x="28956" y="56387"/>
                </a:lnTo>
                <a:lnTo>
                  <a:pt x="30480" y="53339"/>
                </a:lnTo>
                <a:lnTo>
                  <a:pt x="32003" y="51815"/>
                </a:lnTo>
                <a:lnTo>
                  <a:pt x="33528" y="48767"/>
                </a:lnTo>
                <a:lnTo>
                  <a:pt x="48768" y="33527"/>
                </a:lnTo>
                <a:lnTo>
                  <a:pt x="51816" y="32003"/>
                </a:lnTo>
                <a:lnTo>
                  <a:pt x="53340" y="30479"/>
                </a:lnTo>
                <a:lnTo>
                  <a:pt x="56387" y="28955"/>
                </a:lnTo>
                <a:lnTo>
                  <a:pt x="57912" y="27431"/>
                </a:lnTo>
                <a:lnTo>
                  <a:pt x="62484" y="25907"/>
                </a:lnTo>
                <a:lnTo>
                  <a:pt x="65532" y="24383"/>
                </a:lnTo>
                <a:lnTo>
                  <a:pt x="74676" y="21335"/>
                </a:lnTo>
                <a:lnTo>
                  <a:pt x="82296" y="19811"/>
                </a:lnTo>
                <a:lnTo>
                  <a:pt x="1159546" y="19811"/>
                </a:lnTo>
                <a:lnTo>
                  <a:pt x="1153668" y="15239"/>
                </a:lnTo>
                <a:lnTo>
                  <a:pt x="1146048" y="10667"/>
                </a:lnTo>
                <a:lnTo>
                  <a:pt x="1138428" y="7619"/>
                </a:lnTo>
                <a:lnTo>
                  <a:pt x="1129284" y="4571"/>
                </a:lnTo>
                <a:lnTo>
                  <a:pt x="1121664" y="1523"/>
                </a:lnTo>
                <a:lnTo>
                  <a:pt x="1112520" y="1523"/>
                </a:lnTo>
                <a:lnTo>
                  <a:pt x="1103376" y="0"/>
                </a:lnTo>
                <a:close/>
              </a:path>
              <a:path w="1196340" h="774700">
                <a:moveTo>
                  <a:pt x="1159546" y="19811"/>
                </a:moveTo>
                <a:lnTo>
                  <a:pt x="1114044" y="19811"/>
                </a:lnTo>
                <a:lnTo>
                  <a:pt x="1121664" y="21335"/>
                </a:lnTo>
                <a:lnTo>
                  <a:pt x="1127760" y="22859"/>
                </a:lnTo>
                <a:lnTo>
                  <a:pt x="1133856" y="25907"/>
                </a:lnTo>
                <a:lnTo>
                  <a:pt x="1138428" y="27431"/>
                </a:lnTo>
                <a:lnTo>
                  <a:pt x="1139952" y="28955"/>
                </a:lnTo>
                <a:lnTo>
                  <a:pt x="1143000" y="30479"/>
                </a:lnTo>
                <a:lnTo>
                  <a:pt x="1144524" y="32003"/>
                </a:lnTo>
                <a:lnTo>
                  <a:pt x="1147572" y="33527"/>
                </a:lnTo>
                <a:lnTo>
                  <a:pt x="1152144" y="38099"/>
                </a:lnTo>
                <a:lnTo>
                  <a:pt x="1155192" y="39623"/>
                </a:lnTo>
                <a:lnTo>
                  <a:pt x="1156716" y="41147"/>
                </a:lnTo>
                <a:lnTo>
                  <a:pt x="1156716" y="44195"/>
                </a:lnTo>
                <a:lnTo>
                  <a:pt x="1158240" y="44195"/>
                </a:lnTo>
                <a:lnTo>
                  <a:pt x="1162812" y="48767"/>
                </a:lnTo>
                <a:lnTo>
                  <a:pt x="1162812" y="51815"/>
                </a:lnTo>
                <a:lnTo>
                  <a:pt x="1164336" y="51815"/>
                </a:lnTo>
                <a:lnTo>
                  <a:pt x="1165860" y="53339"/>
                </a:lnTo>
                <a:lnTo>
                  <a:pt x="1165860" y="56387"/>
                </a:lnTo>
                <a:lnTo>
                  <a:pt x="1167384" y="56387"/>
                </a:lnTo>
                <a:lnTo>
                  <a:pt x="1168908" y="57911"/>
                </a:lnTo>
                <a:lnTo>
                  <a:pt x="1168908" y="60959"/>
                </a:lnTo>
                <a:lnTo>
                  <a:pt x="1170432" y="60959"/>
                </a:lnTo>
                <a:lnTo>
                  <a:pt x="1170432" y="64007"/>
                </a:lnTo>
                <a:lnTo>
                  <a:pt x="1171956" y="64007"/>
                </a:lnTo>
                <a:lnTo>
                  <a:pt x="1171956" y="68579"/>
                </a:lnTo>
                <a:lnTo>
                  <a:pt x="1173480" y="68579"/>
                </a:lnTo>
                <a:lnTo>
                  <a:pt x="1173480" y="73151"/>
                </a:lnTo>
                <a:lnTo>
                  <a:pt x="1175004" y="73151"/>
                </a:lnTo>
                <a:lnTo>
                  <a:pt x="1175004" y="80771"/>
                </a:lnTo>
                <a:lnTo>
                  <a:pt x="1176528" y="80771"/>
                </a:lnTo>
                <a:lnTo>
                  <a:pt x="1175004" y="693419"/>
                </a:lnTo>
                <a:lnTo>
                  <a:pt x="1171956" y="705611"/>
                </a:lnTo>
                <a:lnTo>
                  <a:pt x="1170432" y="708659"/>
                </a:lnTo>
                <a:lnTo>
                  <a:pt x="1168908" y="713231"/>
                </a:lnTo>
                <a:lnTo>
                  <a:pt x="1167384" y="716279"/>
                </a:lnTo>
                <a:lnTo>
                  <a:pt x="1165860" y="717803"/>
                </a:lnTo>
                <a:lnTo>
                  <a:pt x="1164336" y="720851"/>
                </a:lnTo>
                <a:lnTo>
                  <a:pt x="1162812" y="722375"/>
                </a:lnTo>
                <a:lnTo>
                  <a:pt x="1161288" y="725423"/>
                </a:lnTo>
                <a:lnTo>
                  <a:pt x="1147572" y="739139"/>
                </a:lnTo>
                <a:lnTo>
                  <a:pt x="1144524" y="740663"/>
                </a:lnTo>
                <a:lnTo>
                  <a:pt x="1143000" y="742187"/>
                </a:lnTo>
                <a:lnTo>
                  <a:pt x="1130808" y="748283"/>
                </a:lnTo>
                <a:lnTo>
                  <a:pt x="1121664" y="751331"/>
                </a:lnTo>
                <a:lnTo>
                  <a:pt x="1114044" y="752855"/>
                </a:lnTo>
                <a:lnTo>
                  <a:pt x="1114044" y="754379"/>
                </a:lnTo>
                <a:lnTo>
                  <a:pt x="1158849" y="754379"/>
                </a:lnTo>
                <a:lnTo>
                  <a:pt x="1167384" y="748283"/>
                </a:lnTo>
                <a:lnTo>
                  <a:pt x="1168908" y="746759"/>
                </a:lnTo>
                <a:lnTo>
                  <a:pt x="1168908" y="745235"/>
                </a:lnTo>
                <a:lnTo>
                  <a:pt x="1170432" y="745235"/>
                </a:lnTo>
                <a:lnTo>
                  <a:pt x="1179576" y="734567"/>
                </a:lnTo>
                <a:lnTo>
                  <a:pt x="1179576" y="733043"/>
                </a:lnTo>
                <a:lnTo>
                  <a:pt x="1181100" y="731519"/>
                </a:lnTo>
                <a:lnTo>
                  <a:pt x="1185672" y="723899"/>
                </a:lnTo>
                <a:lnTo>
                  <a:pt x="1188720" y="716279"/>
                </a:lnTo>
                <a:lnTo>
                  <a:pt x="1194816" y="697991"/>
                </a:lnTo>
                <a:lnTo>
                  <a:pt x="1194816" y="688847"/>
                </a:lnTo>
                <a:lnTo>
                  <a:pt x="1196340" y="681227"/>
                </a:lnTo>
                <a:lnTo>
                  <a:pt x="1196340" y="91439"/>
                </a:lnTo>
                <a:lnTo>
                  <a:pt x="1191768" y="64007"/>
                </a:lnTo>
                <a:lnTo>
                  <a:pt x="1170432" y="28955"/>
                </a:lnTo>
                <a:lnTo>
                  <a:pt x="1167384" y="25907"/>
                </a:lnTo>
                <a:lnTo>
                  <a:pt x="1159546" y="19811"/>
                </a:lnTo>
                <a:close/>
              </a:path>
            </a:pathLst>
          </a:custGeom>
          <a:solidFill>
            <a:srgbClr val="FFFFFF"/>
          </a:solidFill>
        </p:spPr>
        <p:txBody>
          <a:bodyPr wrap="square" lIns="0" tIns="0" rIns="0" bIns="0" rtlCol="0"/>
          <a:lstStyle/>
          <a:p>
            <a:endParaRPr/>
          </a:p>
        </p:txBody>
      </p:sp>
      <p:sp>
        <p:nvSpPr>
          <p:cNvPr id="51" name="object 51"/>
          <p:cNvSpPr/>
          <p:nvPr/>
        </p:nvSpPr>
        <p:spPr>
          <a:xfrm>
            <a:off x="409945" y="5186864"/>
            <a:ext cx="1275479" cy="979820"/>
          </a:xfrm>
          <a:custGeom>
            <a:avLst/>
            <a:gdLst/>
            <a:ahLst/>
            <a:cxnLst/>
            <a:rect l="l" t="t" r="r" b="b"/>
            <a:pathLst>
              <a:path w="1156970" h="734695">
                <a:moveTo>
                  <a:pt x="1083564" y="0"/>
                </a:moveTo>
                <a:lnTo>
                  <a:pt x="73151" y="0"/>
                </a:lnTo>
                <a:lnTo>
                  <a:pt x="44362" y="5643"/>
                </a:lnTo>
                <a:lnTo>
                  <a:pt x="21145" y="21145"/>
                </a:lnTo>
                <a:lnTo>
                  <a:pt x="5643" y="44362"/>
                </a:lnTo>
                <a:lnTo>
                  <a:pt x="0" y="73152"/>
                </a:lnTo>
                <a:lnTo>
                  <a:pt x="0" y="661416"/>
                </a:lnTo>
                <a:lnTo>
                  <a:pt x="5643" y="689562"/>
                </a:lnTo>
                <a:lnTo>
                  <a:pt x="21145" y="712851"/>
                </a:lnTo>
                <a:lnTo>
                  <a:pt x="44362" y="728710"/>
                </a:lnTo>
                <a:lnTo>
                  <a:pt x="73151" y="734568"/>
                </a:lnTo>
                <a:lnTo>
                  <a:pt x="1083564" y="734568"/>
                </a:lnTo>
                <a:lnTo>
                  <a:pt x="1112353" y="728710"/>
                </a:lnTo>
                <a:lnTo>
                  <a:pt x="1135570" y="712851"/>
                </a:lnTo>
                <a:lnTo>
                  <a:pt x="1151072" y="689562"/>
                </a:lnTo>
                <a:lnTo>
                  <a:pt x="1156716" y="661416"/>
                </a:lnTo>
                <a:lnTo>
                  <a:pt x="1156716" y="73152"/>
                </a:lnTo>
                <a:lnTo>
                  <a:pt x="1151072" y="44362"/>
                </a:lnTo>
                <a:lnTo>
                  <a:pt x="1135570" y="21145"/>
                </a:lnTo>
                <a:lnTo>
                  <a:pt x="1112353" y="5643"/>
                </a:lnTo>
                <a:lnTo>
                  <a:pt x="1083564" y="0"/>
                </a:lnTo>
                <a:close/>
              </a:path>
            </a:pathLst>
          </a:custGeom>
          <a:solidFill>
            <a:srgbClr val="4F81BD"/>
          </a:solidFill>
        </p:spPr>
        <p:txBody>
          <a:bodyPr wrap="square" lIns="0" tIns="0" rIns="0" bIns="0" rtlCol="0"/>
          <a:lstStyle/>
          <a:p>
            <a:endParaRPr/>
          </a:p>
        </p:txBody>
      </p:sp>
      <p:sp>
        <p:nvSpPr>
          <p:cNvPr id="52" name="object 52"/>
          <p:cNvSpPr/>
          <p:nvPr/>
        </p:nvSpPr>
        <p:spPr>
          <a:xfrm>
            <a:off x="388103" y="5160441"/>
            <a:ext cx="1318882" cy="1033173"/>
          </a:xfrm>
          <a:custGeom>
            <a:avLst/>
            <a:gdLst/>
            <a:ahLst/>
            <a:cxnLst/>
            <a:rect l="l" t="t" r="r" b="b"/>
            <a:pathLst>
              <a:path w="1196340" h="774700">
                <a:moveTo>
                  <a:pt x="1168908" y="745235"/>
                </a:moveTo>
                <a:lnTo>
                  <a:pt x="27432" y="745235"/>
                </a:lnTo>
                <a:lnTo>
                  <a:pt x="27432" y="746759"/>
                </a:lnTo>
                <a:lnTo>
                  <a:pt x="28956" y="748283"/>
                </a:lnTo>
                <a:lnTo>
                  <a:pt x="42671" y="757427"/>
                </a:lnTo>
                <a:lnTo>
                  <a:pt x="50292" y="763523"/>
                </a:lnTo>
                <a:lnTo>
                  <a:pt x="57912" y="766571"/>
                </a:lnTo>
                <a:lnTo>
                  <a:pt x="67056" y="769619"/>
                </a:lnTo>
                <a:lnTo>
                  <a:pt x="74676" y="771143"/>
                </a:lnTo>
                <a:lnTo>
                  <a:pt x="92964" y="774191"/>
                </a:lnTo>
                <a:lnTo>
                  <a:pt x="1104900" y="774191"/>
                </a:lnTo>
                <a:lnTo>
                  <a:pt x="1132332" y="769619"/>
                </a:lnTo>
                <a:lnTo>
                  <a:pt x="1139952" y="766571"/>
                </a:lnTo>
                <a:lnTo>
                  <a:pt x="1149096" y="761999"/>
                </a:lnTo>
                <a:lnTo>
                  <a:pt x="1156716" y="755903"/>
                </a:lnTo>
                <a:lnTo>
                  <a:pt x="1167384" y="748283"/>
                </a:lnTo>
                <a:lnTo>
                  <a:pt x="1168908" y="746759"/>
                </a:lnTo>
                <a:lnTo>
                  <a:pt x="1168908" y="745235"/>
                </a:lnTo>
                <a:close/>
              </a:path>
              <a:path w="1196340" h="774700">
                <a:moveTo>
                  <a:pt x="1103376" y="0"/>
                </a:moveTo>
                <a:lnTo>
                  <a:pt x="91440" y="0"/>
                </a:lnTo>
                <a:lnTo>
                  <a:pt x="64007" y="4571"/>
                </a:lnTo>
                <a:lnTo>
                  <a:pt x="28956" y="25907"/>
                </a:lnTo>
                <a:lnTo>
                  <a:pt x="7620" y="57911"/>
                </a:lnTo>
                <a:lnTo>
                  <a:pt x="4571" y="67055"/>
                </a:lnTo>
                <a:lnTo>
                  <a:pt x="1524" y="74675"/>
                </a:lnTo>
                <a:lnTo>
                  <a:pt x="1524" y="83819"/>
                </a:lnTo>
                <a:lnTo>
                  <a:pt x="0" y="92963"/>
                </a:lnTo>
                <a:lnTo>
                  <a:pt x="0" y="681227"/>
                </a:lnTo>
                <a:lnTo>
                  <a:pt x="12192" y="725423"/>
                </a:lnTo>
                <a:lnTo>
                  <a:pt x="15240" y="731519"/>
                </a:lnTo>
                <a:lnTo>
                  <a:pt x="16764" y="733043"/>
                </a:lnTo>
                <a:lnTo>
                  <a:pt x="16764" y="734567"/>
                </a:lnTo>
                <a:lnTo>
                  <a:pt x="25908" y="745235"/>
                </a:lnTo>
                <a:lnTo>
                  <a:pt x="1170432" y="745235"/>
                </a:lnTo>
                <a:lnTo>
                  <a:pt x="1178269" y="736091"/>
                </a:lnTo>
                <a:lnTo>
                  <a:pt x="92964" y="736091"/>
                </a:lnTo>
                <a:lnTo>
                  <a:pt x="86868" y="734567"/>
                </a:lnTo>
                <a:lnTo>
                  <a:pt x="80772" y="734567"/>
                </a:lnTo>
                <a:lnTo>
                  <a:pt x="76200" y="733043"/>
                </a:lnTo>
                <a:lnTo>
                  <a:pt x="71628" y="729995"/>
                </a:lnTo>
                <a:lnTo>
                  <a:pt x="65532" y="728471"/>
                </a:lnTo>
                <a:lnTo>
                  <a:pt x="62484" y="725423"/>
                </a:lnTo>
                <a:lnTo>
                  <a:pt x="56997" y="720851"/>
                </a:lnTo>
                <a:lnTo>
                  <a:pt x="56387" y="720851"/>
                </a:lnTo>
                <a:lnTo>
                  <a:pt x="53340" y="717803"/>
                </a:lnTo>
                <a:lnTo>
                  <a:pt x="53775" y="717803"/>
                </a:lnTo>
                <a:lnTo>
                  <a:pt x="47244" y="710183"/>
                </a:lnTo>
                <a:lnTo>
                  <a:pt x="47625" y="710183"/>
                </a:lnTo>
                <a:lnTo>
                  <a:pt x="44196" y="705611"/>
                </a:lnTo>
                <a:lnTo>
                  <a:pt x="41148" y="696467"/>
                </a:lnTo>
                <a:lnTo>
                  <a:pt x="39624" y="690371"/>
                </a:lnTo>
                <a:lnTo>
                  <a:pt x="38100" y="685799"/>
                </a:lnTo>
                <a:lnTo>
                  <a:pt x="38100" y="92963"/>
                </a:lnTo>
                <a:lnTo>
                  <a:pt x="39624" y="86867"/>
                </a:lnTo>
                <a:lnTo>
                  <a:pt x="39624" y="80771"/>
                </a:lnTo>
                <a:lnTo>
                  <a:pt x="42671" y="71627"/>
                </a:lnTo>
                <a:lnTo>
                  <a:pt x="45720" y="65531"/>
                </a:lnTo>
                <a:lnTo>
                  <a:pt x="48768" y="62483"/>
                </a:lnTo>
                <a:lnTo>
                  <a:pt x="53848" y="56387"/>
                </a:lnTo>
                <a:lnTo>
                  <a:pt x="53340" y="56387"/>
                </a:lnTo>
                <a:lnTo>
                  <a:pt x="56387" y="53339"/>
                </a:lnTo>
                <a:lnTo>
                  <a:pt x="56895" y="53339"/>
                </a:lnTo>
                <a:lnTo>
                  <a:pt x="64007" y="47243"/>
                </a:lnTo>
                <a:lnTo>
                  <a:pt x="68579" y="44195"/>
                </a:lnTo>
                <a:lnTo>
                  <a:pt x="82296" y="39623"/>
                </a:lnTo>
                <a:lnTo>
                  <a:pt x="88392" y="38099"/>
                </a:lnTo>
                <a:lnTo>
                  <a:pt x="1178269" y="38099"/>
                </a:lnTo>
                <a:lnTo>
                  <a:pt x="1170432" y="28955"/>
                </a:lnTo>
                <a:lnTo>
                  <a:pt x="1138428" y="7619"/>
                </a:lnTo>
                <a:lnTo>
                  <a:pt x="1129284" y="4571"/>
                </a:lnTo>
                <a:lnTo>
                  <a:pt x="1121664" y="1523"/>
                </a:lnTo>
                <a:lnTo>
                  <a:pt x="1112520" y="1523"/>
                </a:lnTo>
                <a:lnTo>
                  <a:pt x="1103376" y="0"/>
                </a:lnTo>
                <a:close/>
              </a:path>
              <a:path w="1196340" h="774700">
                <a:moveTo>
                  <a:pt x="1141358" y="719210"/>
                </a:moveTo>
                <a:lnTo>
                  <a:pt x="1132332" y="726947"/>
                </a:lnTo>
                <a:lnTo>
                  <a:pt x="1127760" y="729995"/>
                </a:lnTo>
                <a:lnTo>
                  <a:pt x="1114044" y="734567"/>
                </a:lnTo>
                <a:lnTo>
                  <a:pt x="1107948" y="734567"/>
                </a:lnTo>
                <a:lnTo>
                  <a:pt x="1101852" y="736091"/>
                </a:lnTo>
                <a:lnTo>
                  <a:pt x="1178269" y="736091"/>
                </a:lnTo>
                <a:lnTo>
                  <a:pt x="1179576" y="734567"/>
                </a:lnTo>
                <a:lnTo>
                  <a:pt x="1179576" y="733043"/>
                </a:lnTo>
                <a:lnTo>
                  <a:pt x="1181100" y="731519"/>
                </a:lnTo>
                <a:lnTo>
                  <a:pt x="1185672" y="723899"/>
                </a:lnTo>
                <a:lnTo>
                  <a:pt x="1186891" y="720851"/>
                </a:lnTo>
                <a:lnTo>
                  <a:pt x="1139952" y="720851"/>
                </a:lnTo>
                <a:lnTo>
                  <a:pt x="1141358" y="719210"/>
                </a:lnTo>
                <a:close/>
              </a:path>
              <a:path w="1196340" h="774700">
                <a:moveTo>
                  <a:pt x="53340" y="717803"/>
                </a:moveTo>
                <a:lnTo>
                  <a:pt x="56387" y="720851"/>
                </a:lnTo>
                <a:lnTo>
                  <a:pt x="54863" y="719073"/>
                </a:lnTo>
                <a:lnTo>
                  <a:pt x="53340" y="717803"/>
                </a:lnTo>
                <a:close/>
              </a:path>
              <a:path w="1196340" h="774700">
                <a:moveTo>
                  <a:pt x="54863" y="719073"/>
                </a:moveTo>
                <a:lnTo>
                  <a:pt x="56387" y="720851"/>
                </a:lnTo>
                <a:lnTo>
                  <a:pt x="56997" y="720851"/>
                </a:lnTo>
                <a:lnTo>
                  <a:pt x="54863" y="719073"/>
                </a:lnTo>
                <a:close/>
              </a:path>
              <a:path w="1196340" h="774700">
                <a:moveTo>
                  <a:pt x="1143000" y="717803"/>
                </a:moveTo>
                <a:lnTo>
                  <a:pt x="1141358" y="719210"/>
                </a:lnTo>
                <a:lnTo>
                  <a:pt x="1139952" y="720851"/>
                </a:lnTo>
                <a:lnTo>
                  <a:pt x="1143000" y="717803"/>
                </a:lnTo>
                <a:close/>
              </a:path>
              <a:path w="1196340" h="774700">
                <a:moveTo>
                  <a:pt x="1188110" y="717803"/>
                </a:moveTo>
                <a:lnTo>
                  <a:pt x="1143000" y="717803"/>
                </a:lnTo>
                <a:lnTo>
                  <a:pt x="1139952" y="720851"/>
                </a:lnTo>
                <a:lnTo>
                  <a:pt x="1186891" y="720851"/>
                </a:lnTo>
                <a:lnTo>
                  <a:pt x="1188110" y="717803"/>
                </a:lnTo>
                <a:close/>
              </a:path>
              <a:path w="1196340" h="774700">
                <a:moveTo>
                  <a:pt x="1190752" y="710183"/>
                </a:moveTo>
                <a:lnTo>
                  <a:pt x="1149096" y="710183"/>
                </a:lnTo>
                <a:lnTo>
                  <a:pt x="1141358" y="719210"/>
                </a:lnTo>
                <a:lnTo>
                  <a:pt x="1143000" y="717803"/>
                </a:lnTo>
                <a:lnTo>
                  <a:pt x="1188110" y="717803"/>
                </a:lnTo>
                <a:lnTo>
                  <a:pt x="1188720" y="716279"/>
                </a:lnTo>
                <a:lnTo>
                  <a:pt x="1190752" y="710183"/>
                </a:lnTo>
                <a:close/>
              </a:path>
              <a:path w="1196340" h="774700">
                <a:moveTo>
                  <a:pt x="53775" y="717803"/>
                </a:moveTo>
                <a:lnTo>
                  <a:pt x="53340" y="717803"/>
                </a:lnTo>
                <a:lnTo>
                  <a:pt x="54863" y="719073"/>
                </a:lnTo>
                <a:lnTo>
                  <a:pt x="53775" y="717803"/>
                </a:lnTo>
                <a:close/>
              </a:path>
              <a:path w="1196340" h="774700">
                <a:moveTo>
                  <a:pt x="47625" y="710183"/>
                </a:moveTo>
                <a:lnTo>
                  <a:pt x="47244" y="710183"/>
                </a:lnTo>
                <a:lnTo>
                  <a:pt x="48768" y="711707"/>
                </a:lnTo>
                <a:lnTo>
                  <a:pt x="47625" y="710183"/>
                </a:lnTo>
                <a:close/>
              </a:path>
              <a:path w="1196340" h="774700">
                <a:moveTo>
                  <a:pt x="1141476" y="55117"/>
                </a:moveTo>
                <a:lnTo>
                  <a:pt x="1149096" y="64007"/>
                </a:lnTo>
                <a:lnTo>
                  <a:pt x="1152144" y="68579"/>
                </a:lnTo>
                <a:lnTo>
                  <a:pt x="1156716" y="82295"/>
                </a:lnTo>
                <a:lnTo>
                  <a:pt x="1158240" y="88391"/>
                </a:lnTo>
                <a:lnTo>
                  <a:pt x="1158240" y="681227"/>
                </a:lnTo>
                <a:lnTo>
                  <a:pt x="1156716" y="687323"/>
                </a:lnTo>
                <a:lnTo>
                  <a:pt x="1156716" y="693419"/>
                </a:lnTo>
                <a:lnTo>
                  <a:pt x="1153668" y="702563"/>
                </a:lnTo>
                <a:lnTo>
                  <a:pt x="1147572" y="711707"/>
                </a:lnTo>
                <a:lnTo>
                  <a:pt x="1149096" y="710183"/>
                </a:lnTo>
                <a:lnTo>
                  <a:pt x="1190752" y="710183"/>
                </a:lnTo>
                <a:lnTo>
                  <a:pt x="1194816" y="697991"/>
                </a:lnTo>
                <a:lnTo>
                  <a:pt x="1194816" y="688847"/>
                </a:lnTo>
                <a:lnTo>
                  <a:pt x="1196340" y="681227"/>
                </a:lnTo>
                <a:lnTo>
                  <a:pt x="1196340" y="91439"/>
                </a:lnTo>
                <a:lnTo>
                  <a:pt x="1191768" y="64007"/>
                </a:lnTo>
                <a:lnTo>
                  <a:pt x="1188720" y="56387"/>
                </a:lnTo>
                <a:lnTo>
                  <a:pt x="1143000" y="56387"/>
                </a:lnTo>
                <a:lnTo>
                  <a:pt x="1141476" y="55117"/>
                </a:lnTo>
                <a:close/>
              </a:path>
              <a:path w="1196340" h="774700">
                <a:moveTo>
                  <a:pt x="56387" y="53339"/>
                </a:moveTo>
                <a:lnTo>
                  <a:pt x="53340" y="56387"/>
                </a:lnTo>
                <a:lnTo>
                  <a:pt x="55118" y="54863"/>
                </a:lnTo>
                <a:lnTo>
                  <a:pt x="56387" y="53339"/>
                </a:lnTo>
                <a:close/>
              </a:path>
              <a:path w="1196340" h="774700">
                <a:moveTo>
                  <a:pt x="55118" y="54863"/>
                </a:moveTo>
                <a:lnTo>
                  <a:pt x="53340" y="56387"/>
                </a:lnTo>
                <a:lnTo>
                  <a:pt x="53848" y="56387"/>
                </a:lnTo>
                <a:lnTo>
                  <a:pt x="55118" y="54863"/>
                </a:lnTo>
                <a:close/>
              </a:path>
              <a:path w="1196340" h="774700">
                <a:moveTo>
                  <a:pt x="1139952" y="53339"/>
                </a:moveTo>
                <a:lnTo>
                  <a:pt x="1141476" y="55117"/>
                </a:lnTo>
                <a:lnTo>
                  <a:pt x="1143000" y="56387"/>
                </a:lnTo>
                <a:lnTo>
                  <a:pt x="1139952" y="53339"/>
                </a:lnTo>
                <a:close/>
              </a:path>
              <a:path w="1196340" h="774700">
                <a:moveTo>
                  <a:pt x="1187195" y="53339"/>
                </a:moveTo>
                <a:lnTo>
                  <a:pt x="1139952" y="53339"/>
                </a:lnTo>
                <a:lnTo>
                  <a:pt x="1143000" y="56387"/>
                </a:lnTo>
                <a:lnTo>
                  <a:pt x="1188720" y="56387"/>
                </a:lnTo>
                <a:lnTo>
                  <a:pt x="1187195" y="53339"/>
                </a:lnTo>
                <a:close/>
              </a:path>
              <a:path w="1196340" h="774700">
                <a:moveTo>
                  <a:pt x="1178269" y="38099"/>
                </a:moveTo>
                <a:lnTo>
                  <a:pt x="1103376" y="38099"/>
                </a:lnTo>
                <a:lnTo>
                  <a:pt x="1109472" y="39623"/>
                </a:lnTo>
                <a:lnTo>
                  <a:pt x="1115568" y="39623"/>
                </a:lnTo>
                <a:lnTo>
                  <a:pt x="1124712" y="42671"/>
                </a:lnTo>
                <a:lnTo>
                  <a:pt x="1130808" y="45719"/>
                </a:lnTo>
                <a:lnTo>
                  <a:pt x="1133856" y="48767"/>
                </a:lnTo>
                <a:lnTo>
                  <a:pt x="1141476" y="55117"/>
                </a:lnTo>
                <a:lnTo>
                  <a:pt x="1139952" y="53339"/>
                </a:lnTo>
                <a:lnTo>
                  <a:pt x="1187195" y="53339"/>
                </a:lnTo>
                <a:lnTo>
                  <a:pt x="1184148" y="47243"/>
                </a:lnTo>
                <a:lnTo>
                  <a:pt x="1179576" y="39623"/>
                </a:lnTo>
                <a:lnTo>
                  <a:pt x="1178269" y="38099"/>
                </a:lnTo>
                <a:close/>
              </a:path>
              <a:path w="1196340" h="774700">
                <a:moveTo>
                  <a:pt x="56895" y="53339"/>
                </a:moveTo>
                <a:lnTo>
                  <a:pt x="56387" y="53339"/>
                </a:lnTo>
                <a:lnTo>
                  <a:pt x="55118" y="54863"/>
                </a:lnTo>
                <a:lnTo>
                  <a:pt x="56895" y="53339"/>
                </a:lnTo>
                <a:close/>
              </a:path>
            </a:pathLst>
          </a:custGeom>
          <a:solidFill>
            <a:srgbClr val="FFFFFF"/>
          </a:solidFill>
        </p:spPr>
        <p:txBody>
          <a:bodyPr wrap="square" lIns="0" tIns="0" rIns="0" bIns="0" rtlCol="0"/>
          <a:lstStyle/>
          <a:p>
            <a:endParaRPr/>
          </a:p>
        </p:txBody>
      </p:sp>
      <p:sp>
        <p:nvSpPr>
          <p:cNvPr id="53" name="object 53"/>
          <p:cNvSpPr/>
          <p:nvPr/>
        </p:nvSpPr>
        <p:spPr>
          <a:xfrm>
            <a:off x="551074" y="5349461"/>
            <a:ext cx="1276879" cy="979651"/>
          </a:xfrm>
          <a:prstGeom prst="rect">
            <a:avLst/>
          </a:prstGeom>
          <a:blipFill>
            <a:blip r:embed="rId7" cstate="print"/>
            <a:stretch>
              <a:fillRect/>
            </a:stretch>
          </a:blipFill>
        </p:spPr>
        <p:txBody>
          <a:bodyPr wrap="square" lIns="0" tIns="0" rIns="0" bIns="0" rtlCol="0"/>
          <a:lstStyle/>
          <a:p>
            <a:endParaRPr/>
          </a:p>
        </p:txBody>
      </p:sp>
      <p:sp>
        <p:nvSpPr>
          <p:cNvPr id="54" name="object 54"/>
          <p:cNvSpPr/>
          <p:nvPr/>
        </p:nvSpPr>
        <p:spPr>
          <a:xfrm>
            <a:off x="537634" y="5333201"/>
            <a:ext cx="1304181" cy="1012848"/>
          </a:xfrm>
          <a:custGeom>
            <a:avLst/>
            <a:gdLst/>
            <a:ahLst/>
            <a:cxnLst/>
            <a:rect l="l" t="t" r="r" b="b"/>
            <a:pathLst>
              <a:path w="1183005" h="759460">
                <a:moveTo>
                  <a:pt x="1156715" y="734567"/>
                </a:moveTo>
                <a:lnTo>
                  <a:pt x="25907" y="734567"/>
                </a:lnTo>
                <a:lnTo>
                  <a:pt x="38100" y="745235"/>
                </a:lnTo>
                <a:lnTo>
                  <a:pt x="45720" y="749807"/>
                </a:lnTo>
                <a:lnTo>
                  <a:pt x="60960" y="755903"/>
                </a:lnTo>
                <a:lnTo>
                  <a:pt x="68579" y="757427"/>
                </a:lnTo>
                <a:lnTo>
                  <a:pt x="77724" y="758951"/>
                </a:lnTo>
                <a:lnTo>
                  <a:pt x="1106424" y="758951"/>
                </a:lnTo>
                <a:lnTo>
                  <a:pt x="1114044" y="757427"/>
                </a:lnTo>
                <a:lnTo>
                  <a:pt x="1123188" y="755903"/>
                </a:lnTo>
                <a:lnTo>
                  <a:pt x="1130808" y="752855"/>
                </a:lnTo>
                <a:lnTo>
                  <a:pt x="1146047" y="743711"/>
                </a:lnTo>
                <a:lnTo>
                  <a:pt x="1156715" y="734567"/>
                </a:lnTo>
                <a:close/>
              </a:path>
              <a:path w="1183005" h="759460">
                <a:moveTo>
                  <a:pt x="80772" y="24383"/>
                </a:moveTo>
                <a:lnTo>
                  <a:pt x="24384" y="24383"/>
                </a:lnTo>
                <a:lnTo>
                  <a:pt x="24384" y="25907"/>
                </a:lnTo>
                <a:lnTo>
                  <a:pt x="13715" y="38099"/>
                </a:lnTo>
                <a:lnTo>
                  <a:pt x="9143" y="45719"/>
                </a:lnTo>
                <a:lnTo>
                  <a:pt x="3048" y="60959"/>
                </a:lnTo>
                <a:lnTo>
                  <a:pt x="1524" y="68579"/>
                </a:lnTo>
                <a:lnTo>
                  <a:pt x="0" y="77723"/>
                </a:lnTo>
                <a:lnTo>
                  <a:pt x="0" y="682751"/>
                </a:lnTo>
                <a:lnTo>
                  <a:pt x="1524" y="691895"/>
                </a:lnTo>
                <a:lnTo>
                  <a:pt x="4571" y="699515"/>
                </a:lnTo>
                <a:lnTo>
                  <a:pt x="6096" y="707135"/>
                </a:lnTo>
                <a:lnTo>
                  <a:pt x="15240" y="722375"/>
                </a:lnTo>
                <a:lnTo>
                  <a:pt x="24384" y="733043"/>
                </a:lnTo>
                <a:lnTo>
                  <a:pt x="24384" y="734567"/>
                </a:lnTo>
                <a:lnTo>
                  <a:pt x="79248" y="734567"/>
                </a:lnTo>
                <a:lnTo>
                  <a:pt x="67056" y="731519"/>
                </a:lnTo>
                <a:lnTo>
                  <a:pt x="62484" y="729995"/>
                </a:lnTo>
                <a:lnTo>
                  <a:pt x="56388" y="726947"/>
                </a:lnTo>
                <a:lnTo>
                  <a:pt x="51815" y="723899"/>
                </a:lnTo>
                <a:lnTo>
                  <a:pt x="44500" y="717803"/>
                </a:lnTo>
                <a:lnTo>
                  <a:pt x="44196" y="717803"/>
                </a:lnTo>
                <a:lnTo>
                  <a:pt x="42671" y="716279"/>
                </a:lnTo>
                <a:lnTo>
                  <a:pt x="42889" y="716279"/>
                </a:lnTo>
                <a:lnTo>
                  <a:pt x="35051" y="707135"/>
                </a:lnTo>
                <a:lnTo>
                  <a:pt x="32004" y="702563"/>
                </a:lnTo>
                <a:lnTo>
                  <a:pt x="30479" y="696467"/>
                </a:lnTo>
                <a:lnTo>
                  <a:pt x="27432" y="690371"/>
                </a:lnTo>
                <a:lnTo>
                  <a:pt x="25907" y="685799"/>
                </a:lnTo>
                <a:lnTo>
                  <a:pt x="25907" y="73151"/>
                </a:lnTo>
                <a:lnTo>
                  <a:pt x="27432" y="67055"/>
                </a:lnTo>
                <a:lnTo>
                  <a:pt x="30479" y="60959"/>
                </a:lnTo>
                <a:lnTo>
                  <a:pt x="36576" y="51815"/>
                </a:lnTo>
                <a:lnTo>
                  <a:pt x="44196" y="41147"/>
                </a:lnTo>
                <a:lnTo>
                  <a:pt x="46227" y="41147"/>
                </a:lnTo>
                <a:lnTo>
                  <a:pt x="53340" y="35051"/>
                </a:lnTo>
                <a:lnTo>
                  <a:pt x="62484" y="28955"/>
                </a:lnTo>
                <a:lnTo>
                  <a:pt x="80772" y="24383"/>
                </a:lnTo>
                <a:close/>
              </a:path>
              <a:path w="1183005" h="759460">
                <a:moveTo>
                  <a:pt x="1139324" y="716728"/>
                </a:moveTo>
                <a:lnTo>
                  <a:pt x="1129283" y="723899"/>
                </a:lnTo>
                <a:lnTo>
                  <a:pt x="1120139" y="729995"/>
                </a:lnTo>
                <a:lnTo>
                  <a:pt x="1101852" y="734567"/>
                </a:lnTo>
                <a:lnTo>
                  <a:pt x="1158239" y="734567"/>
                </a:lnTo>
                <a:lnTo>
                  <a:pt x="1158239" y="733043"/>
                </a:lnTo>
                <a:lnTo>
                  <a:pt x="1169670" y="717803"/>
                </a:lnTo>
                <a:lnTo>
                  <a:pt x="1138427" y="717803"/>
                </a:lnTo>
                <a:lnTo>
                  <a:pt x="1139324" y="716728"/>
                </a:lnTo>
                <a:close/>
              </a:path>
              <a:path w="1183005" h="759460">
                <a:moveTo>
                  <a:pt x="42671" y="716279"/>
                </a:moveTo>
                <a:lnTo>
                  <a:pt x="44196" y="717803"/>
                </a:lnTo>
                <a:lnTo>
                  <a:pt x="43434" y="716915"/>
                </a:lnTo>
                <a:lnTo>
                  <a:pt x="42671" y="716279"/>
                </a:lnTo>
                <a:close/>
              </a:path>
              <a:path w="1183005" h="759460">
                <a:moveTo>
                  <a:pt x="43434" y="716915"/>
                </a:moveTo>
                <a:lnTo>
                  <a:pt x="44196" y="717803"/>
                </a:lnTo>
                <a:lnTo>
                  <a:pt x="44500" y="717803"/>
                </a:lnTo>
                <a:lnTo>
                  <a:pt x="43434" y="716915"/>
                </a:lnTo>
                <a:close/>
              </a:path>
              <a:path w="1183005" h="759460">
                <a:moveTo>
                  <a:pt x="1139952" y="716279"/>
                </a:moveTo>
                <a:lnTo>
                  <a:pt x="1139324" y="716728"/>
                </a:lnTo>
                <a:lnTo>
                  <a:pt x="1138427" y="717803"/>
                </a:lnTo>
                <a:lnTo>
                  <a:pt x="1139952" y="716279"/>
                </a:lnTo>
                <a:close/>
              </a:path>
              <a:path w="1183005" h="759460">
                <a:moveTo>
                  <a:pt x="1170813" y="716279"/>
                </a:moveTo>
                <a:lnTo>
                  <a:pt x="1139952" y="716279"/>
                </a:lnTo>
                <a:lnTo>
                  <a:pt x="1138427" y="717803"/>
                </a:lnTo>
                <a:lnTo>
                  <a:pt x="1169670" y="717803"/>
                </a:lnTo>
                <a:lnTo>
                  <a:pt x="1170813" y="716279"/>
                </a:lnTo>
                <a:close/>
              </a:path>
              <a:path w="1183005" h="759460">
                <a:moveTo>
                  <a:pt x="42889" y="716279"/>
                </a:moveTo>
                <a:lnTo>
                  <a:pt x="42671" y="716279"/>
                </a:lnTo>
                <a:lnTo>
                  <a:pt x="43434" y="716915"/>
                </a:lnTo>
                <a:lnTo>
                  <a:pt x="42889" y="716279"/>
                </a:lnTo>
                <a:close/>
              </a:path>
              <a:path w="1183005" h="759460">
                <a:moveTo>
                  <a:pt x="1170127" y="41147"/>
                </a:moveTo>
                <a:lnTo>
                  <a:pt x="1138427" y="41147"/>
                </a:lnTo>
                <a:lnTo>
                  <a:pt x="1147571" y="53339"/>
                </a:lnTo>
                <a:lnTo>
                  <a:pt x="1150620" y="57911"/>
                </a:lnTo>
                <a:lnTo>
                  <a:pt x="1152144" y="62483"/>
                </a:lnTo>
                <a:lnTo>
                  <a:pt x="1155192" y="68579"/>
                </a:lnTo>
                <a:lnTo>
                  <a:pt x="1156715" y="74675"/>
                </a:lnTo>
                <a:lnTo>
                  <a:pt x="1156715" y="679703"/>
                </a:lnTo>
                <a:lnTo>
                  <a:pt x="1152144" y="697991"/>
                </a:lnTo>
                <a:lnTo>
                  <a:pt x="1149095" y="702563"/>
                </a:lnTo>
                <a:lnTo>
                  <a:pt x="1146047" y="708659"/>
                </a:lnTo>
                <a:lnTo>
                  <a:pt x="1139324" y="716728"/>
                </a:lnTo>
                <a:lnTo>
                  <a:pt x="1139952" y="716279"/>
                </a:lnTo>
                <a:lnTo>
                  <a:pt x="1170813" y="716279"/>
                </a:lnTo>
                <a:lnTo>
                  <a:pt x="1171956" y="714755"/>
                </a:lnTo>
                <a:lnTo>
                  <a:pt x="1176527" y="707135"/>
                </a:lnTo>
                <a:lnTo>
                  <a:pt x="1178052" y="697991"/>
                </a:lnTo>
                <a:lnTo>
                  <a:pt x="1181100" y="690371"/>
                </a:lnTo>
                <a:lnTo>
                  <a:pt x="1182624" y="681227"/>
                </a:lnTo>
                <a:lnTo>
                  <a:pt x="1182624" y="76199"/>
                </a:lnTo>
                <a:lnTo>
                  <a:pt x="1181100" y="67055"/>
                </a:lnTo>
                <a:lnTo>
                  <a:pt x="1171956" y="44195"/>
                </a:lnTo>
                <a:lnTo>
                  <a:pt x="1170127" y="41147"/>
                </a:lnTo>
                <a:close/>
              </a:path>
              <a:path w="1183005" h="759460">
                <a:moveTo>
                  <a:pt x="46227" y="41147"/>
                </a:moveTo>
                <a:lnTo>
                  <a:pt x="44196" y="41147"/>
                </a:lnTo>
                <a:lnTo>
                  <a:pt x="42671" y="44195"/>
                </a:lnTo>
                <a:lnTo>
                  <a:pt x="46227" y="41147"/>
                </a:lnTo>
                <a:close/>
              </a:path>
              <a:path w="1183005" h="759460">
                <a:moveTo>
                  <a:pt x="1158239" y="24383"/>
                </a:moveTo>
                <a:lnTo>
                  <a:pt x="1095756" y="24383"/>
                </a:lnTo>
                <a:lnTo>
                  <a:pt x="1103376" y="25907"/>
                </a:lnTo>
                <a:lnTo>
                  <a:pt x="1109472" y="25907"/>
                </a:lnTo>
                <a:lnTo>
                  <a:pt x="1115568" y="27431"/>
                </a:lnTo>
                <a:lnTo>
                  <a:pt x="1120139" y="30479"/>
                </a:lnTo>
                <a:lnTo>
                  <a:pt x="1126236" y="32003"/>
                </a:lnTo>
                <a:lnTo>
                  <a:pt x="1130808" y="35051"/>
                </a:lnTo>
                <a:lnTo>
                  <a:pt x="1139952" y="44195"/>
                </a:lnTo>
                <a:lnTo>
                  <a:pt x="1138427" y="41147"/>
                </a:lnTo>
                <a:lnTo>
                  <a:pt x="1170127" y="41147"/>
                </a:lnTo>
                <a:lnTo>
                  <a:pt x="1167383" y="36575"/>
                </a:lnTo>
                <a:lnTo>
                  <a:pt x="1158239" y="25907"/>
                </a:lnTo>
                <a:lnTo>
                  <a:pt x="1158239" y="24383"/>
                </a:lnTo>
                <a:close/>
              </a:path>
              <a:path w="1183005" h="759460">
                <a:moveTo>
                  <a:pt x="1104900" y="0"/>
                </a:moveTo>
                <a:lnTo>
                  <a:pt x="76200" y="0"/>
                </a:lnTo>
                <a:lnTo>
                  <a:pt x="68579" y="1523"/>
                </a:lnTo>
                <a:lnTo>
                  <a:pt x="59436" y="3047"/>
                </a:lnTo>
                <a:lnTo>
                  <a:pt x="51815" y="6095"/>
                </a:lnTo>
                <a:lnTo>
                  <a:pt x="36576" y="15239"/>
                </a:lnTo>
                <a:lnTo>
                  <a:pt x="25907" y="24383"/>
                </a:lnTo>
                <a:lnTo>
                  <a:pt x="1156715" y="24383"/>
                </a:lnTo>
                <a:lnTo>
                  <a:pt x="1144524" y="13715"/>
                </a:lnTo>
                <a:lnTo>
                  <a:pt x="1136904" y="9143"/>
                </a:lnTo>
                <a:lnTo>
                  <a:pt x="1121664" y="3047"/>
                </a:lnTo>
                <a:lnTo>
                  <a:pt x="1112520" y="1523"/>
                </a:lnTo>
                <a:lnTo>
                  <a:pt x="1104900" y="0"/>
                </a:lnTo>
                <a:close/>
              </a:path>
            </a:pathLst>
          </a:custGeom>
          <a:solidFill>
            <a:srgbClr val="4F81BD"/>
          </a:solidFill>
        </p:spPr>
        <p:txBody>
          <a:bodyPr wrap="square" lIns="0" tIns="0" rIns="0" bIns="0" rtlCol="0"/>
          <a:lstStyle/>
          <a:p>
            <a:endParaRPr/>
          </a:p>
        </p:txBody>
      </p:sp>
      <p:sp>
        <p:nvSpPr>
          <p:cNvPr id="55" name="object 55"/>
          <p:cNvSpPr txBox="1"/>
          <p:nvPr/>
        </p:nvSpPr>
        <p:spPr>
          <a:xfrm>
            <a:off x="673215" y="5483010"/>
            <a:ext cx="1028364" cy="574339"/>
          </a:xfrm>
          <a:prstGeom prst="rect">
            <a:avLst/>
          </a:prstGeom>
        </p:spPr>
        <p:txBody>
          <a:bodyPr vert="horz" wrap="square" lIns="0" tIns="35384" rIns="0" bIns="0" rtlCol="0">
            <a:spAutoFit/>
          </a:bodyPr>
          <a:lstStyle/>
          <a:p>
            <a:pPr marL="15057" marR="6023" algn="ctr">
              <a:lnSpc>
                <a:spcPts val="1435"/>
              </a:lnSpc>
              <a:spcBef>
                <a:spcPts val="279"/>
              </a:spcBef>
            </a:pPr>
            <a:r>
              <a:rPr lang="tr-TR" sz="1300" spc="-101" dirty="0">
                <a:latin typeface="Arial"/>
                <a:cs typeface="Arial"/>
              </a:rPr>
              <a:t>Ön </a:t>
            </a:r>
            <a:r>
              <a:rPr lang="tr-TR" sz="1300" spc="-83" dirty="0">
                <a:latin typeface="Arial"/>
                <a:cs typeface="Arial"/>
              </a:rPr>
              <a:t>Ödeme ve </a:t>
            </a:r>
            <a:r>
              <a:rPr lang="tr-TR" sz="1300" spc="-71" dirty="0">
                <a:latin typeface="Arial"/>
                <a:cs typeface="Arial"/>
              </a:rPr>
              <a:t> </a:t>
            </a:r>
            <a:r>
              <a:rPr lang="tr-TR" sz="1300" spc="-65" dirty="0">
                <a:latin typeface="Arial"/>
                <a:cs typeface="Arial"/>
              </a:rPr>
              <a:t>Yolluk </a:t>
            </a:r>
            <a:r>
              <a:rPr lang="tr-TR" sz="1300" spc="-59" dirty="0">
                <a:latin typeface="Arial"/>
                <a:cs typeface="Arial"/>
              </a:rPr>
              <a:t> İşlemleri</a:t>
            </a:r>
            <a:endParaRPr lang="tr-TR" sz="1300" dirty="0">
              <a:latin typeface="Arial"/>
              <a:cs typeface="Arial"/>
            </a:endParaRPr>
          </a:p>
        </p:txBody>
      </p:sp>
      <p:sp>
        <p:nvSpPr>
          <p:cNvPr id="56" name="object 56"/>
          <p:cNvSpPr/>
          <p:nvPr/>
        </p:nvSpPr>
        <p:spPr>
          <a:xfrm>
            <a:off x="1975376" y="5217729"/>
            <a:ext cx="1269179" cy="949333"/>
          </a:xfrm>
          <a:custGeom>
            <a:avLst/>
            <a:gdLst/>
            <a:ahLst/>
            <a:cxnLst/>
            <a:rect l="l" t="t" r="r" b="b"/>
            <a:pathLst>
              <a:path w="1151255" h="711835">
                <a:moveTo>
                  <a:pt x="60144" y="709906"/>
                </a:moveTo>
                <a:lnTo>
                  <a:pt x="67442" y="711425"/>
                </a:lnTo>
                <a:lnTo>
                  <a:pt x="1077854" y="711425"/>
                </a:lnTo>
                <a:lnTo>
                  <a:pt x="60144" y="709906"/>
                </a:lnTo>
                <a:close/>
              </a:path>
              <a:path w="1151255" h="711835">
                <a:moveTo>
                  <a:pt x="36007" y="703327"/>
                </a:moveTo>
                <a:lnTo>
                  <a:pt x="39296" y="705567"/>
                </a:lnTo>
                <a:lnTo>
                  <a:pt x="43099" y="706359"/>
                </a:lnTo>
                <a:lnTo>
                  <a:pt x="40010" y="705329"/>
                </a:lnTo>
                <a:lnTo>
                  <a:pt x="36007" y="703327"/>
                </a:lnTo>
                <a:close/>
              </a:path>
              <a:path w="1151255" h="711835">
                <a:moveTo>
                  <a:pt x="14381" y="687319"/>
                </a:moveTo>
                <a:lnTo>
                  <a:pt x="16007" y="689708"/>
                </a:lnTo>
                <a:lnTo>
                  <a:pt x="18396" y="691334"/>
                </a:lnTo>
                <a:lnTo>
                  <a:pt x="14381" y="687319"/>
                </a:lnTo>
                <a:close/>
              </a:path>
              <a:path w="1151255" h="711835">
                <a:moveTo>
                  <a:pt x="1910" y="668753"/>
                </a:moveTo>
                <a:lnTo>
                  <a:pt x="1737" y="668753"/>
                </a:lnTo>
                <a:lnTo>
                  <a:pt x="1910" y="669007"/>
                </a:lnTo>
                <a:lnTo>
                  <a:pt x="1910" y="668753"/>
                </a:lnTo>
                <a:close/>
              </a:path>
              <a:path w="1151255" h="711835">
                <a:moveTo>
                  <a:pt x="386" y="665705"/>
                </a:moveTo>
                <a:lnTo>
                  <a:pt x="0" y="665705"/>
                </a:lnTo>
                <a:lnTo>
                  <a:pt x="148" y="666419"/>
                </a:lnTo>
                <a:lnTo>
                  <a:pt x="386" y="666769"/>
                </a:lnTo>
                <a:lnTo>
                  <a:pt x="386" y="665705"/>
                </a:lnTo>
                <a:close/>
              </a:path>
              <a:path w="1151255" h="711835">
                <a:moveTo>
                  <a:pt x="1131194" y="0"/>
                </a:moveTo>
                <a:lnTo>
                  <a:pt x="1131194" y="1241"/>
                </a:lnTo>
                <a:lnTo>
                  <a:pt x="1132023" y="1241"/>
                </a:lnTo>
                <a:lnTo>
                  <a:pt x="1131194" y="0"/>
                </a:lnTo>
                <a:close/>
              </a:path>
              <a:path w="1151255" h="711835">
                <a:moveTo>
                  <a:pt x="1144910" y="20542"/>
                </a:moveTo>
                <a:lnTo>
                  <a:pt x="1144910" y="21053"/>
                </a:lnTo>
                <a:lnTo>
                  <a:pt x="1145251" y="21053"/>
                </a:lnTo>
                <a:lnTo>
                  <a:pt x="1144910" y="20542"/>
                </a:lnTo>
                <a:close/>
              </a:path>
              <a:path w="1151255" h="711835">
                <a:moveTo>
                  <a:pt x="1150973" y="49838"/>
                </a:moveTo>
                <a:lnTo>
                  <a:pt x="1149498" y="645797"/>
                </a:lnTo>
                <a:lnTo>
                  <a:pt x="1151006" y="638273"/>
                </a:lnTo>
                <a:lnTo>
                  <a:pt x="1150973" y="49838"/>
                </a:lnTo>
                <a:close/>
              </a:path>
              <a:path w="1151255" h="711835">
                <a:moveTo>
                  <a:pt x="1145638" y="665045"/>
                </a:moveTo>
                <a:lnTo>
                  <a:pt x="1144997" y="666969"/>
                </a:lnTo>
                <a:lnTo>
                  <a:pt x="1145363" y="666419"/>
                </a:lnTo>
                <a:lnTo>
                  <a:pt x="1145638" y="665045"/>
                </a:lnTo>
                <a:close/>
              </a:path>
              <a:path w="1151255" h="711835">
                <a:moveTo>
                  <a:pt x="1132516" y="685720"/>
                </a:moveTo>
                <a:lnTo>
                  <a:pt x="1131194" y="687041"/>
                </a:lnTo>
                <a:lnTo>
                  <a:pt x="1129861" y="689708"/>
                </a:lnTo>
                <a:lnTo>
                  <a:pt x="1132516" y="685720"/>
                </a:lnTo>
                <a:close/>
              </a:path>
              <a:path w="1151255" h="711835">
                <a:moveTo>
                  <a:pt x="1128300" y="690774"/>
                </a:moveTo>
                <a:lnTo>
                  <a:pt x="1126622" y="691613"/>
                </a:lnTo>
                <a:lnTo>
                  <a:pt x="1125653" y="692582"/>
                </a:lnTo>
                <a:lnTo>
                  <a:pt x="1128300" y="690774"/>
                </a:lnTo>
                <a:close/>
              </a:path>
              <a:path w="1151255" h="711835">
                <a:moveTo>
                  <a:pt x="1110071" y="703226"/>
                </a:moveTo>
                <a:lnTo>
                  <a:pt x="1108334" y="703805"/>
                </a:lnTo>
                <a:lnTo>
                  <a:pt x="1105286" y="705329"/>
                </a:lnTo>
                <a:lnTo>
                  <a:pt x="1101326" y="706649"/>
                </a:lnTo>
                <a:lnTo>
                  <a:pt x="1106644" y="705567"/>
                </a:lnTo>
                <a:lnTo>
                  <a:pt x="1110071" y="703226"/>
                </a:lnTo>
                <a:close/>
              </a:path>
            </a:pathLst>
          </a:custGeom>
          <a:solidFill>
            <a:srgbClr val="4F81BD"/>
          </a:solidFill>
        </p:spPr>
        <p:txBody>
          <a:bodyPr wrap="square" lIns="0" tIns="0" rIns="0" bIns="0" rtlCol="0"/>
          <a:lstStyle/>
          <a:p>
            <a:endParaRPr/>
          </a:p>
        </p:txBody>
      </p:sp>
      <p:sp>
        <p:nvSpPr>
          <p:cNvPr id="57" name="object 57"/>
          <p:cNvSpPr/>
          <p:nvPr/>
        </p:nvSpPr>
        <p:spPr>
          <a:xfrm>
            <a:off x="1947241" y="5160441"/>
            <a:ext cx="1318882" cy="1033173"/>
          </a:xfrm>
          <a:custGeom>
            <a:avLst/>
            <a:gdLst/>
            <a:ahLst/>
            <a:cxnLst/>
            <a:rect l="l" t="t" r="r" b="b"/>
            <a:pathLst>
              <a:path w="1196339" h="774700">
                <a:moveTo>
                  <a:pt x="1103376" y="0"/>
                </a:moveTo>
                <a:lnTo>
                  <a:pt x="92963" y="0"/>
                </a:lnTo>
                <a:lnTo>
                  <a:pt x="82295" y="1523"/>
                </a:lnTo>
                <a:lnTo>
                  <a:pt x="73151" y="3047"/>
                </a:lnTo>
                <a:lnTo>
                  <a:pt x="65531" y="4571"/>
                </a:lnTo>
                <a:lnTo>
                  <a:pt x="56387" y="7619"/>
                </a:lnTo>
                <a:lnTo>
                  <a:pt x="48767" y="12191"/>
                </a:lnTo>
                <a:lnTo>
                  <a:pt x="39623" y="16763"/>
                </a:lnTo>
                <a:lnTo>
                  <a:pt x="28956" y="25907"/>
                </a:lnTo>
                <a:lnTo>
                  <a:pt x="28956" y="27431"/>
                </a:lnTo>
                <a:lnTo>
                  <a:pt x="27431" y="27431"/>
                </a:lnTo>
                <a:lnTo>
                  <a:pt x="25907" y="28955"/>
                </a:lnTo>
                <a:lnTo>
                  <a:pt x="16763" y="42671"/>
                </a:lnTo>
                <a:lnTo>
                  <a:pt x="10667" y="50291"/>
                </a:lnTo>
                <a:lnTo>
                  <a:pt x="7619" y="57911"/>
                </a:lnTo>
                <a:lnTo>
                  <a:pt x="4571" y="67055"/>
                </a:lnTo>
                <a:lnTo>
                  <a:pt x="3047" y="74675"/>
                </a:lnTo>
                <a:lnTo>
                  <a:pt x="0" y="92963"/>
                </a:lnTo>
                <a:lnTo>
                  <a:pt x="0" y="681227"/>
                </a:lnTo>
                <a:lnTo>
                  <a:pt x="1523" y="691895"/>
                </a:lnTo>
                <a:lnTo>
                  <a:pt x="3047" y="701039"/>
                </a:lnTo>
                <a:lnTo>
                  <a:pt x="4571" y="708659"/>
                </a:lnTo>
                <a:lnTo>
                  <a:pt x="9143" y="717803"/>
                </a:lnTo>
                <a:lnTo>
                  <a:pt x="12191" y="725423"/>
                </a:lnTo>
                <a:lnTo>
                  <a:pt x="16763" y="731519"/>
                </a:lnTo>
                <a:lnTo>
                  <a:pt x="16763" y="733043"/>
                </a:lnTo>
                <a:lnTo>
                  <a:pt x="18287" y="734567"/>
                </a:lnTo>
                <a:lnTo>
                  <a:pt x="25907" y="745235"/>
                </a:lnTo>
                <a:lnTo>
                  <a:pt x="27431" y="745235"/>
                </a:lnTo>
                <a:lnTo>
                  <a:pt x="28956" y="746759"/>
                </a:lnTo>
                <a:lnTo>
                  <a:pt x="28956" y="748283"/>
                </a:lnTo>
                <a:lnTo>
                  <a:pt x="42671" y="757427"/>
                </a:lnTo>
                <a:lnTo>
                  <a:pt x="50291" y="763523"/>
                </a:lnTo>
                <a:lnTo>
                  <a:pt x="57911" y="766571"/>
                </a:lnTo>
                <a:lnTo>
                  <a:pt x="67056" y="769619"/>
                </a:lnTo>
                <a:lnTo>
                  <a:pt x="85343" y="772667"/>
                </a:lnTo>
                <a:lnTo>
                  <a:pt x="92963" y="774191"/>
                </a:lnTo>
                <a:lnTo>
                  <a:pt x="1104900" y="774191"/>
                </a:lnTo>
                <a:lnTo>
                  <a:pt x="1132332" y="769619"/>
                </a:lnTo>
                <a:lnTo>
                  <a:pt x="1139952" y="766571"/>
                </a:lnTo>
                <a:lnTo>
                  <a:pt x="1149095" y="761999"/>
                </a:lnTo>
                <a:lnTo>
                  <a:pt x="1156715" y="755903"/>
                </a:lnTo>
                <a:lnTo>
                  <a:pt x="1158849" y="754379"/>
                </a:lnTo>
                <a:lnTo>
                  <a:pt x="1114044" y="754379"/>
                </a:lnTo>
                <a:lnTo>
                  <a:pt x="82295" y="752855"/>
                </a:lnTo>
                <a:lnTo>
                  <a:pt x="74675" y="751331"/>
                </a:lnTo>
                <a:lnTo>
                  <a:pt x="65531" y="748283"/>
                </a:lnTo>
                <a:lnTo>
                  <a:pt x="53339" y="742187"/>
                </a:lnTo>
                <a:lnTo>
                  <a:pt x="50291" y="739139"/>
                </a:lnTo>
                <a:lnTo>
                  <a:pt x="47243" y="737615"/>
                </a:lnTo>
                <a:lnTo>
                  <a:pt x="36575" y="726947"/>
                </a:lnTo>
                <a:lnTo>
                  <a:pt x="35051" y="726947"/>
                </a:lnTo>
                <a:lnTo>
                  <a:pt x="35051" y="723899"/>
                </a:lnTo>
                <a:lnTo>
                  <a:pt x="32003" y="720851"/>
                </a:lnTo>
                <a:lnTo>
                  <a:pt x="30479" y="720851"/>
                </a:lnTo>
                <a:lnTo>
                  <a:pt x="30479" y="717803"/>
                </a:lnTo>
                <a:lnTo>
                  <a:pt x="28956" y="717803"/>
                </a:lnTo>
                <a:lnTo>
                  <a:pt x="28956" y="714755"/>
                </a:lnTo>
                <a:lnTo>
                  <a:pt x="27431" y="714755"/>
                </a:lnTo>
                <a:lnTo>
                  <a:pt x="27431" y="711707"/>
                </a:lnTo>
                <a:lnTo>
                  <a:pt x="25907" y="711707"/>
                </a:lnTo>
                <a:lnTo>
                  <a:pt x="25907" y="708659"/>
                </a:lnTo>
                <a:lnTo>
                  <a:pt x="24383" y="708659"/>
                </a:lnTo>
                <a:lnTo>
                  <a:pt x="24383" y="704087"/>
                </a:lnTo>
                <a:lnTo>
                  <a:pt x="22859" y="704087"/>
                </a:lnTo>
                <a:lnTo>
                  <a:pt x="22859" y="699515"/>
                </a:lnTo>
                <a:lnTo>
                  <a:pt x="21335" y="699515"/>
                </a:lnTo>
                <a:lnTo>
                  <a:pt x="21335" y="690371"/>
                </a:lnTo>
                <a:lnTo>
                  <a:pt x="19811" y="690371"/>
                </a:lnTo>
                <a:lnTo>
                  <a:pt x="19811" y="83819"/>
                </a:lnTo>
                <a:lnTo>
                  <a:pt x="21335" y="74675"/>
                </a:lnTo>
                <a:lnTo>
                  <a:pt x="24383" y="65531"/>
                </a:lnTo>
                <a:lnTo>
                  <a:pt x="30479" y="53339"/>
                </a:lnTo>
                <a:lnTo>
                  <a:pt x="33527" y="50291"/>
                </a:lnTo>
                <a:lnTo>
                  <a:pt x="35051" y="47243"/>
                </a:lnTo>
                <a:lnTo>
                  <a:pt x="47243" y="35051"/>
                </a:lnTo>
                <a:lnTo>
                  <a:pt x="50291" y="33527"/>
                </a:lnTo>
                <a:lnTo>
                  <a:pt x="53339" y="30479"/>
                </a:lnTo>
                <a:lnTo>
                  <a:pt x="65531" y="24383"/>
                </a:lnTo>
                <a:lnTo>
                  <a:pt x="74675" y="21335"/>
                </a:lnTo>
                <a:lnTo>
                  <a:pt x="82295" y="19811"/>
                </a:lnTo>
                <a:lnTo>
                  <a:pt x="1160417" y="19811"/>
                </a:lnTo>
                <a:lnTo>
                  <a:pt x="1155191" y="15239"/>
                </a:lnTo>
                <a:lnTo>
                  <a:pt x="1146047" y="10667"/>
                </a:lnTo>
                <a:lnTo>
                  <a:pt x="1130808" y="4571"/>
                </a:lnTo>
                <a:lnTo>
                  <a:pt x="1121664" y="1523"/>
                </a:lnTo>
                <a:lnTo>
                  <a:pt x="1112520" y="1523"/>
                </a:lnTo>
                <a:lnTo>
                  <a:pt x="1103376" y="0"/>
                </a:lnTo>
                <a:close/>
              </a:path>
              <a:path w="1196339" h="774700">
                <a:moveTo>
                  <a:pt x="1160417" y="19811"/>
                </a:moveTo>
                <a:lnTo>
                  <a:pt x="1114044" y="19811"/>
                </a:lnTo>
                <a:lnTo>
                  <a:pt x="1121664" y="21335"/>
                </a:lnTo>
                <a:lnTo>
                  <a:pt x="1127759" y="22859"/>
                </a:lnTo>
                <a:lnTo>
                  <a:pt x="1130808" y="24383"/>
                </a:lnTo>
                <a:lnTo>
                  <a:pt x="1135379" y="25907"/>
                </a:lnTo>
                <a:lnTo>
                  <a:pt x="1138427" y="27431"/>
                </a:lnTo>
                <a:lnTo>
                  <a:pt x="1139952" y="28955"/>
                </a:lnTo>
                <a:lnTo>
                  <a:pt x="1146047" y="32003"/>
                </a:lnTo>
                <a:lnTo>
                  <a:pt x="1152144" y="38099"/>
                </a:lnTo>
                <a:lnTo>
                  <a:pt x="1155191" y="39623"/>
                </a:lnTo>
                <a:lnTo>
                  <a:pt x="1156715" y="41147"/>
                </a:lnTo>
                <a:lnTo>
                  <a:pt x="1156715" y="44195"/>
                </a:lnTo>
                <a:lnTo>
                  <a:pt x="1158239" y="44195"/>
                </a:lnTo>
                <a:lnTo>
                  <a:pt x="1164335" y="50291"/>
                </a:lnTo>
                <a:lnTo>
                  <a:pt x="1164335" y="53339"/>
                </a:lnTo>
                <a:lnTo>
                  <a:pt x="1165859" y="53339"/>
                </a:lnTo>
                <a:lnTo>
                  <a:pt x="1167383" y="54863"/>
                </a:lnTo>
                <a:lnTo>
                  <a:pt x="1167383" y="57911"/>
                </a:lnTo>
                <a:lnTo>
                  <a:pt x="1168908" y="57911"/>
                </a:lnTo>
                <a:lnTo>
                  <a:pt x="1168908" y="60959"/>
                </a:lnTo>
                <a:lnTo>
                  <a:pt x="1170432" y="60959"/>
                </a:lnTo>
                <a:lnTo>
                  <a:pt x="1170432" y="64007"/>
                </a:lnTo>
                <a:lnTo>
                  <a:pt x="1171956" y="64007"/>
                </a:lnTo>
                <a:lnTo>
                  <a:pt x="1171956" y="68579"/>
                </a:lnTo>
                <a:lnTo>
                  <a:pt x="1173479" y="68579"/>
                </a:lnTo>
                <a:lnTo>
                  <a:pt x="1173479" y="73151"/>
                </a:lnTo>
                <a:lnTo>
                  <a:pt x="1175003" y="73151"/>
                </a:lnTo>
                <a:lnTo>
                  <a:pt x="1175003" y="79247"/>
                </a:lnTo>
                <a:lnTo>
                  <a:pt x="1176527" y="79247"/>
                </a:lnTo>
                <a:lnTo>
                  <a:pt x="1175003" y="694943"/>
                </a:lnTo>
                <a:lnTo>
                  <a:pt x="1173479" y="701039"/>
                </a:lnTo>
                <a:lnTo>
                  <a:pt x="1170432" y="710183"/>
                </a:lnTo>
                <a:lnTo>
                  <a:pt x="1165859" y="719327"/>
                </a:lnTo>
                <a:lnTo>
                  <a:pt x="1164335" y="720851"/>
                </a:lnTo>
                <a:lnTo>
                  <a:pt x="1162811" y="723899"/>
                </a:lnTo>
                <a:lnTo>
                  <a:pt x="1156715" y="729995"/>
                </a:lnTo>
                <a:lnTo>
                  <a:pt x="1155191" y="733043"/>
                </a:lnTo>
                <a:lnTo>
                  <a:pt x="1152144" y="734567"/>
                </a:lnTo>
                <a:lnTo>
                  <a:pt x="1147571" y="739139"/>
                </a:lnTo>
                <a:lnTo>
                  <a:pt x="1144523" y="740663"/>
                </a:lnTo>
                <a:lnTo>
                  <a:pt x="1143000" y="742187"/>
                </a:lnTo>
                <a:lnTo>
                  <a:pt x="1139952" y="743711"/>
                </a:lnTo>
                <a:lnTo>
                  <a:pt x="1138427" y="745235"/>
                </a:lnTo>
                <a:lnTo>
                  <a:pt x="1133856" y="746759"/>
                </a:lnTo>
                <a:lnTo>
                  <a:pt x="1130808" y="748283"/>
                </a:lnTo>
                <a:lnTo>
                  <a:pt x="1121664" y="751331"/>
                </a:lnTo>
                <a:lnTo>
                  <a:pt x="1114044" y="752855"/>
                </a:lnTo>
                <a:lnTo>
                  <a:pt x="1114044" y="754379"/>
                </a:lnTo>
                <a:lnTo>
                  <a:pt x="1158849" y="754379"/>
                </a:lnTo>
                <a:lnTo>
                  <a:pt x="1167383" y="748283"/>
                </a:lnTo>
                <a:lnTo>
                  <a:pt x="1168908" y="746759"/>
                </a:lnTo>
                <a:lnTo>
                  <a:pt x="1168908" y="745235"/>
                </a:lnTo>
                <a:lnTo>
                  <a:pt x="1170432" y="745235"/>
                </a:lnTo>
                <a:lnTo>
                  <a:pt x="1179576" y="734567"/>
                </a:lnTo>
                <a:lnTo>
                  <a:pt x="1179576" y="733043"/>
                </a:lnTo>
                <a:lnTo>
                  <a:pt x="1181100" y="731519"/>
                </a:lnTo>
                <a:lnTo>
                  <a:pt x="1185671" y="723899"/>
                </a:lnTo>
                <a:lnTo>
                  <a:pt x="1188720" y="716279"/>
                </a:lnTo>
                <a:lnTo>
                  <a:pt x="1194815" y="697991"/>
                </a:lnTo>
                <a:lnTo>
                  <a:pt x="1196339" y="688847"/>
                </a:lnTo>
                <a:lnTo>
                  <a:pt x="1196339" y="91439"/>
                </a:lnTo>
                <a:lnTo>
                  <a:pt x="1184147" y="47243"/>
                </a:lnTo>
                <a:lnTo>
                  <a:pt x="1167383" y="25907"/>
                </a:lnTo>
                <a:lnTo>
                  <a:pt x="1160417" y="19811"/>
                </a:lnTo>
                <a:close/>
              </a:path>
            </a:pathLst>
          </a:custGeom>
          <a:solidFill>
            <a:srgbClr val="FFFFFF"/>
          </a:solidFill>
        </p:spPr>
        <p:txBody>
          <a:bodyPr wrap="square" lIns="0" tIns="0" rIns="0" bIns="0" rtlCol="0"/>
          <a:lstStyle/>
          <a:p>
            <a:endParaRPr/>
          </a:p>
        </p:txBody>
      </p:sp>
      <p:sp>
        <p:nvSpPr>
          <p:cNvPr id="58" name="object 58"/>
          <p:cNvSpPr/>
          <p:nvPr/>
        </p:nvSpPr>
        <p:spPr>
          <a:xfrm>
            <a:off x="1969081" y="5186864"/>
            <a:ext cx="1275479" cy="979820"/>
          </a:xfrm>
          <a:custGeom>
            <a:avLst/>
            <a:gdLst/>
            <a:ahLst/>
            <a:cxnLst/>
            <a:rect l="l" t="t" r="r" b="b"/>
            <a:pathLst>
              <a:path w="1156970" h="734695">
                <a:moveTo>
                  <a:pt x="1083564" y="0"/>
                </a:moveTo>
                <a:lnTo>
                  <a:pt x="73152" y="0"/>
                </a:lnTo>
                <a:lnTo>
                  <a:pt x="45005" y="5643"/>
                </a:lnTo>
                <a:lnTo>
                  <a:pt x="21717" y="21145"/>
                </a:lnTo>
                <a:lnTo>
                  <a:pt x="5857" y="44362"/>
                </a:lnTo>
                <a:lnTo>
                  <a:pt x="0" y="73152"/>
                </a:lnTo>
                <a:lnTo>
                  <a:pt x="0" y="661416"/>
                </a:lnTo>
                <a:lnTo>
                  <a:pt x="5857" y="689562"/>
                </a:lnTo>
                <a:lnTo>
                  <a:pt x="21717" y="712851"/>
                </a:lnTo>
                <a:lnTo>
                  <a:pt x="45005" y="728710"/>
                </a:lnTo>
                <a:lnTo>
                  <a:pt x="73152" y="734568"/>
                </a:lnTo>
                <a:lnTo>
                  <a:pt x="1083564" y="734568"/>
                </a:lnTo>
                <a:lnTo>
                  <a:pt x="1112353" y="728710"/>
                </a:lnTo>
                <a:lnTo>
                  <a:pt x="1135570" y="712851"/>
                </a:lnTo>
                <a:lnTo>
                  <a:pt x="1151072" y="689562"/>
                </a:lnTo>
                <a:lnTo>
                  <a:pt x="1156716" y="661416"/>
                </a:lnTo>
                <a:lnTo>
                  <a:pt x="1156716" y="73152"/>
                </a:lnTo>
                <a:lnTo>
                  <a:pt x="1151072" y="44362"/>
                </a:lnTo>
                <a:lnTo>
                  <a:pt x="1135570" y="21145"/>
                </a:lnTo>
                <a:lnTo>
                  <a:pt x="1112353" y="5643"/>
                </a:lnTo>
                <a:lnTo>
                  <a:pt x="1083564" y="0"/>
                </a:lnTo>
                <a:close/>
              </a:path>
            </a:pathLst>
          </a:custGeom>
          <a:solidFill>
            <a:srgbClr val="4F81BD"/>
          </a:solidFill>
        </p:spPr>
        <p:txBody>
          <a:bodyPr wrap="square" lIns="0" tIns="0" rIns="0" bIns="0" rtlCol="0"/>
          <a:lstStyle/>
          <a:p>
            <a:endParaRPr/>
          </a:p>
        </p:txBody>
      </p:sp>
      <p:sp>
        <p:nvSpPr>
          <p:cNvPr id="59" name="object 59"/>
          <p:cNvSpPr/>
          <p:nvPr/>
        </p:nvSpPr>
        <p:spPr>
          <a:xfrm>
            <a:off x="1947241" y="5160441"/>
            <a:ext cx="1318882" cy="1033173"/>
          </a:xfrm>
          <a:custGeom>
            <a:avLst/>
            <a:gdLst/>
            <a:ahLst/>
            <a:cxnLst/>
            <a:rect l="l" t="t" r="r" b="b"/>
            <a:pathLst>
              <a:path w="1196339" h="774700">
                <a:moveTo>
                  <a:pt x="1168908" y="745235"/>
                </a:moveTo>
                <a:lnTo>
                  <a:pt x="27431" y="745235"/>
                </a:lnTo>
                <a:lnTo>
                  <a:pt x="28956" y="746759"/>
                </a:lnTo>
                <a:lnTo>
                  <a:pt x="28956" y="748283"/>
                </a:lnTo>
                <a:lnTo>
                  <a:pt x="42671" y="757427"/>
                </a:lnTo>
                <a:lnTo>
                  <a:pt x="50291" y="763523"/>
                </a:lnTo>
                <a:lnTo>
                  <a:pt x="57911" y="766571"/>
                </a:lnTo>
                <a:lnTo>
                  <a:pt x="67056" y="769619"/>
                </a:lnTo>
                <a:lnTo>
                  <a:pt x="85343" y="772667"/>
                </a:lnTo>
                <a:lnTo>
                  <a:pt x="92963" y="774191"/>
                </a:lnTo>
                <a:lnTo>
                  <a:pt x="1104900" y="774191"/>
                </a:lnTo>
                <a:lnTo>
                  <a:pt x="1132332" y="769619"/>
                </a:lnTo>
                <a:lnTo>
                  <a:pt x="1139952" y="766571"/>
                </a:lnTo>
                <a:lnTo>
                  <a:pt x="1149095" y="761999"/>
                </a:lnTo>
                <a:lnTo>
                  <a:pt x="1156715" y="755903"/>
                </a:lnTo>
                <a:lnTo>
                  <a:pt x="1167383" y="748283"/>
                </a:lnTo>
                <a:lnTo>
                  <a:pt x="1168908" y="746759"/>
                </a:lnTo>
                <a:lnTo>
                  <a:pt x="1168908" y="745235"/>
                </a:lnTo>
                <a:close/>
              </a:path>
              <a:path w="1196339" h="774700">
                <a:moveTo>
                  <a:pt x="1103376" y="0"/>
                </a:moveTo>
                <a:lnTo>
                  <a:pt x="92963" y="0"/>
                </a:lnTo>
                <a:lnTo>
                  <a:pt x="82295" y="1523"/>
                </a:lnTo>
                <a:lnTo>
                  <a:pt x="73151" y="3047"/>
                </a:lnTo>
                <a:lnTo>
                  <a:pt x="65531" y="4571"/>
                </a:lnTo>
                <a:lnTo>
                  <a:pt x="56387" y="7619"/>
                </a:lnTo>
                <a:lnTo>
                  <a:pt x="48767" y="12191"/>
                </a:lnTo>
                <a:lnTo>
                  <a:pt x="39623" y="16763"/>
                </a:lnTo>
                <a:lnTo>
                  <a:pt x="28956" y="25907"/>
                </a:lnTo>
                <a:lnTo>
                  <a:pt x="28956" y="27431"/>
                </a:lnTo>
                <a:lnTo>
                  <a:pt x="27431" y="27431"/>
                </a:lnTo>
                <a:lnTo>
                  <a:pt x="25907" y="28955"/>
                </a:lnTo>
                <a:lnTo>
                  <a:pt x="16763" y="42671"/>
                </a:lnTo>
                <a:lnTo>
                  <a:pt x="10667" y="50291"/>
                </a:lnTo>
                <a:lnTo>
                  <a:pt x="7619" y="57911"/>
                </a:lnTo>
                <a:lnTo>
                  <a:pt x="4571" y="67055"/>
                </a:lnTo>
                <a:lnTo>
                  <a:pt x="3047" y="74675"/>
                </a:lnTo>
                <a:lnTo>
                  <a:pt x="0" y="92963"/>
                </a:lnTo>
                <a:lnTo>
                  <a:pt x="0" y="681227"/>
                </a:lnTo>
                <a:lnTo>
                  <a:pt x="1523" y="691895"/>
                </a:lnTo>
                <a:lnTo>
                  <a:pt x="3047" y="701039"/>
                </a:lnTo>
                <a:lnTo>
                  <a:pt x="4571" y="708659"/>
                </a:lnTo>
                <a:lnTo>
                  <a:pt x="9143" y="717803"/>
                </a:lnTo>
                <a:lnTo>
                  <a:pt x="12191" y="725423"/>
                </a:lnTo>
                <a:lnTo>
                  <a:pt x="16763" y="731519"/>
                </a:lnTo>
                <a:lnTo>
                  <a:pt x="16763" y="733043"/>
                </a:lnTo>
                <a:lnTo>
                  <a:pt x="18287" y="734567"/>
                </a:lnTo>
                <a:lnTo>
                  <a:pt x="25907" y="745235"/>
                </a:lnTo>
                <a:lnTo>
                  <a:pt x="1170432" y="745235"/>
                </a:lnTo>
                <a:lnTo>
                  <a:pt x="1178269" y="736091"/>
                </a:lnTo>
                <a:lnTo>
                  <a:pt x="92963" y="736091"/>
                </a:lnTo>
                <a:lnTo>
                  <a:pt x="86867" y="734567"/>
                </a:lnTo>
                <a:lnTo>
                  <a:pt x="80771" y="734567"/>
                </a:lnTo>
                <a:lnTo>
                  <a:pt x="76200" y="733043"/>
                </a:lnTo>
                <a:lnTo>
                  <a:pt x="71627" y="729995"/>
                </a:lnTo>
                <a:lnTo>
                  <a:pt x="65531" y="728471"/>
                </a:lnTo>
                <a:lnTo>
                  <a:pt x="62483" y="725423"/>
                </a:lnTo>
                <a:lnTo>
                  <a:pt x="56997" y="720851"/>
                </a:lnTo>
                <a:lnTo>
                  <a:pt x="56387" y="720851"/>
                </a:lnTo>
                <a:lnTo>
                  <a:pt x="53339" y="717803"/>
                </a:lnTo>
                <a:lnTo>
                  <a:pt x="53775" y="717803"/>
                </a:lnTo>
                <a:lnTo>
                  <a:pt x="47243" y="710183"/>
                </a:lnTo>
                <a:lnTo>
                  <a:pt x="47624" y="710183"/>
                </a:lnTo>
                <a:lnTo>
                  <a:pt x="44195" y="705611"/>
                </a:lnTo>
                <a:lnTo>
                  <a:pt x="41147" y="696467"/>
                </a:lnTo>
                <a:lnTo>
                  <a:pt x="39623" y="690371"/>
                </a:lnTo>
                <a:lnTo>
                  <a:pt x="39623" y="685799"/>
                </a:lnTo>
                <a:lnTo>
                  <a:pt x="38100" y="679703"/>
                </a:lnTo>
                <a:lnTo>
                  <a:pt x="38100" y="92963"/>
                </a:lnTo>
                <a:lnTo>
                  <a:pt x="39623" y="86867"/>
                </a:lnTo>
                <a:lnTo>
                  <a:pt x="39623" y="80771"/>
                </a:lnTo>
                <a:lnTo>
                  <a:pt x="41147" y="76199"/>
                </a:lnTo>
                <a:lnTo>
                  <a:pt x="44195" y="71627"/>
                </a:lnTo>
                <a:lnTo>
                  <a:pt x="45719" y="65531"/>
                </a:lnTo>
                <a:lnTo>
                  <a:pt x="48767" y="62483"/>
                </a:lnTo>
                <a:lnTo>
                  <a:pt x="53848" y="56387"/>
                </a:lnTo>
                <a:lnTo>
                  <a:pt x="53339" y="56387"/>
                </a:lnTo>
                <a:lnTo>
                  <a:pt x="56387" y="53339"/>
                </a:lnTo>
                <a:lnTo>
                  <a:pt x="56895" y="53339"/>
                </a:lnTo>
                <a:lnTo>
                  <a:pt x="64007" y="47243"/>
                </a:lnTo>
                <a:lnTo>
                  <a:pt x="68579" y="44195"/>
                </a:lnTo>
                <a:lnTo>
                  <a:pt x="77723" y="41147"/>
                </a:lnTo>
                <a:lnTo>
                  <a:pt x="83819" y="39623"/>
                </a:lnTo>
                <a:lnTo>
                  <a:pt x="88391" y="38099"/>
                </a:lnTo>
                <a:lnTo>
                  <a:pt x="1178269" y="38099"/>
                </a:lnTo>
                <a:lnTo>
                  <a:pt x="1170432" y="28955"/>
                </a:lnTo>
                <a:lnTo>
                  <a:pt x="1130808" y="4571"/>
                </a:lnTo>
                <a:lnTo>
                  <a:pt x="1121664" y="1523"/>
                </a:lnTo>
                <a:lnTo>
                  <a:pt x="1112520" y="1523"/>
                </a:lnTo>
                <a:lnTo>
                  <a:pt x="1103376" y="0"/>
                </a:lnTo>
                <a:close/>
              </a:path>
              <a:path w="1196339" h="774700">
                <a:moveTo>
                  <a:pt x="1143000" y="717803"/>
                </a:moveTo>
                <a:lnTo>
                  <a:pt x="1132332" y="726947"/>
                </a:lnTo>
                <a:lnTo>
                  <a:pt x="1129283" y="729995"/>
                </a:lnTo>
                <a:lnTo>
                  <a:pt x="1124711" y="731519"/>
                </a:lnTo>
                <a:lnTo>
                  <a:pt x="1118615" y="733043"/>
                </a:lnTo>
                <a:lnTo>
                  <a:pt x="1114044" y="734567"/>
                </a:lnTo>
                <a:lnTo>
                  <a:pt x="1107947" y="734567"/>
                </a:lnTo>
                <a:lnTo>
                  <a:pt x="1101852" y="736091"/>
                </a:lnTo>
                <a:lnTo>
                  <a:pt x="1178269" y="736091"/>
                </a:lnTo>
                <a:lnTo>
                  <a:pt x="1179576" y="734567"/>
                </a:lnTo>
                <a:lnTo>
                  <a:pt x="1179576" y="733043"/>
                </a:lnTo>
                <a:lnTo>
                  <a:pt x="1181100" y="731519"/>
                </a:lnTo>
                <a:lnTo>
                  <a:pt x="1185671" y="723899"/>
                </a:lnTo>
                <a:lnTo>
                  <a:pt x="1186891" y="720851"/>
                </a:lnTo>
                <a:lnTo>
                  <a:pt x="1141476" y="720851"/>
                </a:lnTo>
                <a:lnTo>
                  <a:pt x="1143000" y="717803"/>
                </a:lnTo>
                <a:close/>
              </a:path>
              <a:path w="1196339" h="774700">
                <a:moveTo>
                  <a:pt x="53339" y="717803"/>
                </a:moveTo>
                <a:lnTo>
                  <a:pt x="56387" y="720851"/>
                </a:lnTo>
                <a:lnTo>
                  <a:pt x="54864" y="719073"/>
                </a:lnTo>
                <a:lnTo>
                  <a:pt x="53339" y="717803"/>
                </a:lnTo>
                <a:close/>
              </a:path>
              <a:path w="1196339" h="774700">
                <a:moveTo>
                  <a:pt x="54864" y="719073"/>
                </a:moveTo>
                <a:lnTo>
                  <a:pt x="56387" y="720851"/>
                </a:lnTo>
                <a:lnTo>
                  <a:pt x="56997" y="720851"/>
                </a:lnTo>
                <a:lnTo>
                  <a:pt x="54864" y="719073"/>
                </a:lnTo>
                <a:close/>
              </a:path>
              <a:path w="1196339" h="774700">
                <a:moveTo>
                  <a:pt x="1190752" y="710183"/>
                </a:moveTo>
                <a:lnTo>
                  <a:pt x="1149095" y="710183"/>
                </a:lnTo>
                <a:lnTo>
                  <a:pt x="1141476" y="720851"/>
                </a:lnTo>
                <a:lnTo>
                  <a:pt x="1186891" y="720851"/>
                </a:lnTo>
                <a:lnTo>
                  <a:pt x="1188720" y="716279"/>
                </a:lnTo>
                <a:lnTo>
                  <a:pt x="1190752" y="710183"/>
                </a:lnTo>
                <a:close/>
              </a:path>
              <a:path w="1196339" h="774700">
                <a:moveTo>
                  <a:pt x="53775" y="717803"/>
                </a:moveTo>
                <a:lnTo>
                  <a:pt x="53339" y="717803"/>
                </a:lnTo>
                <a:lnTo>
                  <a:pt x="54864" y="719073"/>
                </a:lnTo>
                <a:lnTo>
                  <a:pt x="53775" y="717803"/>
                </a:lnTo>
                <a:close/>
              </a:path>
              <a:path w="1196339" h="774700">
                <a:moveTo>
                  <a:pt x="47624" y="710183"/>
                </a:moveTo>
                <a:lnTo>
                  <a:pt x="47243" y="710183"/>
                </a:lnTo>
                <a:lnTo>
                  <a:pt x="48767" y="711707"/>
                </a:lnTo>
                <a:lnTo>
                  <a:pt x="47624" y="710183"/>
                </a:lnTo>
                <a:close/>
              </a:path>
              <a:path w="1196339" h="774700">
                <a:moveTo>
                  <a:pt x="1187195" y="53339"/>
                </a:moveTo>
                <a:lnTo>
                  <a:pt x="1141476" y="53339"/>
                </a:lnTo>
                <a:lnTo>
                  <a:pt x="1149095" y="64007"/>
                </a:lnTo>
                <a:lnTo>
                  <a:pt x="1152144" y="68579"/>
                </a:lnTo>
                <a:lnTo>
                  <a:pt x="1156715" y="82295"/>
                </a:lnTo>
                <a:lnTo>
                  <a:pt x="1158239" y="88391"/>
                </a:lnTo>
                <a:lnTo>
                  <a:pt x="1158239" y="687323"/>
                </a:lnTo>
                <a:lnTo>
                  <a:pt x="1156715" y="693419"/>
                </a:lnTo>
                <a:lnTo>
                  <a:pt x="1153667" y="702563"/>
                </a:lnTo>
                <a:lnTo>
                  <a:pt x="1147571" y="711707"/>
                </a:lnTo>
                <a:lnTo>
                  <a:pt x="1149095" y="710183"/>
                </a:lnTo>
                <a:lnTo>
                  <a:pt x="1190752" y="710183"/>
                </a:lnTo>
                <a:lnTo>
                  <a:pt x="1194815" y="697991"/>
                </a:lnTo>
                <a:lnTo>
                  <a:pt x="1196339" y="688847"/>
                </a:lnTo>
                <a:lnTo>
                  <a:pt x="1196339" y="91439"/>
                </a:lnTo>
                <a:lnTo>
                  <a:pt x="1191767" y="64007"/>
                </a:lnTo>
                <a:lnTo>
                  <a:pt x="1188720" y="56387"/>
                </a:lnTo>
                <a:lnTo>
                  <a:pt x="1187195" y="53339"/>
                </a:lnTo>
                <a:close/>
              </a:path>
              <a:path w="1196339" h="774700">
                <a:moveTo>
                  <a:pt x="56387" y="53339"/>
                </a:moveTo>
                <a:lnTo>
                  <a:pt x="53339" y="56387"/>
                </a:lnTo>
                <a:lnTo>
                  <a:pt x="55118" y="54863"/>
                </a:lnTo>
                <a:lnTo>
                  <a:pt x="56387" y="53339"/>
                </a:lnTo>
                <a:close/>
              </a:path>
              <a:path w="1196339" h="774700">
                <a:moveTo>
                  <a:pt x="55118" y="54863"/>
                </a:moveTo>
                <a:lnTo>
                  <a:pt x="53339" y="56387"/>
                </a:lnTo>
                <a:lnTo>
                  <a:pt x="53848" y="56387"/>
                </a:lnTo>
                <a:lnTo>
                  <a:pt x="55118" y="54863"/>
                </a:lnTo>
                <a:close/>
              </a:path>
              <a:path w="1196339" h="774700">
                <a:moveTo>
                  <a:pt x="1178269" y="38099"/>
                </a:moveTo>
                <a:lnTo>
                  <a:pt x="1103376" y="38099"/>
                </a:lnTo>
                <a:lnTo>
                  <a:pt x="1109471" y="39623"/>
                </a:lnTo>
                <a:lnTo>
                  <a:pt x="1115567" y="39623"/>
                </a:lnTo>
                <a:lnTo>
                  <a:pt x="1120139" y="41147"/>
                </a:lnTo>
                <a:lnTo>
                  <a:pt x="1126235" y="42671"/>
                </a:lnTo>
                <a:lnTo>
                  <a:pt x="1130808" y="45719"/>
                </a:lnTo>
                <a:lnTo>
                  <a:pt x="1133856" y="48767"/>
                </a:lnTo>
                <a:lnTo>
                  <a:pt x="1143000" y="56387"/>
                </a:lnTo>
                <a:lnTo>
                  <a:pt x="1141476" y="53339"/>
                </a:lnTo>
                <a:lnTo>
                  <a:pt x="1187195" y="53339"/>
                </a:lnTo>
                <a:lnTo>
                  <a:pt x="1184147" y="47243"/>
                </a:lnTo>
                <a:lnTo>
                  <a:pt x="1179576" y="39623"/>
                </a:lnTo>
                <a:lnTo>
                  <a:pt x="1178269" y="38099"/>
                </a:lnTo>
                <a:close/>
              </a:path>
              <a:path w="1196339" h="774700">
                <a:moveTo>
                  <a:pt x="56895" y="53339"/>
                </a:moveTo>
                <a:lnTo>
                  <a:pt x="56387" y="53339"/>
                </a:lnTo>
                <a:lnTo>
                  <a:pt x="55118" y="54863"/>
                </a:lnTo>
                <a:lnTo>
                  <a:pt x="56895" y="53339"/>
                </a:lnTo>
                <a:close/>
              </a:path>
            </a:pathLst>
          </a:custGeom>
          <a:solidFill>
            <a:srgbClr val="FFFFFF"/>
          </a:solidFill>
        </p:spPr>
        <p:txBody>
          <a:bodyPr wrap="square" lIns="0" tIns="0" rIns="0" bIns="0" rtlCol="0"/>
          <a:lstStyle/>
          <a:p>
            <a:endParaRPr/>
          </a:p>
        </p:txBody>
      </p:sp>
      <p:sp>
        <p:nvSpPr>
          <p:cNvPr id="60" name="object 60"/>
          <p:cNvSpPr/>
          <p:nvPr/>
        </p:nvSpPr>
        <p:spPr>
          <a:xfrm>
            <a:off x="2110211" y="5349461"/>
            <a:ext cx="1276878" cy="979651"/>
          </a:xfrm>
          <a:prstGeom prst="rect">
            <a:avLst/>
          </a:prstGeom>
          <a:blipFill>
            <a:blip r:embed="rId8" cstate="print"/>
            <a:stretch>
              <a:fillRect/>
            </a:stretch>
          </a:blipFill>
        </p:spPr>
        <p:txBody>
          <a:bodyPr wrap="square" lIns="0" tIns="0" rIns="0" bIns="0" rtlCol="0"/>
          <a:lstStyle/>
          <a:p>
            <a:endParaRPr/>
          </a:p>
        </p:txBody>
      </p:sp>
      <p:sp>
        <p:nvSpPr>
          <p:cNvPr id="61" name="object 61"/>
          <p:cNvSpPr/>
          <p:nvPr/>
        </p:nvSpPr>
        <p:spPr>
          <a:xfrm>
            <a:off x="2096769" y="5333201"/>
            <a:ext cx="1304181" cy="1012848"/>
          </a:xfrm>
          <a:custGeom>
            <a:avLst/>
            <a:gdLst/>
            <a:ahLst/>
            <a:cxnLst/>
            <a:rect l="l" t="t" r="r" b="b"/>
            <a:pathLst>
              <a:path w="1183005" h="759460">
                <a:moveTo>
                  <a:pt x="1156716" y="734567"/>
                </a:moveTo>
                <a:lnTo>
                  <a:pt x="25908" y="734567"/>
                </a:lnTo>
                <a:lnTo>
                  <a:pt x="38100" y="745235"/>
                </a:lnTo>
                <a:lnTo>
                  <a:pt x="45720" y="749807"/>
                </a:lnTo>
                <a:lnTo>
                  <a:pt x="60960" y="755903"/>
                </a:lnTo>
                <a:lnTo>
                  <a:pt x="70104" y="757427"/>
                </a:lnTo>
                <a:lnTo>
                  <a:pt x="77724" y="758951"/>
                </a:lnTo>
                <a:lnTo>
                  <a:pt x="1106424" y="758951"/>
                </a:lnTo>
                <a:lnTo>
                  <a:pt x="1114044" y="757427"/>
                </a:lnTo>
                <a:lnTo>
                  <a:pt x="1123188" y="755903"/>
                </a:lnTo>
                <a:lnTo>
                  <a:pt x="1130808" y="752855"/>
                </a:lnTo>
                <a:lnTo>
                  <a:pt x="1146048" y="743711"/>
                </a:lnTo>
                <a:lnTo>
                  <a:pt x="1156716" y="734567"/>
                </a:lnTo>
                <a:close/>
              </a:path>
              <a:path w="1183005" h="759460">
                <a:moveTo>
                  <a:pt x="80772" y="24383"/>
                </a:moveTo>
                <a:lnTo>
                  <a:pt x="24384" y="24383"/>
                </a:lnTo>
                <a:lnTo>
                  <a:pt x="24384" y="25907"/>
                </a:lnTo>
                <a:lnTo>
                  <a:pt x="15240" y="38099"/>
                </a:lnTo>
                <a:lnTo>
                  <a:pt x="6096" y="53339"/>
                </a:lnTo>
                <a:lnTo>
                  <a:pt x="3048" y="60959"/>
                </a:lnTo>
                <a:lnTo>
                  <a:pt x="1524" y="68579"/>
                </a:lnTo>
                <a:lnTo>
                  <a:pt x="0" y="77723"/>
                </a:lnTo>
                <a:lnTo>
                  <a:pt x="0" y="682751"/>
                </a:lnTo>
                <a:lnTo>
                  <a:pt x="1524" y="691895"/>
                </a:lnTo>
                <a:lnTo>
                  <a:pt x="10668" y="714755"/>
                </a:lnTo>
                <a:lnTo>
                  <a:pt x="15240" y="722375"/>
                </a:lnTo>
                <a:lnTo>
                  <a:pt x="24384" y="733043"/>
                </a:lnTo>
                <a:lnTo>
                  <a:pt x="24384" y="734567"/>
                </a:lnTo>
                <a:lnTo>
                  <a:pt x="79248" y="734567"/>
                </a:lnTo>
                <a:lnTo>
                  <a:pt x="67056" y="731519"/>
                </a:lnTo>
                <a:lnTo>
                  <a:pt x="62484" y="729995"/>
                </a:lnTo>
                <a:lnTo>
                  <a:pt x="56387" y="726947"/>
                </a:lnTo>
                <a:lnTo>
                  <a:pt x="51816" y="723899"/>
                </a:lnTo>
                <a:lnTo>
                  <a:pt x="44500" y="717803"/>
                </a:lnTo>
                <a:lnTo>
                  <a:pt x="44196" y="717803"/>
                </a:lnTo>
                <a:lnTo>
                  <a:pt x="42672" y="716279"/>
                </a:lnTo>
                <a:lnTo>
                  <a:pt x="42889" y="716279"/>
                </a:lnTo>
                <a:lnTo>
                  <a:pt x="35052" y="707135"/>
                </a:lnTo>
                <a:lnTo>
                  <a:pt x="32004" y="702563"/>
                </a:lnTo>
                <a:lnTo>
                  <a:pt x="30480" y="696467"/>
                </a:lnTo>
                <a:lnTo>
                  <a:pt x="27431" y="690371"/>
                </a:lnTo>
                <a:lnTo>
                  <a:pt x="25908" y="685799"/>
                </a:lnTo>
                <a:lnTo>
                  <a:pt x="25908" y="79247"/>
                </a:lnTo>
                <a:lnTo>
                  <a:pt x="30480" y="60959"/>
                </a:lnTo>
                <a:lnTo>
                  <a:pt x="36575" y="51815"/>
                </a:lnTo>
                <a:lnTo>
                  <a:pt x="44196" y="41147"/>
                </a:lnTo>
                <a:lnTo>
                  <a:pt x="46228" y="41147"/>
                </a:lnTo>
                <a:lnTo>
                  <a:pt x="53340" y="35051"/>
                </a:lnTo>
                <a:lnTo>
                  <a:pt x="62484" y="28955"/>
                </a:lnTo>
                <a:lnTo>
                  <a:pt x="80772" y="24383"/>
                </a:lnTo>
                <a:close/>
              </a:path>
              <a:path w="1183005" h="759460">
                <a:moveTo>
                  <a:pt x="1139324" y="716728"/>
                </a:moveTo>
                <a:lnTo>
                  <a:pt x="1129284" y="723899"/>
                </a:lnTo>
                <a:lnTo>
                  <a:pt x="1120140" y="729995"/>
                </a:lnTo>
                <a:lnTo>
                  <a:pt x="1101852" y="734567"/>
                </a:lnTo>
                <a:lnTo>
                  <a:pt x="1158240" y="734567"/>
                </a:lnTo>
                <a:lnTo>
                  <a:pt x="1158240" y="733043"/>
                </a:lnTo>
                <a:lnTo>
                  <a:pt x="1168908" y="720851"/>
                </a:lnTo>
                <a:lnTo>
                  <a:pt x="1170432" y="717803"/>
                </a:lnTo>
                <a:lnTo>
                  <a:pt x="1138428" y="717803"/>
                </a:lnTo>
                <a:lnTo>
                  <a:pt x="1139324" y="716728"/>
                </a:lnTo>
                <a:close/>
              </a:path>
              <a:path w="1183005" h="759460">
                <a:moveTo>
                  <a:pt x="42672" y="716279"/>
                </a:moveTo>
                <a:lnTo>
                  <a:pt x="44196" y="717803"/>
                </a:lnTo>
                <a:lnTo>
                  <a:pt x="43434" y="716915"/>
                </a:lnTo>
                <a:lnTo>
                  <a:pt x="42672" y="716279"/>
                </a:lnTo>
                <a:close/>
              </a:path>
              <a:path w="1183005" h="759460">
                <a:moveTo>
                  <a:pt x="43434" y="716915"/>
                </a:moveTo>
                <a:lnTo>
                  <a:pt x="44196" y="717803"/>
                </a:lnTo>
                <a:lnTo>
                  <a:pt x="44500" y="717803"/>
                </a:lnTo>
                <a:lnTo>
                  <a:pt x="43434" y="716915"/>
                </a:lnTo>
                <a:close/>
              </a:path>
              <a:path w="1183005" h="759460">
                <a:moveTo>
                  <a:pt x="1139952" y="716279"/>
                </a:moveTo>
                <a:lnTo>
                  <a:pt x="1139324" y="716728"/>
                </a:lnTo>
                <a:lnTo>
                  <a:pt x="1138428" y="717803"/>
                </a:lnTo>
                <a:lnTo>
                  <a:pt x="1139952" y="716279"/>
                </a:lnTo>
                <a:close/>
              </a:path>
              <a:path w="1183005" h="759460">
                <a:moveTo>
                  <a:pt x="1171194" y="716279"/>
                </a:moveTo>
                <a:lnTo>
                  <a:pt x="1139952" y="716279"/>
                </a:lnTo>
                <a:lnTo>
                  <a:pt x="1138428" y="717803"/>
                </a:lnTo>
                <a:lnTo>
                  <a:pt x="1170432" y="717803"/>
                </a:lnTo>
                <a:lnTo>
                  <a:pt x="1171194" y="716279"/>
                </a:lnTo>
                <a:close/>
              </a:path>
              <a:path w="1183005" h="759460">
                <a:moveTo>
                  <a:pt x="42889" y="716279"/>
                </a:moveTo>
                <a:lnTo>
                  <a:pt x="42672" y="716279"/>
                </a:lnTo>
                <a:lnTo>
                  <a:pt x="43434" y="716915"/>
                </a:lnTo>
                <a:lnTo>
                  <a:pt x="42889" y="716279"/>
                </a:lnTo>
                <a:close/>
              </a:path>
              <a:path w="1183005" h="759460">
                <a:moveTo>
                  <a:pt x="1170127" y="41147"/>
                </a:moveTo>
                <a:lnTo>
                  <a:pt x="1138428" y="41147"/>
                </a:lnTo>
                <a:lnTo>
                  <a:pt x="1147572" y="53339"/>
                </a:lnTo>
                <a:lnTo>
                  <a:pt x="1150620" y="57911"/>
                </a:lnTo>
                <a:lnTo>
                  <a:pt x="1152144" y="62483"/>
                </a:lnTo>
                <a:lnTo>
                  <a:pt x="1155192" y="68579"/>
                </a:lnTo>
                <a:lnTo>
                  <a:pt x="1156716" y="74675"/>
                </a:lnTo>
                <a:lnTo>
                  <a:pt x="1156716" y="679703"/>
                </a:lnTo>
                <a:lnTo>
                  <a:pt x="1152144" y="697991"/>
                </a:lnTo>
                <a:lnTo>
                  <a:pt x="1149096" y="702563"/>
                </a:lnTo>
                <a:lnTo>
                  <a:pt x="1146048" y="708659"/>
                </a:lnTo>
                <a:lnTo>
                  <a:pt x="1139324" y="716728"/>
                </a:lnTo>
                <a:lnTo>
                  <a:pt x="1139952" y="716279"/>
                </a:lnTo>
                <a:lnTo>
                  <a:pt x="1171194" y="716279"/>
                </a:lnTo>
                <a:lnTo>
                  <a:pt x="1171956" y="714755"/>
                </a:lnTo>
                <a:lnTo>
                  <a:pt x="1176528" y="707135"/>
                </a:lnTo>
                <a:lnTo>
                  <a:pt x="1179576" y="697991"/>
                </a:lnTo>
                <a:lnTo>
                  <a:pt x="1181100" y="690371"/>
                </a:lnTo>
                <a:lnTo>
                  <a:pt x="1182624" y="681227"/>
                </a:lnTo>
                <a:lnTo>
                  <a:pt x="1182624" y="76199"/>
                </a:lnTo>
                <a:lnTo>
                  <a:pt x="1181100" y="67055"/>
                </a:lnTo>
                <a:lnTo>
                  <a:pt x="1171956" y="44195"/>
                </a:lnTo>
                <a:lnTo>
                  <a:pt x="1170127" y="41147"/>
                </a:lnTo>
                <a:close/>
              </a:path>
              <a:path w="1183005" h="759460">
                <a:moveTo>
                  <a:pt x="46228" y="41147"/>
                </a:moveTo>
                <a:lnTo>
                  <a:pt x="44196" y="41147"/>
                </a:lnTo>
                <a:lnTo>
                  <a:pt x="42672" y="44195"/>
                </a:lnTo>
                <a:lnTo>
                  <a:pt x="46228" y="41147"/>
                </a:lnTo>
                <a:close/>
              </a:path>
              <a:path w="1183005" h="759460">
                <a:moveTo>
                  <a:pt x="1158240" y="24383"/>
                </a:moveTo>
                <a:lnTo>
                  <a:pt x="1095756" y="24383"/>
                </a:lnTo>
                <a:lnTo>
                  <a:pt x="1103376" y="25907"/>
                </a:lnTo>
                <a:lnTo>
                  <a:pt x="1109472" y="25907"/>
                </a:lnTo>
                <a:lnTo>
                  <a:pt x="1115568" y="27431"/>
                </a:lnTo>
                <a:lnTo>
                  <a:pt x="1120140" y="30479"/>
                </a:lnTo>
                <a:lnTo>
                  <a:pt x="1126236" y="32003"/>
                </a:lnTo>
                <a:lnTo>
                  <a:pt x="1130808" y="35051"/>
                </a:lnTo>
                <a:lnTo>
                  <a:pt x="1139952" y="44195"/>
                </a:lnTo>
                <a:lnTo>
                  <a:pt x="1138428" y="41147"/>
                </a:lnTo>
                <a:lnTo>
                  <a:pt x="1170127" y="41147"/>
                </a:lnTo>
                <a:lnTo>
                  <a:pt x="1167384" y="36575"/>
                </a:lnTo>
                <a:lnTo>
                  <a:pt x="1158240" y="25907"/>
                </a:lnTo>
                <a:lnTo>
                  <a:pt x="1158240" y="24383"/>
                </a:lnTo>
                <a:close/>
              </a:path>
              <a:path w="1183005" h="759460">
                <a:moveTo>
                  <a:pt x="1104900" y="0"/>
                </a:moveTo>
                <a:lnTo>
                  <a:pt x="76200" y="0"/>
                </a:lnTo>
                <a:lnTo>
                  <a:pt x="68580" y="1523"/>
                </a:lnTo>
                <a:lnTo>
                  <a:pt x="59436" y="3047"/>
                </a:lnTo>
                <a:lnTo>
                  <a:pt x="51816" y="6095"/>
                </a:lnTo>
                <a:lnTo>
                  <a:pt x="36575" y="15239"/>
                </a:lnTo>
                <a:lnTo>
                  <a:pt x="25908" y="24383"/>
                </a:lnTo>
                <a:lnTo>
                  <a:pt x="1156716" y="24383"/>
                </a:lnTo>
                <a:lnTo>
                  <a:pt x="1144524" y="13715"/>
                </a:lnTo>
                <a:lnTo>
                  <a:pt x="1136904" y="9143"/>
                </a:lnTo>
                <a:lnTo>
                  <a:pt x="1121664" y="3047"/>
                </a:lnTo>
                <a:lnTo>
                  <a:pt x="1112520" y="1523"/>
                </a:lnTo>
                <a:lnTo>
                  <a:pt x="1104900" y="0"/>
                </a:lnTo>
                <a:close/>
              </a:path>
            </a:pathLst>
          </a:custGeom>
          <a:solidFill>
            <a:srgbClr val="4F81BD"/>
          </a:solidFill>
        </p:spPr>
        <p:txBody>
          <a:bodyPr wrap="square" lIns="0" tIns="0" rIns="0" bIns="0" rtlCol="0"/>
          <a:lstStyle/>
          <a:p>
            <a:endParaRPr/>
          </a:p>
        </p:txBody>
      </p:sp>
      <p:sp>
        <p:nvSpPr>
          <p:cNvPr id="62" name="object 62"/>
          <p:cNvSpPr txBox="1"/>
          <p:nvPr/>
        </p:nvSpPr>
        <p:spPr>
          <a:xfrm>
            <a:off x="2170064" y="5686080"/>
            <a:ext cx="1152271" cy="415314"/>
          </a:xfrm>
          <a:prstGeom prst="rect">
            <a:avLst/>
          </a:prstGeom>
        </p:spPr>
        <p:txBody>
          <a:bodyPr vert="horz" wrap="square" lIns="0" tIns="15057" rIns="0" bIns="0" rtlCol="0">
            <a:spAutoFit/>
          </a:bodyPr>
          <a:lstStyle/>
          <a:p>
            <a:pPr marL="15057" algn="ctr">
              <a:spcBef>
                <a:spcPts val="119"/>
              </a:spcBef>
            </a:pPr>
            <a:r>
              <a:rPr lang="tr-TR" sz="1300" spc="-89" dirty="0">
                <a:latin typeface="Arial"/>
                <a:cs typeface="Arial"/>
              </a:rPr>
              <a:t>Taşınır  </a:t>
            </a:r>
            <a:r>
              <a:rPr sz="1300" spc="-71" dirty="0" err="1">
                <a:latin typeface="Arial"/>
                <a:cs typeface="Arial"/>
              </a:rPr>
              <a:t>Kayıt</a:t>
            </a:r>
            <a:r>
              <a:rPr sz="1300" spc="-119" dirty="0">
                <a:latin typeface="Arial"/>
                <a:cs typeface="Arial"/>
              </a:rPr>
              <a:t> </a:t>
            </a:r>
            <a:r>
              <a:rPr lang="tr-TR" sz="1300" spc="-119" dirty="0">
                <a:latin typeface="Arial"/>
                <a:cs typeface="Arial"/>
              </a:rPr>
              <a:t>İşlemleri</a:t>
            </a:r>
            <a:endParaRPr sz="1300" dirty="0">
              <a:latin typeface="Arial"/>
              <a:cs typeface="Arial"/>
            </a:endParaRPr>
          </a:p>
        </p:txBody>
      </p:sp>
      <p:sp>
        <p:nvSpPr>
          <p:cNvPr id="63" name="object 63"/>
          <p:cNvSpPr/>
          <p:nvPr/>
        </p:nvSpPr>
        <p:spPr>
          <a:xfrm>
            <a:off x="3534163" y="5220773"/>
            <a:ext cx="1269879" cy="945946"/>
          </a:xfrm>
          <a:custGeom>
            <a:avLst/>
            <a:gdLst/>
            <a:ahLst/>
            <a:cxnLst/>
            <a:rect l="l" t="t" r="r" b="b"/>
            <a:pathLst>
              <a:path w="1151889" h="709295">
                <a:moveTo>
                  <a:pt x="60461" y="707623"/>
                </a:moveTo>
                <a:lnTo>
                  <a:pt x="67759" y="709142"/>
                </a:lnTo>
                <a:lnTo>
                  <a:pt x="1078171" y="709142"/>
                </a:lnTo>
                <a:lnTo>
                  <a:pt x="60461" y="707623"/>
                </a:lnTo>
                <a:close/>
              </a:path>
              <a:path w="1151889" h="709295">
                <a:moveTo>
                  <a:pt x="36324" y="701044"/>
                </a:moveTo>
                <a:lnTo>
                  <a:pt x="39613" y="703284"/>
                </a:lnTo>
                <a:lnTo>
                  <a:pt x="43417" y="704076"/>
                </a:lnTo>
                <a:lnTo>
                  <a:pt x="40327" y="703046"/>
                </a:lnTo>
                <a:lnTo>
                  <a:pt x="36324" y="701044"/>
                </a:lnTo>
                <a:close/>
              </a:path>
              <a:path w="1151889" h="709295">
                <a:moveTo>
                  <a:pt x="14698" y="685037"/>
                </a:moveTo>
                <a:lnTo>
                  <a:pt x="16324" y="687425"/>
                </a:lnTo>
                <a:lnTo>
                  <a:pt x="18713" y="689052"/>
                </a:lnTo>
                <a:lnTo>
                  <a:pt x="14698" y="685037"/>
                </a:lnTo>
                <a:close/>
              </a:path>
              <a:path w="1151889" h="709295">
                <a:moveTo>
                  <a:pt x="2227" y="666470"/>
                </a:moveTo>
                <a:lnTo>
                  <a:pt x="2055" y="666470"/>
                </a:lnTo>
                <a:lnTo>
                  <a:pt x="2227" y="666724"/>
                </a:lnTo>
                <a:lnTo>
                  <a:pt x="2227" y="666470"/>
                </a:lnTo>
                <a:close/>
              </a:path>
              <a:path w="1151889" h="709295">
                <a:moveTo>
                  <a:pt x="703" y="661898"/>
                </a:moveTo>
                <a:lnTo>
                  <a:pt x="0" y="661898"/>
                </a:lnTo>
                <a:lnTo>
                  <a:pt x="465" y="664137"/>
                </a:lnTo>
                <a:lnTo>
                  <a:pt x="703" y="664486"/>
                </a:lnTo>
                <a:lnTo>
                  <a:pt x="703" y="661898"/>
                </a:lnTo>
                <a:close/>
              </a:path>
              <a:path w="1151889" h="709295">
                <a:moveTo>
                  <a:pt x="1133035" y="0"/>
                </a:moveTo>
                <a:lnTo>
                  <a:pt x="1133035" y="482"/>
                </a:lnTo>
                <a:lnTo>
                  <a:pt x="1133358" y="482"/>
                </a:lnTo>
                <a:lnTo>
                  <a:pt x="1133035" y="0"/>
                </a:lnTo>
                <a:close/>
              </a:path>
              <a:path w="1151889" h="709295">
                <a:moveTo>
                  <a:pt x="1145227" y="18259"/>
                </a:moveTo>
                <a:lnTo>
                  <a:pt x="1145227" y="18770"/>
                </a:lnTo>
                <a:lnTo>
                  <a:pt x="1145569" y="18770"/>
                </a:lnTo>
                <a:lnTo>
                  <a:pt x="1145227" y="18259"/>
                </a:lnTo>
                <a:close/>
              </a:path>
              <a:path w="1151889" h="709295">
                <a:moveTo>
                  <a:pt x="1151286" y="47537"/>
                </a:moveTo>
                <a:lnTo>
                  <a:pt x="1149819" y="643496"/>
                </a:lnTo>
                <a:lnTo>
                  <a:pt x="1151323" y="635990"/>
                </a:lnTo>
                <a:lnTo>
                  <a:pt x="1151286" y="47537"/>
                </a:lnTo>
                <a:close/>
              </a:path>
              <a:path w="1151889" h="709295">
                <a:moveTo>
                  <a:pt x="1145956" y="662762"/>
                </a:moveTo>
                <a:lnTo>
                  <a:pt x="1145314" y="664686"/>
                </a:lnTo>
                <a:lnTo>
                  <a:pt x="1145680" y="664137"/>
                </a:lnTo>
                <a:lnTo>
                  <a:pt x="1145956" y="662762"/>
                </a:lnTo>
                <a:close/>
              </a:path>
              <a:path w="1151889" h="709295">
                <a:moveTo>
                  <a:pt x="1128617" y="688491"/>
                </a:moveTo>
                <a:lnTo>
                  <a:pt x="1126939" y="689330"/>
                </a:lnTo>
                <a:lnTo>
                  <a:pt x="1125970" y="690299"/>
                </a:lnTo>
                <a:lnTo>
                  <a:pt x="1128617" y="688491"/>
                </a:lnTo>
                <a:close/>
              </a:path>
              <a:path w="1151889" h="709295">
                <a:moveTo>
                  <a:pt x="1108935" y="701936"/>
                </a:moveTo>
                <a:lnTo>
                  <a:pt x="1105603" y="703046"/>
                </a:lnTo>
                <a:lnTo>
                  <a:pt x="1103869" y="703914"/>
                </a:lnTo>
                <a:lnTo>
                  <a:pt x="1106961" y="703284"/>
                </a:lnTo>
                <a:lnTo>
                  <a:pt x="1108935" y="701936"/>
                </a:lnTo>
                <a:close/>
              </a:path>
            </a:pathLst>
          </a:custGeom>
          <a:solidFill>
            <a:srgbClr val="4F81BD"/>
          </a:solidFill>
        </p:spPr>
        <p:txBody>
          <a:bodyPr wrap="square" lIns="0" tIns="0" rIns="0" bIns="0" rtlCol="0"/>
          <a:lstStyle/>
          <a:p>
            <a:endParaRPr/>
          </a:p>
        </p:txBody>
      </p:sp>
      <p:sp>
        <p:nvSpPr>
          <p:cNvPr id="64" name="object 64"/>
          <p:cNvSpPr/>
          <p:nvPr/>
        </p:nvSpPr>
        <p:spPr>
          <a:xfrm>
            <a:off x="3508056" y="5160441"/>
            <a:ext cx="1317482" cy="1033173"/>
          </a:xfrm>
          <a:custGeom>
            <a:avLst/>
            <a:gdLst/>
            <a:ahLst/>
            <a:cxnLst/>
            <a:rect l="l" t="t" r="r" b="b"/>
            <a:pathLst>
              <a:path w="1195070" h="774700">
                <a:moveTo>
                  <a:pt x="1101852" y="0"/>
                </a:moveTo>
                <a:lnTo>
                  <a:pt x="91439" y="0"/>
                </a:lnTo>
                <a:lnTo>
                  <a:pt x="80772" y="1523"/>
                </a:lnTo>
                <a:lnTo>
                  <a:pt x="71627" y="3047"/>
                </a:lnTo>
                <a:lnTo>
                  <a:pt x="64007" y="4571"/>
                </a:lnTo>
                <a:lnTo>
                  <a:pt x="54863" y="7619"/>
                </a:lnTo>
                <a:lnTo>
                  <a:pt x="47243" y="12191"/>
                </a:lnTo>
                <a:lnTo>
                  <a:pt x="38100" y="16763"/>
                </a:lnTo>
                <a:lnTo>
                  <a:pt x="27431" y="25907"/>
                </a:lnTo>
                <a:lnTo>
                  <a:pt x="27431" y="27431"/>
                </a:lnTo>
                <a:lnTo>
                  <a:pt x="25907" y="27431"/>
                </a:lnTo>
                <a:lnTo>
                  <a:pt x="25907" y="28955"/>
                </a:lnTo>
                <a:lnTo>
                  <a:pt x="15239" y="42671"/>
                </a:lnTo>
                <a:lnTo>
                  <a:pt x="6095" y="57911"/>
                </a:lnTo>
                <a:lnTo>
                  <a:pt x="3048" y="67055"/>
                </a:lnTo>
                <a:lnTo>
                  <a:pt x="1524" y="74675"/>
                </a:lnTo>
                <a:lnTo>
                  <a:pt x="0" y="83819"/>
                </a:lnTo>
                <a:lnTo>
                  <a:pt x="0" y="691895"/>
                </a:lnTo>
                <a:lnTo>
                  <a:pt x="1524" y="701039"/>
                </a:lnTo>
                <a:lnTo>
                  <a:pt x="4571" y="708659"/>
                </a:lnTo>
                <a:lnTo>
                  <a:pt x="7619" y="717803"/>
                </a:lnTo>
                <a:lnTo>
                  <a:pt x="10668" y="725423"/>
                </a:lnTo>
                <a:lnTo>
                  <a:pt x="15239" y="731519"/>
                </a:lnTo>
                <a:lnTo>
                  <a:pt x="15239" y="733043"/>
                </a:lnTo>
                <a:lnTo>
                  <a:pt x="16763" y="734567"/>
                </a:lnTo>
                <a:lnTo>
                  <a:pt x="25907" y="745235"/>
                </a:lnTo>
                <a:lnTo>
                  <a:pt x="27431" y="746759"/>
                </a:lnTo>
                <a:lnTo>
                  <a:pt x="27431" y="748283"/>
                </a:lnTo>
                <a:lnTo>
                  <a:pt x="41148" y="757427"/>
                </a:lnTo>
                <a:lnTo>
                  <a:pt x="48768" y="763523"/>
                </a:lnTo>
                <a:lnTo>
                  <a:pt x="56387" y="766571"/>
                </a:lnTo>
                <a:lnTo>
                  <a:pt x="65531" y="769619"/>
                </a:lnTo>
                <a:lnTo>
                  <a:pt x="83820" y="772667"/>
                </a:lnTo>
                <a:lnTo>
                  <a:pt x="91439" y="774191"/>
                </a:lnTo>
                <a:lnTo>
                  <a:pt x="1103376" y="774191"/>
                </a:lnTo>
                <a:lnTo>
                  <a:pt x="1130808" y="769619"/>
                </a:lnTo>
                <a:lnTo>
                  <a:pt x="1138427" y="766571"/>
                </a:lnTo>
                <a:lnTo>
                  <a:pt x="1147572" y="761999"/>
                </a:lnTo>
                <a:lnTo>
                  <a:pt x="1155191" y="755903"/>
                </a:lnTo>
                <a:lnTo>
                  <a:pt x="1157325" y="754379"/>
                </a:lnTo>
                <a:lnTo>
                  <a:pt x="1112520" y="754379"/>
                </a:lnTo>
                <a:lnTo>
                  <a:pt x="80772" y="752855"/>
                </a:lnTo>
                <a:lnTo>
                  <a:pt x="73151" y="751331"/>
                </a:lnTo>
                <a:lnTo>
                  <a:pt x="64007" y="748283"/>
                </a:lnTo>
                <a:lnTo>
                  <a:pt x="51815" y="742187"/>
                </a:lnTo>
                <a:lnTo>
                  <a:pt x="47243" y="737615"/>
                </a:lnTo>
                <a:lnTo>
                  <a:pt x="44195" y="736091"/>
                </a:lnTo>
                <a:lnTo>
                  <a:pt x="36575" y="728471"/>
                </a:lnTo>
                <a:lnTo>
                  <a:pt x="35051" y="728471"/>
                </a:lnTo>
                <a:lnTo>
                  <a:pt x="35051" y="725423"/>
                </a:lnTo>
                <a:lnTo>
                  <a:pt x="32004" y="722375"/>
                </a:lnTo>
                <a:lnTo>
                  <a:pt x="30480" y="722375"/>
                </a:lnTo>
                <a:lnTo>
                  <a:pt x="30480" y="719327"/>
                </a:lnTo>
                <a:lnTo>
                  <a:pt x="28956" y="717803"/>
                </a:lnTo>
                <a:lnTo>
                  <a:pt x="27431" y="717803"/>
                </a:lnTo>
                <a:lnTo>
                  <a:pt x="27431" y="714755"/>
                </a:lnTo>
                <a:lnTo>
                  <a:pt x="25907" y="714755"/>
                </a:lnTo>
                <a:lnTo>
                  <a:pt x="25907" y="711707"/>
                </a:lnTo>
                <a:lnTo>
                  <a:pt x="24383" y="711707"/>
                </a:lnTo>
                <a:lnTo>
                  <a:pt x="24383" y="707135"/>
                </a:lnTo>
                <a:lnTo>
                  <a:pt x="22860" y="707135"/>
                </a:lnTo>
                <a:lnTo>
                  <a:pt x="22860" y="704087"/>
                </a:lnTo>
                <a:lnTo>
                  <a:pt x="21336" y="704087"/>
                </a:lnTo>
                <a:lnTo>
                  <a:pt x="21336" y="697991"/>
                </a:lnTo>
                <a:lnTo>
                  <a:pt x="19812" y="697991"/>
                </a:lnTo>
                <a:lnTo>
                  <a:pt x="19812" y="690371"/>
                </a:lnTo>
                <a:lnTo>
                  <a:pt x="18287" y="690371"/>
                </a:lnTo>
                <a:lnTo>
                  <a:pt x="18287" y="83819"/>
                </a:lnTo>
                <a:lnTo>
                  <a:pt x="19812" y="76199"/>
                </a:lnTo>
                <a:lnTo>
                  <a:pt x="21336" y="70103"/>
                </a:lnTo>
                <a:lnTo>
                  <a:pt x="22860" y="67055"/>
                </a:lnTo>
                <a:lnTo>
                  <a:pt x="24383" y="62483"/>
                </a:lnTo>
                <a:lnTo>
                  <a:pt x="27431" y="56387"/>
                </a:lnTo>
                <a:lnTo>
                  <a:pt x="28956" y="54863"/>
                </a:lnTo>
                <a:lnTo>
                  <a:pt x="30480" y="51815"/>
                </a:lnTo>
                <a:lnTo>
                  <a:pt x="33527" y="48767"/>
                </a:lnTo>
                <a:lnTo>
                  <a:pt x="35051" y="45719"/>
                </a:lnTo>
                <a:lnTo>
                  <a:pt x="45719" y="35051"/>
                </a:lnTo>
                <a:lnTo>
                  <a:pt x="48768" y="33527"/>
                </a:lnTo>
                <a:lnTo>
                  <a:pt x="51815" y="30479"/>
                </a:lnTo>
                <a:lnTo>
                  <a:pt x="64007" y="24383"/>
                </a:lnTo>
                <a:lnTo>
                  <a:pt x="73151" y="21335"/>
                </a:lnTo>
                <a:lnTo>
                  <a:pt x="80772" y="19811"/>
                </a:lnTo>
                <a:lnTo>
                  <a:pt x="1158893" y="19811"/>
                </a:lnTo>
                <a:lnTo>
                  <a:pt x="1153667" y="15239"/>
                </a:lnTo>
                <a:lnTo>
                  <a:pt x="1146048" y="10667"/>
                </a:lnTo>
                <a:lnTo>
                  <a:pt x="1136903" y="7619"/>
                </a:lnTo>
                <a:lnTo>
                  <a:pt x="1129284" y="4571"/>
                </a:lnTo>
                <a:lnTo>
                  <a:pt x="1120139" y="1523"/>
                </a:lnTo>
                <a:lnTo>
                  <a:pt x="1110996" y="1523"/>
                </a:lnTo>
                <a:lnTo>
                  <a:pt x="1101852" y="0"/>
                </a:lnTo>
                <a:close/>
              </a:path>
              <a:path w="1195070" h="774700">
                <a:moveTo>
                  <a:pt x="1158893" y="19811"/>
                </a:moveTo>
                <a:lnTo>
                  <a:pt x="1114043" y="19811"/>
                </a:lnTo>
                <a:lnTo>
                  <a:pt x="1126236" y="22859"/>
                </a:lnTo>
                <a:lnTo>
                  <a:pt x="1129284" y="24383"/>
                </a:lnTo>
                <a:lnTo>
                  <a:pt x="1133855" y="25907"/>
                </a:lnTo>
                <a:lnTo>
                  <a:pt x="1139952" y="28955"/>
                </a:lnTo>
                <a:lnTo>
                  <a:pt x="1141476" y="30479"/>
                </a:lnTo>
                <a:lnTo>
                  <a:pt x="1144524" y="32003"/>
                </a:lnTo>
                <a:lnTo>
                  <a:pt x="1149096" y="36575"/>
                </a:lnTo>
                <a:lnTo>
                  <a:pt x="1152143" y="38099"/>
                </a:lnTo>
                <a:lnTo>
                  <a:pt x="1156715" y="42671"/>
                </a:lnTo>
                <a:lnTo>
                  <a:pt x="1156715" y="45719"/>
                </a:lnTo>
                <a:lnTo>
                  <a:pt x="1158239" y="45719"/>
                </a:lnTo>
                <a:lnTo>
                  <a:pt x="1162812" y="50291"/>
                </a:lnTo>
                <a:lnTo>
                  <a:pt x="1162812" y="53339"/>
                </a:lnTo>
                <a:lnTo>
                  <a:pt x="1164336" y="53339"/>
                </a:lnTo>
                <a:lnTo>
                  <a:pt x="1165860" y="54863"/>
                </a:lnTo>
                <a:lnTo>
                  <a:pt x="1165860" y="57911"/>
                </a:lnTo>
                <a:lnTo>
                  <a:pt x="1167384" y="57911"/>
                </a:lnTo>
                <a:lnTo>
                  <a:pt x="1167384" y="60959"/>
                </a:lnTo>
                <a:lnTo>
                  <a:pt x="1168908" y="60959"/>
                </a:lnTo>
                <a:lnTo>
                  <a:pt x="1168908" y="64007"/>
                </a:lnTo>
                <a:lnTo>
                  <a:pt x="1170432" y="64007"/>
                </a:lnTo>
                <a:lnTo>
                  <a:pt x="1170432" y="68579"/>
                </a:lnTo>
                <a:lnTo>
                  <a:pt x="1171955" y="68579"/>
                </a:lnTo>
                <a:lnTo>
                  <a:pt x="1171955" y="71627"/>
                </a:lnTo>
                <a:lnTo>
                  <a:pt x="1173479" y="71627"/>
                </a:lnTo>
                <a:lnTo>
                  <a:pt x="1173479" y="77723"/>
                </a:lnTo>
                <a:lnTo>
                  <a:pt x="1175003" y="77723"/>
                </a:lnTo>
                <a:lnTo>
                  <a:pt x="1173479" y="696467"/>
                </a:lnTo>
                <a:lnTo>
                  <a:pt x="1168908" y="710183"/>
                </a:lnTo>
                <a:lnTo>
                  <a:pt x="1164336" y="719327"/>
                </a:lnTo>
                <a:lnTo>
                  <a:pt x="1162812" y="720851"/>
                </a:lnTo>
                <a:lnTo>
                  <a:pt x="1161288" y="723899"/>
                </a:lnTo>
                <a:lnTo>
                  <a:pt x="1156715" y="728471"/>
                </a:lnTo>
                <a:lnTo>
                  <a:pt x="1155191" y="731519"/>
                </a:lnTo>
                <a:lnTo>
                  <a:pt x="1153667" y="733043"/>
                </a:lnTo>
                <a:lnTo>
                  <a:pt x="1150620" y="734567"/>
                </a:lnTo>
                <a:lnTo>
                  <a:pt x="1144524" y="740663"/>
                </a:lnTo>
                <a:lnTo>
                  <a:pt x="1138427" y="743711"/>
                </a:lnTo>
                <a:lnTo>
                  <a:pt x="1136903" y="745235"/>
                </a:lnTo>
                <a:lnTo>
                  <a:pt x="1133855" y="746759"/>
                </a:lnTo>
                <a:lnTo>
                  <a:pt x="1129284" y="748283"/>
                </a:lnTo>
                <a:lnTo>
                  <a:pt x="1126236" y="749807"/>
                </a:lnTo>
                <a:lnTo>
                  <a:pt x="1120139" y="751331"/>
                </a:lnTo>
                <a:lnTo>
                  <a:pt x="1112520" y="752855"/>
                </a:lnTo>
                <a:lnTo>
                  <a:pt x="1112520" y="754379"/>
                </a:lnTo>
                <a:lnTo>
                  <a:pt x="1157325" y="754379"/>
                </a:lnTo>
                <a:lnTo>
                  <a:pt x="1165860" y="748283"/>
                </a:lnTo>
                <a:lnTo>
                  <a:pt x="1167384" y="746759"/>
                </a:lnTo>
                <a:lnTo>
                  <a:pt x="1167384" y="745235"/>
                </a:lnTo>
                <a:lnTo>
                  <a:pt x="1168908" y="745235"/>
                </a:lnTo>
                <a:lnTo>
                  <a:pt x="1178052" y="734567"/>
                </a:lnTo>
                <a:lnTo>
                  <a:pt x="1178052" y="733043"/>
                </a:lnTo>
                <a:lnTo>
                  <a:pt x="1179576" y="733043"/>
                </a:lnTo>
                <a:lnTo>
                  <a:pt x="1179576" y="731519"/>
                </a:lnTo>
                <a:lnTo>
                  <a:pt x="1184148" y="723899"/>
                </a:lnTo>
                <a:lnTo>
                  <a:pt x="1187196" y="716279"/>
                </a:lnTo>
                <a:lnTo>
                  <a:pt x="1193291" y="697991"/>
                </a:lnTo>
                <a:lnTo>
                  <a:pt x="1194815" y="688847"/>
                </a:lnTo>
                <a:lnTo>
                  <a:pt x="1194815" y="82295"/>
                </a:lnTo>
                <a:lnTo>
                  <a:pt x="1178052" y="39623"/>
                </a:lnTo>
                <a:lnTo>
                  <a:pt x="1165860" y="25907"/>
                </a:lnTo>
                <a:lnTo>
                  <a:pt x="1158893" y="19811"/>
                </a:lnTo>
                <a:close/>
              </a:path>
            </a:pathLst>
          </a:custGeom>
          <a:solidFill>
            <a:srgbClr val="FFFFFF"/>
          </a:solidFill>
        </p:spPr>
        <p:txBody>
          <a:bodyPr wrap="square" lIns="0" tIns="0" rIns="0" bIns="0" rtlCol="0"/>
          <a:lstStyle/>
          <a:p>
            <a:endParaRPr/>
          </a:p>
        </p:txBody>
      </p:sp>
      <p:sp>
        <p:nvSpPr>
          <p:cNvPr id="65" name="object 65"/>
          <p:cNvSpPr/>
          <p:nvPr/>
        </p:nvSpPr>
        <p:spPr>
          <a:xfrm>
            <a:off x="3528219" y="5186864"/>
            <a:ext cx="1275479" cy="979820"/>
          </a:xfrm>
          <a:custGeom>
            <a:avLst/>
            <a:gdLst/>
            <a:ahLst/>
            <a:cxnLst/>
            <a:rect l="l" t="t" r="r" b="b"/>
            <a:pathLst>
              <a:path w="1156970" h="734695">
                <a:moveTo>
                  <a:pt x="1083564" y="0"/>
                </a:moveTo>
                <a:lnTo>
                  <a:pt x="73151" y="0"/>
                </a:lnTo>
                <a:lnTo>
                  <a:pt x="45005" y="5643"/>
                </a:lnTo>
                <a:lnTo>
                  <a:pt x="21717" y="21145"/>
                </a:lnTo>
                <a:lnTo>
                  <a:pt x="5857" y="44362"/>
                </a:lnTo>
                <a:lnTo>
                  <a:pt x="0" y="73152"/>
                </a:lnTo>
                <a:lnTo>
                  <a:pt x="0" y="661416"/>
                </a:lnTo>
                <a:lnTo>
                  <a:pt x="5857" y="689562"/>
                </a:lnTo>
                <a:lnTo>
                  <a:pt x="21716" y="712851"/>
                </a:lnTo>
                <a:lnTo>
                  <a:pt x="45005" y="728710"/>
                </a:lnTo>
                <a:lnTo>
                  <a:pt x="73151" y="734568"/>
                </a:lnTo>
                <a:lnTo>
                  <a:pt x="1083564" y="734568"/>
                </a:lnTo>
                <a:lnTo>
                  <a:pt x="1112353" y="728710"/>
                </a:lnTo>
                <a:lnTo>
                  <a:pt x="1135570" y="712851"/>
                </a:lnTo>
                <a:lnTo>
                  <a:pt x="1151072" y="689562"/>
                </a:lnTo>
                <a:lnTo>
                  <a:pt x="1156715" y="661416"/>
                </a:lnTo>
                <a:lnTo>
                  <a:pt x="1156715" y="73152"/>
                </a:lnTo>
                <a:lnTo>
                  <a:pt x="1151072" y="44362"/>
                </a:lnTo>
                <a:lnTo>
                  <a:pt x="1135570" y="21145"/>
                </a:lnTo>
                <a:lnTo>
                  <a:pt x="1112353" y="5643"/>
                </a:lnTo>
                <a:lnTo>
                  <a:pt x="1083564" y="0"/>
                </a:lnTo>
                <a:close/>
              </a:path>
            </a:pathLst>
          </a:custGeom>
          <a:solidFill>
            <a:srgbClr val="4F81BD"/>
          </a:solidFill>
        </p:spPr>
        <p:txBody>
          <a:bodyPr wrap="square" lIns="0" tIns="0" rIns="0" bIns="0" rtlCol="0"/>
          <a:lstStyle/>
          <a:p>
            <a:endParaRPr/>
          </a:p>
        </p:txBody>
      </p:sp>
      <p:sp>
        <p:nvSpPr>
          <p:cNvPr id="66" name="object 66"/>
          <p:cNvSpPr/>
          <p:nvPr/>
        </p:nvSpPr>
        <p:spPr>
          <a:xfrm>
            <a:off x="3508056" y="5160441"/>
            <a:ext cx="1317482" cy="1033173"/>
          </a:xfrm>
          <a:custGeom>
            <a:avLst/>
            <a:gdLst/>
            <a:ahLst/>
            <a:cxnLst/>
            <a:rect l="l" t="t" r="r" b="b"/>
            <a:pathLst>
              <a:path w="1195070" h="774700">
                <a:moveTo>
                  <a:pt x="1101852" y="0"/>
                </a:moveTo>
                <a:lnTo>
                  <a:pt x="91439" y="0"/>
                </a:lnTo>
                <a:lnTo>
                  <a:pt x="80772" y="1523"/>
                </a:lnTo>
                <a:lnTo>
                  <a:pt x="71627" y="3047"/>
                </a:lnTo>
                <a:lnTo>
                  <a:pt x="64007" y="4571"/>
                </a:lnTo>
                <a:lnTo>
                  <a:pt x="54863" y="7619"/>
                </a:lnTo>
                <a:lnTo>
                  <a:pt x="47243" y="12191"/>
                </a:lnTo>
                <a:lnTo>
                  <a:pt x="38100" y="16763"/>
                </a:lnTo>
                <a:lnTo>
                  <a:pt x="27431" y="25907"/>
                </a:lnTo>
                <a:lnTo>
                  <a:pt x="27431" y="27431"/>
                </a:lnTo>
                <a:lnTo>
                  <a:pt x="25907" y="27431"/>
                </a:lnTo>
                <a:lnTo>
                  <a:pt x="25907" y="28955"/>
                </a:lnTo>
                <a:lnTo>
                  <a:pt x="15239" y="42671"/>
                </a:lnTo>
                <a:lnTo>
                  <a:pt x="6095" y="57911"/>
                </a:lnTo>
                <a:lnTo>
                  <a:pt x="3048" y="67055"/>
                </a:lnTo>
                <a:lnTo>
                  <a:pt x="1524" y="74675"/>
                </a:lnTo>
                <a:lnTo>
                  <a:pt x="0" y="83819"/>
                </a:lnTo>
                <a:lnTo>
                  <a:pt x="0" y="691895"/>
                </a:lnTo>
                <a:lnTo>
                  <a:pt x="1524" y="701039"/>
                </a:lnTo>
                <a:lnTo>
                  <a:pt x="4571" y="708659"/>
                </a:lnTo>
                <a:lnTo>
                  <a:pt x="7619" y="717803"/>
                </a:lnTo>
                <a:lnTo>
                  <a:pt x="10668" y="725423"/>
                </a:lnTo>
                <a:lnTo>
                  <a:pt x="15239" y="731519"/>
                </a:lnTo>
                <a:lnTo>
                  <a:pt x="15239" y="733043"/>
                </a:lnTo>
                <a:lnTo>
                  <a:pt x="16763" y="734567"/>
                </a:lnTo>
                <a:lnTo>
                  <a:pt x="25907" y="745235"/>
                </a:lnTo>
                <a:lnTo>
                  <a:pt x="27431" y="746759"/>
                </a:lnTo>
                <a:lnTo>
                  <a:pt x="27431" y="748283"/>
                </a:lnTo>
                <a:lnTo>
                  <a:pt x="41148" y="757427"/>
                </a:lnTo>
                <a:lnTo>
                  <a:pt x="48768" y="763523"/>
                </a:lnTo>
                <a:lnTo>
                  <a:pt x="56387" y="766571"/>
                </a:lnTo>
                <a:lnTo>
                  <a:pt x="65531" y="769619"/>
                </a:lnTo>
                <a:lnTo>
                  <a:pt x="83820" y="772667"/>
                </a:lnTo>
                <a:lnTo>
                  <a:pt x="91439" y="774191"/>
                </a:lnTo>
                <a:lnTo>
                  <a:pt x="1103376" y="774191"/>
                </a:lnTo>
                <a:lnTo>
                  <a:pt x="1130808" y="769619"/>
                </a:lnTo>
                <a:lnTo>
                  <a:pt x="1138427" y="766571"/>
                </a:lnTo>
                <a:lnTo>
                  <a:pt x="1147572" y="761999"/>
                </a:lnTo>
                <a:lnTo>
                  <a:pt x="1155191" y="755903"/>
                </a:lnTo>
                <a:lnTo>
                  <a:pt x="1165860" y="748283"/>
                </a:lnTo>
                <a:lnTo>
                  <a:pt x="1167384" y="746759"/>
                </a:lnTo>
                <a:lnTo>
                  <a:pt x="1167384" y="745235"/>
                </a:lnTo>
                <a:lnTo>
                  <a:pt x="1168908" y="745235"/>
                </a:lnTo>
                <a:lnTo>
                  <a:pt x="1176745" y="736091"/>
                </a:lnTo>
                <a:lnTo>
                  <a:pt x="91439" y="736091"/>
                </a:lnTo>
                <a:lnTo>
                  <a:pt x="85343" y="734567"/>
                </a:lnTo>
                <a:lnTo>
                  <a:pt x="80772" y="734567"/>
                </a:lnTo>
                <a:lnTo>
                  <a:pt x="74675" y="733043"/>
                </a:lnTo>
                <a:lnTo>
                  <a:pt x="70103" y="729995"/>
                </a:lnTo>
                <a:lnTo>
                  <a:pt x="65531" y="728471"/>
                </a:lnTo>
                <a:lnTo>
                  <a:pt x="60960" y="725423"/>
                </a:lnTo>
                <a:lnTo>
                  <a:pt x="55473" y="720851"/>
                </a:lnTo>
                <a:lnTo>
                  <a:pt x="54863" y="720851"/>
                </a:lnTo>
                <a:lnTo>
                  <a:pt x="51815" y="717803"/>
                </a:lnTo>
                <a:lnTo>
                  <a:pt x="52251" y="717803"/>
                </a:lnTo>
                <a:lnTo>
                  <a:pt x="45719" y="710183"/>
                </a:lnTo>
                <a:lnTo>
                  <a:pt x="46481" y="710183"/>
                </a:lnTo>
                <a:lnTo>
                  <a:pt x="44195" y="705611"/>
                </a:lnTo>
                <a:lnTo>
                  <a:pt x="41148" y="701039"/>
                </a:lnTo>
                <a:lnTo>
                  <a:pt x="39624" y="696467"/>
                </a:lnTo>
                <a:lnTo>
                  <a:pt x="38100" y="690371"/>
                </a:lnTo>
                <a:lnTo>
                  <a:pt x="38100" y="80771"/>
                </a:lnTo>
                <a:lnTo>
                  <a:pt x="39624" y="76199"/>
                </a:lnTo>
                <a:lnTo>
                  <a:pt x="42671" y="71627"/>
                </a:lnTo>
                <a:lnTo>
                  <a:pt x="44195" y="65531"/>
                </a:lnTo>
                <a:lnTo>
                  <a:pt x="47243" y="62483"/>
                </a:lnTo>
                <a:lnTo>
                  <a:pt x="52324" y="56387"/>
                </a:lnTo>
                <a:lnTo>
                  <a:pt x="51815" y="56387"/>
                </a:lnTo>
                <a:lnTo>
                  <a:pt x="54863" y="53339"/>
                </a:lnTo>
                <a:lnTo>
                  <a:pt x="55371" y="53339"/>
                </a:lnTo>
                <a:lnTo>
                  <a:pt x="62483" y="47243"/>
                </a:lnTo>
                <a:lnTo>
                  <a:pt x="67056" y="44195"/>
                </a:lnTo>
                <a:lnTo>
                  <a:pt x="76200" y="41147"/>
                </a:lnTo>
                <a:lnTo>
                  <a:pt x="82296" y="39623"/>
                </a:lnTo>
                <a:lnTo>
                  <a:pt x="86867" y="38099"/>
                </a:lnTo>
                <a:lnTo>
                  <a:pt x="1176745" y="38099"/>
                </a:lnTo>
                <a:lnTo>
                  <a:pt x="1168908" y="28955"/>
                </a:lnTo>
                <a:lnTo>
                  <a:pt x="1165860" y="25907"/>
                </a:lnTo>
                <a:lnTo>
                  <a:pt x="1153667" y="15239"/>
                </a:lnTo>
                <a:lnTo>
                  <a:pt x="1146048" y="10667"/>
                </a:lnTo>
                <a:lnTo>
                  <a:pt x="1136903" y="7619"/>
                </a:lnTo>
                <a:lnTo>
                  <a:pt x="1129284" y="4571"/>
                </a:lnTo>
                <a:lnTo>
                  <a:pt x="1120139" y="1523"/>
                </a:lnTo>
                <a:lnTo>
                  <a:pt x="1110996" y="1523"/>
                </a:lnTo>
                <a:lnTo>
                  <a:pt x="1101852" y="0"/>
                </a:lnTo>
                <a:close/>
              </a:path>
              <a:path w="1195070" h="774700">
                <a:moveTo>
                  <a:pt x="1141476" y="717803"/>
                </a:moveTo>
                <a:lnTo>
                  <a:pt x="1130808" y="726947"/>
                </a:lnTo>
                <a:lnTo>
                  <a:pt x="1127760" y="729995"/>
                </a:lnTo>
                <a:lnTo>
                  <a:pt x="1123188" y="731519"/>
                </a:lnTo>
                <a:lnTo>
                  <a:pt x="1117091" y="733043"/>
                </a:lnTo>
                <a:lnTo>
                  <a:pt x="1112520" y="734567"/>
                </a:lnTo>
                <a:lnTo>
                  <a:pt x="1106424" y="734567"/>
                </a:lnTo>
                <a:lnTo>
                  <a:pt x="1101852" y="736091"/>
                </a:lnTo>
                <a:lnTo>
                  <a:pt x="1176745" y="736091"/>
                </a:lnTo>
                <a:lnTo>
                  <a:pt x="1178052" y="734567"/>
                </a:lnTo>
                <a:lnTo>
                  <a:pt x="1178052" y="733043"/>
                </a:lnTo>
                <a:lnTo>
                  <a:pt x="1179576" y="733043"/>
                </a:lnTo>
                <a:lnTo>
                  <a:pt x="1179576" y="731519"/>
                </a:lnTo>
                <a:lnTo>
                  <a:pt x="1184148" y="723899"/>
                </a:lnTo>
                <a:lnTo>
                  <a:pt x="1185367" y="720851"/>
                </a:lnTo>
                <a:lnTo>
                  <a:pt x="1139952" y="720851"/>
                </a:lnTo>
                <a:lnTo>
                  <a:pt x="1141476" y="717803"/>
                </a:lnTo>
                <a:close/>
              </a:path>
              <a:path w="1195070" h="774700">
                <a:moveTo>
                  <a:pt x="51815" y="717803"/>
                </a:moveTo>
                <a:lnTo>
                  <a:pt x="54863" y="720851"/>
                </a:lnTo>
                <a:lnTo>
                  <a:pt x="53339" y="719073"/>
                </a:lnTo>
                <a:lnTo>
                  <a:pt x="51815" y="717803"/>
                </a:lnTo>
                <a:close/>
              </a:path>
              <a:path w="1195070" h="774700">
                <a:moveTo>
                  <a:pt x="53339" y="719073"/>
                </a:moveTo>
                <a:lnTo>
                  <a:pt x="54863" y="720851"/>
                </a:lnTo>
                <a:lnTo>
                  <a:pt x="55473" y="720851"/>
                </a:lnTo>
                <a:lnTo>
                  <a:pt x="53339" y="719073"/>
                </a:lnTo>
                <a:close/>
              </a:path>
              <a:path w="1195070" h="774700">
                <a:moveTo>
                  <a:pt x="1189227" y="710183"/>
                </a:moveTo>
                <a:lnTo>
                  <a:pt x="1149096" y="710183"/>
                </a:lnTo>
                <a:lnTo>
                  <a:pt x="1139952" y="720851"/>
                </a:lnTo>
                <a:lnTo>
                  <a:pt x="1185367" y="720851"/>
                </a:lnTo>
                <a:lnTo>
                  <a:pt x="1187196" y="716279"/>
                </a:lnTo>
                <a:lnTo>
                  <a:pt x="1189227" y="710183"/>
                </a:lnTo>
                <a:close/>
              </a:path>
              <a:path w="1195070" h="774700">
                <a:moveTo>
                  <a:pt x="52251" y="717803"/>
                </a:moveTo>
                <a:lnTo>
                  <a:pt x="51815" y="717803"/>
                </a:lnTo>
                <a:lnTo>
                  <a:pt x="53339" y="719073"/>
                </a:lnTo>
                <a:lnTo>
                  <a:pt x="52251" y="717803"/>
                </a:lnTo>
                <a:close/>
              </a:path>
              <a:path w="1195070" h="774700">
                <a:moveTo>
                  <a:pt x="46481" y="710183"/>
                </a:moveTo>
                <a:lnTo>
                  <a:pt x="45719" y="710183"/>
                </a:lnTo>
                <a:lnTo>
                  <a:pt x="47243" y="711707"/>
                </a:lnTo>
                <a:lnTo>
                  <a:pt x="46481" y="710183"/>
                </a:lnTo>
                <a:close/>
              </a:path>
              <a:path w="1195070" h="774700">
                <a:moveTo>
                  <a:pt x="1185672" y="53339"/>
                </a:moveTo>
                <a:lnTo>
                  <a:pt x="1139952" y="53339"/>
                </a:lnTo>
                <a:lnTo>
                  <a:pt x="1149096" y="64007"/>
                </a:lnTo>
                <a:lnTo>
                  <a:pt x="1152143" y="73151"/>
                </a:lnTo>
                <a:lnTo>
                  <a:pt x="1155191" y="77723"/>
                </a:lnTo>
                <a:lnTo>
                  <a:pt x="1155191" y="82295"/>
                </a:lnTo>
                <a:lnTo>
                  <a:pt x="1156715" y="88391"/>
                </a:lnTo>
                <a:lnTo>
                  <a:pt x="1156715" y="687323"/>
                </a:lnTo>
                <a:lnTo>
                  <a:pt x="1155191" y="693419"/>
                </a:lnTo>
                <a:lnTo>
                  <a:pt x="1152143" y="702563"/>
                </a:lnTo>
                <a:lnTo>
                  <a:pt x="1149096" y="707135"/>
                </a:lnTo>
                <a:lnTo>
                  <a:pt x="1147572" y="711707"/>
                </a:lnTo>
                <a:lnTo>
                  <a:pt x="1149096" y="710183"/>
                </a:lnTo>
                <a:lnTo>
                  <a:pt x="1189227" y="710183"/>
                </a:lnTo>
                <a:lnTo>
                  <a:pt x="1193291" y="697991"/>
                </a:lnTo>
                <a:lnTo>
                  <a:pt x="1194815" y="688847"/>
                </a:lnTo>
                <a:lnTo>
                  <a:pt x="1194815" y="82295"/>
                </a:lnTo>
                <a:lnTo>
                  <a:pt x="1193291" y="73151"/>
                </a:lnTo>
                <a:lnTo>
                  <a:pt x="1190243" y="64007"/>
                </a:lnTo>
                <a:lnTo>
                  <a:pt x="1187196" y="56387"/>
                </a:lnTo>
                <a:lnTo>
                  <a:pt x="1185672" y="53339"/>
                </a:lnTo>
                <a:close/>
              </a:path>
              <a:path w="1195070" h="774700">
                <a:moveTo>
                  <a:pt x="54863" y="53339"/>
                </a:moveTo>
                <a:lnTo>
                  <a:pt x="51815" y="56387"/>
                </a:lnTo>
                <a:lnTo>
                  <a:pt x="53594" y="54863"/>
                </a:lnTo>
                <a:lnTo>
                  <a:pt x="54863" y="53339"/>
                </a:lnTo>
                <a:close/>
              </a:path>
              <a:path w="1195070" h="774700">
                <a:moveTo>
                  <a:pt x="53594" y="54863"/>
                </a:moveTo>
                <a:lnTo>
                  <a:pt x="51815" y="56387"/>
                </a:lnTo>
                <a:lnTo>
                  <a:pt x="52324" y="56387"/>
                </a:lnTo>
                <a:lnTo>
                  <a:pt x="53594" y="54863"/>
                </a:lnTo>
                <a:close/>
              </a:path>
              <a:path w="1195070" h="774700">
                <a:moveTo>
                  <a:pt x="1176745" y="38099"/>
                </a:moveTo>
                <a:lnTo>
                  <a:pt x="1101852" y="38099"/>
                </a:lnTo>
                <a:lnTo>
                  <a:pt x="1109472" y="39623"/>
                </a:lnTo>
                <a:lnTo>
                  <a:pt x="1114043" y="39623"/>
                </a:lnTo>
                <a:lnTo>
                  <a:pt x="1118615" y="41147"/>
                </a:lnTo>
                <a:lnTo>
                  <a:pt x="1124712" y="42671"/>
                </a:lnTo>
                <a:lnTo>
                  <a:pt x="1133855" y="48767"/>
                </a:lnTo>
                <a:lnTo>
                  <a:pt x="1141476" y="56387"/>
                </a:lnTo>
                <a:lnTo>
                  <a:pt x="1139952" y="53339"/>
                </a:lnTo>
                <a:lnTo>
                  <a:pt x="1185672" y="53339"/>
                </a:lnTo>
                <a:lnTo>
                  <a:pt x="1182624" y="47243"/>
                </a:lnTo>
                <a:lnTo>
                  <a:pt x="1178052" y="39623"/>
                </a:lnTo>
                <a:lnTo>
                  <a:pt x="1176745" y="38099"/>
                </a:lnTo>
                <a:close/>
              </a:path>
              <a:path w="1195070" h="774700">
                <a:moveTo>
                  <a:pt x="55371" y="53339"/>
                </a:moveTo>
                <a:lnTo>
                  <a:pt x="54863" y="53339"/>
                </a:lnTo>
                <a:lnTo>
                  <a:pt x="53594" y="54863"/>
                </a:lnTo>
                <a:lnTo>
                  <a:pt x="55371" y="53339"/>
                </a:lnTo>
                <a:close/>
              </a:path>
            </a:pathLst>
          </a:custGeom>
          <a:solidFill>
            <a:srgbClr val="FFFFFF"/>
          </a:solidFill>
        </p:spPr>
        <p:txBody>
          <a:bodyPr wrap="square" lIns="0" tIns="0" rIns="0" bIns="0" rtlCol="0"/>
          <a:lstStyle/>
          <a:p>
            <a:endParaRPr/>
          </a:p>
        </p:txBody>
      </p:sp>
      <p:sp>
        <p:nvSpPr>
          <p:cNvPr id="67" name="object 67"/>
          <p:cNvSpPr/>
          <p:nvPr/>
        </p:nvSpPr>
        <p:spPr>
          <a:xfrm>
            <a:off x="3669347" y="5349462"/>
            <a:ext cx="1276878" cy="671054"/>
          </a:xfrm>
          <a:prstGeom prst="rect">
            <a:avLst/>
          </a:prstGeom>
          <a:blipFill>
            <a:blip r:embed="rId9" cstate="print"/>
            <a:stretch>
              <a:fillRect/>
            </a:stretch>
          </a:blipFill>
        </p:spPr>
        <p:txBody>
          <a:bodyPr wrap="square" lIns="0" tIns="0" rIns="0" bIns="0" rtlCol="0"/>
          <a:lstStyle/>
          <a:p>
            <a:pPr marL="106906" marR="6023" indent="-92601">
              <a:lnSpc>
                <a:spcPts val="1435"/>
              </a:lnSpc>
              <a:spcBef>
                <a:spcPts val="279"/>
              </a:spcBef>
            </a:pPr>
            <a:r>
              <a:rPr lang="tr-TR" sz="1200" spc="-160" dirty="0">
                <a:latin typeface="Arial"/>
                <a:cs typeface="Arial"/>
              </a:rPr>
              <a:t>                     BAP </a:t>
            </a:r>
          </a:p>
          <a:p>
            <a:pPr marL="106906" marR="6023" indent="-92601">
              <a:lnSpc>
                <a:spcPts val="1435"/>
              </a:lnSpc>
              <a:spcBef>
                <a:spcPts val="279"/>
              </a:spcBef>
            </a:pPr>
            <a:r>
              <a:rPr lang="tr-TR" sz="1200" spc="-83" dirty="0">
                <a:latin typeface="Arial"/>
                <a:cs typeface="Arial"/>
              </a:rPr>
              <a:t>    Satın Alma ve Fatura Ödeme </a:t>
            </a:r>
          </a:p>
          <a:p>
            <a:pPr marL="106906" marR="6023" indent="-92601">
              <a:lnSpc>
                <a:spcPts val="1435"/>
              </a:lnSpc>
              <a:spcBef>
                <a:spcPts val="279"/>
              </a:spcBef>
            </a:pPr>
            <a:r>
              <a:rPr lang="tr-TR" sz="1200" spc="-83" dirty="0">
                <a:latin typeface="Arial"/>
                <a:cs typeface="Arial"/>
              </a:rPr>
              <a:t>            İşlemleri</a:t>
            </a:r>
            <a:endParaRPr sz="1200" dirty="0"/>
          </a:p>
        </p:txBody>
      </p:sp>
      <p:sp>
        <p:nvSpPr>
          <p:cNvPr id="68" name="object 68"/>
          <p:cNvSpPr/>
          <p:nvPr/>
        </p:nvSpPr>
        <p:spPr>
          <a:xfrm>
            <a:off x="3655906" y="5333201"/>
            <a:ext cx="1304181" cy="1012848"/>
          </a:xfrm>
          <a:custGeom>
            <a:avLst/>
            <a:gdLst/>
            <a:ahLst/>
            <a:cxnLst/>
            <a:rect l="l" t="t" r="r" b="b"/>
            <a:pathLst>
              <a:path w="1183004" h="759460">
                <a:moveTo>
                  <a:pt x="80772" y="24383"/>
                </a:moveTo>
                <a:lnTo>
                  <a:pt x="24384" y="24383"/>
                </a:lnTo>
                <a:lnTo>
                  <a:pt x="24384" y="25907"/>
                </a:lnTo>
                <a:lnTo>
                  <a:pt x="15239" y="38099"/>
                </a:lnTo>
                <a:lnTo>
                  <a:pt x="6096" y="53339"/>
                </a:lnTo>
                <a:lnTo>
                  <a:pt x="4572" y="60959"/>
                </a:lnTo>
                <a:lnTo>
                  <a:pt x="1524" y="68579"/>
                </a:lnTo>
                <a:lnTo>
                  <a:pt x="0" y="77723"/>
                </a:lnTo>
                <a:lnTo>
                  <a:pt x="0" y="682751"/>
                </a:lnTo>
                <a:lnTo>
                  <a:pt x="15239" y="722375"/>
                </a:lnTo>
                <a:lnTo>
                  <a:pt x="45720" y="749807"/>
                </a:lnTo>
                <a:lnTo>
                  <a:pt x="70103" y="757427"/>
                </a:lnTo>
                <a:lnTo>
                  <a:pt x="77724" y="758951"/>
                </a:lnTo>
                <a:lnTo>
                  <a:pt x="1106424" y="758951"/>
                </a:lnTo>
                <a:lnTo>
                  <a:pt x="1114043" y="757427"/>
                </a:lnTo>
                <a:lnTo>
                  <a:pt x="1123188" y="755903"/>
                </a:lnTo>
                <a:lnTo>
                  <a:pt x="1130808" y="752855"/>
                </a:lnTo>
                <a:lnTo>
                  <a:pt x="1146048" y="743711"/>
                </a:lnTo>
                <a:lnTo>
                  <a:pt x="1156715" y="734567"/>
                </a:lnTo>
                <a:lnTo>
                  <a:pt x="79248" y="734567"/>
                </a:lnTo>
                <a:lnTo>
                  <a:pt x="67055" y="731519"/>
                </a:lnTo>
                <a:lnTo>
                  <a:pt x="62484" y="729995"/>
                </a:lnTo>
                <a:lnTo>
                  <a:pt x="56387" y="726947"/>
                </a:lnTo>
                <a:lnTo>
                  <a:pt x="51815" y="723899"/>
                </a:lnTo>
                <a:lnTo>
                  <a:pt x="44500" y="717803"/>
                </a:lnTo>
                <a:lnTo>
                  <a:pt x="44196" y="717803"/>
                </a:lnTo>
                <a:lnTo>
                  <a:pt x="42672" y="716279"/>
                </a:lnTo>
                <a:lnTo>
                  <a:pt x="42889" y="716279"/>
                </a:lnTo>
                <a:lnTo>
                  <a:pt x="35051" y="707135"/>
                </a:lnTo>
                <a:lnTo>
                  <a:pt x="32003" y="702563"/>
                </a:lnTo>
                <a:lnTo>
                  <a:pt x="30479" y="696467"/>
                </a:lnTo>
                <a:lnTo>
                  <a:pt x="27431" y="690371"/>
                </a:lnTo>
                <a:lnTo>
                  <a:pt x="27431" y="685799"/>
                </a:lnTo>
                <a:lnTo>
                  <a:pt x="25908" y="679703"/>
                </a:lnTo>
                <a:lnTo>
                  <a:pt x="25908" y="79247"/>
                </a:lnTo>
                <a:lnTo>
                  <a:pt x="30479" y="60959"/>
                </a:lnTo>
                <a:lnTo>
                  <a:pt x="36575" y="51815"/>
                </a:lnTo>
                <a:lnTo>
                  <a:pt x="44196" y="41147"/>
                </a:lnTo>
                <a:lnTo>
                  <a:pt x="46227" y="41147"/>
                </a:lnTo>
                <a:lnTo>
                  <a:pt x="53339" y="35051"/>
                </a:lnTo>
                <a:lnTo>
                  <a:pt x="62484" y="28955"/>
                </a:lnTo>
                <a:lnTo>
                  <a:pt x="80772" y="24383"/>
                </a:lnTo>
                <a:close/>
              </a:path>
              <a:path w="1183004" h="759460">
                <a:moveTo>
                  <a:pt x="1139952" y="716279"/>
                </a:moveTo>
                <a:lnTo>
                  <a:pt x="1129284" y="723899"/>
                </a:lnTo>
                <a:lnTo>
                  <a:pt x="1120139" y="729995"/>
                </a:lnTo>
                <a:lnTo>
                  <a:pt x="1101852" y="734567"/>
                </a:lnTo>
                <a:lnTo>
                  <a:pt x="1158239" y="734567"/>
                </a:lnTo>
                <a:lnTo>
                  <a:pt x="1158239" y="733043"/>
                </a:lnTo>
                <a:lnTo>
                  <a:pt x="1168908" y="720851"/>
                </a:lnTo>
                <a:lnTo>
                  <a:pt x="1171194" y="717803"/>
                </a:lnTo>
                <a:lnTo>
                  <a:pt x="1138427" y="717803"/>
                </a:lnTo>
                <a:lnTo>
                  <a:pt x="1139952" y="716279"/>
                </a:lnTo>
                <a:close/>
              </a:path>
              <a:path w="1183004" h="759460">
                <a:moveTo>
                  <a:pt x="42672" y="716279"/>
                </a:moveTo>
                <a:lnTo>
                  <a:pt x="44196" y="717803"/>
                </a:lnTo>
                <a:lnTo>
                  <a:pt x="43434" y="716915"/>
                </a:lnTo>
                <a:lnTo>
                  <a:pt x="42672" y="716279"/>
                </a:lnTo>
                <a:close/>
              </a:path>
              <a:path w="1183004" h="759460">
                <a:moveTo>
                  <a:pt x="43434" y="716915"/>
                </a:moveTo>
                <a:lnTo>
                  <a:pt x="44196" y="717803"/>
                </a:lnTo>
                <a:lnTo>
                  <a:pt x="44500" y="717803"/>
                </a:lnTo>
                <a:lnTo>
                  <a:pt x="43434" y="716915"/>
                </a:lnTo>
                <a:close/>
              </a:path>
              <a:path w="1183004" h="759460">
                <a:moveTo>
                  <a:pt x="1170127" y="41147"/>
                </a:moveTo>
                <a:lnTo>
                  <a:pt x="1138427" y="41147"/>
                </a:lnTo>
                <a:lnTo>
                  <a:pt x="1147572" y="53339"/>
                </a:lnTo>
                <a:lnTo>
                  <a:pt x="1150620" y="57911"/>
                </a:lnTo>
                <a:lnTo>
                  <a:pt x="1152143" y="62483"/>
                </a:lnTo>
                <a:lnTo>
                  <a:pt x="1155191" y="68579"/>
                </a:lnTo>
                <a:lnTo>
                  <a:pt x="1156715" y="74675"/>
                </a:lnTo>
                <a:lnTo>
                  <a:pt x="1156715" y="80771"/>
                </a:lnTo>
                <a:lnTo>
                  <a:pt x="1158239" y="86867"/>
                </a:lnTo>
                <a:lnTo>
                  <a:pt x="1158239" y="673607"/>
                </a:lnTo>
                <a:lnTo>
                  <a:pt x="1156715" y="679703"/>
                </a:lnTo>
                <a:lnTo>
                  <a:pt x="1156715" y="685799"/>
                </a:lnTo>
                <a:lnTo>
                  <a:pt x="1155191" y="691895"/>
                </a:lnTo>
                <a:lnTo>
                  <a:pt x="1152143" y="697991"/>
                </a:lnTo>
                <a:lnTo>
                  <a:pt x="1149096" y="702563"/>
                </a:lnTo>
                <a:lnTo>
                  <a:pt x="1147572" y="708659"/>
                </a:lnTo>
                <a:lnTo>
                  <a:pt x="1138427" y="717803"/>
                </a:lnTo>
                <a:lnTo>
                  <a:pt x="1171194" y="717803"/>
                </a:lnTo>
                <a:lnTo>
                  <a:pt x="1182624" y="681227"/>
                </a:lnTo>
                <a:lnTo>
                  <a:pt x="1182624" y="76199"/>
                </a:lnTo>
                <a:lnTo>
                  <a:pt x="1181100" y="67055"/>
                </a:lnTo>
                <a:lnTo>
                  <a:pt x="1178052" y="59435"/>
                </a:lnTo>
                <a:lnTo>
                  <a:pt x="1176527" y="51815"/>
                </a:lnTo>
                <a:lnTo>
                  <a:pt x="1170127" y="41147"/>
                </a:lnTo>
                <a:close/>
              </a:path>
              <a:path w="1183004" h="759460">
                <a:moveTo>
                  <a:pt x="42889" y="716279"/>
                </a:moveTo>
                <a:lnTo>
                  <a:pt x="42672" y="716279"/>
                </a:lnTo>
                <a:lnTo>
                  <a:pt x="43434" y="716915"/>
                </a:lnTo>
                <a:lnTo>
                  <a:pt x="42889" y="716279"/>
                </a:lnTo>
                <a:close/>
              </a:path>
              <a:path w="1183004" h="759460">
                <a:moveTo>
                  <a:pt x="46227" y="41147"/>
                </a:moveTo>
                <a:lnTo>
                  <a:pt x="44196" y="41147"/>
                </a:lnTo>
                <a:lnTo>
                  <a:pt x="42672" y="44195"/>
                </a:lnTo>
                <a:lnTo>
                  <a:pt x="46227" y="41147"/>
                </a:lnTo>
                <a:close/>
              </a:path>
              <a:path w="1183004" h="759460">
                <a:moveTo>
                  <a:pt x="1158239" y="24383"/>
                </a:moveTo>
                <a:lnTo>
                  <a:pt x="1097279" y="24383"/>
                </a:lnTo>
                <a:lnTo>
                  <a:pt x="1103376" y="25907"/>
                </a:lnTo>
                <a:lnTo>
                  <a:pt x="1109472" y="25907"/>
                </a:lnTo>
                <a:lnTo>
                  <a:pt x="1115567" y="27431"/>
                </a:lnTo>
                <a:lnTo>
                  <a:pt x="1120139" y="30479"/>
                </a:lnTo>
                <a:lnTo>
                  <a:pt x="1126236" y="32003"/>
                </a:lnTo>
                <a:lnTo>
                  <a:pt x="1130808" y="35051"/>
                </a:lnTo>
                <a:lnTo>
                  <a:pt x="1139952" y="44195"/>
                </a:lnTo>
                <a:lnTo>
                  <a:pt x="1138427" y="41147"/>
                </a:lnTo>
                <a:lnTo>
                  <a:pt x="1170127" y="41147"/>
                </a:lnTo>
                <a:lnTo>
                  <a:pt x="1167384" y="36575"/>
                </a:lnTo>
                <a:lnTo>
                  <a:pt x="1158239" y="25907"/>
                </a:lnTo>
                <a:lnTo>
                  <a:pt x="1158239" y="24383"/>
                </a:lnTo>
                <a:close/>
              </a:path>
              <a:path w="1183004" h="759460">
                <a:moveTo>
                  <a:pt x="1104900" y="0"/>
                </a:moveTo>
                <a:lnTo>
                  <a:pt x="76200" y="0"/>
                </a:lnTo>
                <a:lnTo>
                  <a:pt x="68579" y="1523"/>
                </a:lnTo>
                <a:lnTo>
                  <a:pt x="59436" y="3047"/>
                </a:lnTo>
                <a:lnTo>
                  <a:pt x="51815" y="6095"/>
                </a:lnTo>
                <a:lnTo>
                  <a:pt x="36575" y="15239"/>
                </a:lnTo>
                <a:lnTo>
                  <a:pt x="25908" y="24383"/>
                </a:lnTo>
                <a:lnTo>
                  <a:pt x="1156715" y="24383"/>
                </a:lnTo>
                <a:lnTo>
                  <a:pt x="1144524" y="13715"/>
                </a:lnTo>
                <a:lnTo>
                  <a:pt x="1136903" y="9143"/>
                </a:lnTo>
                <a:lnTo>
                  <a:pt x="1121664" y="3047"/>
                </a:lnTo>
                <a:lnTo>
                  <a:pt x="1114043" y="1523"/>
                </a:lnTo>
                <a:lnTo>
                  <a:pt x="1104900" y="0"/>
                </a:lnTo>
                <a:close/>
              </a:path>
            </a:pathLst>
          </a:custGeom>
          <a:solidFill>
            <a:srgbClr val="4F81BD"/>
          </a:solidFill>
        </p:spPr>
        <p:txBody>
          <a:bodyPr wrap="square" lIns="0" tIns="0" rIns="0" bIns="0" rtlCol="0"/>
          <a:lstStyle/>
          <a:p>
            <a:endParaRPr/>
          </a:p>
        </p:txBody>
      </p:sp>
      <p:sp>
        <p:nvSpPr>
          <p:cNvPr id="70" name="object 70"/>
          <p:cNvSpPr/>
          <p:nvPr/>
        </p:nvSpPr>
        <p:spPr>
          <a:xfrm>
            <a:off x="6182684" y="3869484"/>
            <a:ext cx="2210037" cy="923080"/>
          </a:xfrm>
          <a:custGeom>
            <a:avLst/>
            <a:gdLst/>
            <a:ahLst/>
            <a:cxnLst/>
            <a:rect l="l" t="t" r="r" b="b"/>
            <a:pathLst>
              <a:path w="2004695" h="692150">
                <a:moveTo>
                  <a:pt x="60914" y="690629"/>
                </a:moveTo>
                <a:lnTo>
                  <a:pt x="68670" y="692149"/>
                </a:lnTo>
                <a:lnTo>
                  <a:pt x="1931047" y="692140"/>
                </a:lnTo>
                <a:lnTo>
                  <a:pt x="60914" y="690629"/>
                </a:lnTo>
                <a:close/>
              </a:path>
              <a:path w="2004695" h="692150">
                <a:moveTo>
                  <a:pt x="37175" y="684699"/>
                </a:moveTo>
                <a:lnTo>
                  <a:pt x="39881" y="686506"/>
                </a:lnTo>
                <a:lnTo>
                  <a:pt x="43602" y="687235"/>
                </a:lnTo>
                <a:lnTo>
                  <a:pt x="41238" y="686053"/>
                </a:lnTo>
                <a:lnTo>
                  <a:pt x="37175" y="684699"/>
                </a:lnTo>
                <a:close/>
              </a:path>
              <a:path w="2004695" h="692150">
                <a:moveTo>
                  <a:pt x="12836" y="665271"/>
                </a:moveTo>
                <a:lnTo>
                  <a:pt x="16664" y="671004"/>
                </a:lnTo>
                <a:lnTo>
                  <a:pt x="22396" y="674832"/>
                </a:lnTo>
                <a:lnTo>
                  <a:pt x="12836" y="665271"/>
                </a:lnTo>
                <a:close/>
              </a:path>
              <a:path w="2004695" h="692150">
                <a:moveTo>
                  <a:pt x="4662" y="652525"/>
                </a:moveTo>
                <a:lnTo>
                  <a:pt x="4326" y="652525"/>
                </a:lnTo>
                <a:lnTo>
                  <a:pt x="4662" y="653029"/>
                </a:lnTo>
                <a:lnTo>
                  <a:pt x="4662" y="652525"/>
                </a:lnTo>
                <a:close/>
              </a:path>
              <a:path w="2004695" h="692150">
                <a:moveTo>
                  <a:pt x="3138" y="649477"/>
                </a:moveTo>
                <a:lnTo>
                  <a:pt x="2291" y="649477"/>
                </a:lnTo>
                <a:lnTo>
                  <a:pt x="3138" y="650747"/>
                </a:lnTo>
                <a:lnTo>
                  <a:pt x="3138" y="649477"/>
                </a:lnTo>
                <a:close/>
              </a:path>
              <a:path w="2004695" h="692150">
                <a:moveTo>
                  <a:pt x="1614" y="646429"/>
                </a:moveTo>
                <a:lnTo>
                  <a:pt x="896" y="646429"/>
                </a:lnTo>
                <a:lnTo>
                  <a:pt x="1162" y="647787"/>
                </a:lnTo>
                <a:lnTo>
                  <a:pt x="1614" y="648464"/>
                </a:lnTo>
                <a:lnTo>
                  <a:pt x="1614" y="646429"/>
                </a:lnTo>
                <a:close/>
              </a:path>
              <a:path w="2004695" h="692150">
                <a:moveTo>
                  <a:pt x="90" y="641857"/>
                </a:moveTo>
                <a:lnTo>
                  <a:pt x="90" y="642320"/>
                </a:lnTo>
                <a:lnTo>
                  <a:pt x="90" y="641857"/>
                </a:lnTo>
                <a:close/>
              </a:path>
              <a:path w="2004695" h="692150">
                <a:moveTo>
                  <a:pt x="1996530" y="0"/>
                </a:moveTo>
                <a:lnTo>
                  <a:pt x="1996530" y="253"/>
                </a:lnTo>
                <a:lnTo>
                  <a:pt x="1996703" y="253"/>
                </a:lnTo>
                <a:lnTo>
                  <a:pt x="1996530" y="0"/>
                </a:lnTo>
                <a:close/>
              </a:path>
              <a:path w="2004695" h="692150">
                <a:moveTo>
                  <a:pt x="1998054" y="2237"/>
                </a:moveTo>
                <a:lnTo>
                  <a:pt x="1998441" y="3301"/>
                </a:lnTo>
                <a:lnTo>
                  <a:pt x="1998292" y="2587"/>
                </a:lnTo>
                <a:lnTo>
                  <a:pt x="1998054" y="2237"/>
                </a:lnTo>
                <a:close/>
              </a:path>
              <a:path w="2004695" h="692150">
                <a:moveTo>
                  <a:pt x="2004124" y="30607"/>
                </a:moveTo>
                <a:lnTo>
                  <a:pt x="2002634" y="626448"/>
                </a:lnTo>
                <a:lnTo>
                  <a:pt x="2004150" y="618997"/>
                </a:lnTo>
                <a:lnTo>
                  <a:pt x="2004124" y="30607"/>
                </a:lnTo>
                <a:close/>
              </a:path>
              <a:path w="2004695" h="692150">
                <a:moveTo>
                  <a:pt x="1998921" y="644695"/>
                </a:moveTo>
                <a:lnTo>
                  <a:pt x="1996530" y="649477"/>
                </a:lnTo>
                <a:lnTo>
                  <a:pt x="1995951" y="651214"/>
                </a:lnTo>
                <a:lnTo>
                  <a:pt x="1998292" y="647787"/>
                </a:lnTo>
                <a:lnTo>
                  <a:pt x="1998921" y="644695"/>
                </a:lnTo>
                <a:close/>
              </a:path>
              <a:path w="2004695" h="692150">
                <a:moveTo>
                  <a:pt x="1985307" y="666796"/>
                </a:moveTo>
                <a:lnTo>
                  <a:pt x="1984338" y="667765"/>
                </a:lnTo>
                <a:lnTo>
                  <a:pt x="1983499" y="669443"/>
                </a:lnTo>
                <a:lnTo>
                  <a:pt x="1985307" y="666796"/>
                </a:lnTo>
                <a:close/>
              </a:path>
              <a:path w="2004695" h="692150">
                <a:moveTo>
                  <a:pt x="1982433" y="671004"/>
                </a:moveTo>
                <a:lnTo>
                  <a:pt x="1979766" y="672337"/>
                </a:lnTo>
                <a:lnTo>
                  <a:pt x="1978445" y="673659"/>
                </a:lnTo>
                <a:lnTo>
                  <a:pt x="1982433" y="671004"/>
                </a:lnTo>
                <a:close/>
              </a:path>
              <a:path w="2004695" h="692150">
                <a:moveTo>
                  <a:pt x="1959694" y="686140"/>
                </a:moveTo>
                <a:lnTo>
                  <a:pt x="1957770" y="686782"/>
                </a:lnTo>
                <a:lnTo>
                  <a:pt x="1959145" y="686506"/>
                </a:lnTo>
                <a:lnTo>
                  <a:pt x="1959694" y="686140"/>
                </a:lnTo>
                <a:close/>
              </a:path>
            </a:pathLst>
          </a:custGeom>
          <a:solidFill>
            <a:srgbClr val="4F81BD"/>
          </a:solidFill>
        </p:spPr>
        <p:txBody>
          <a:bodyPr wrap="square" lIns="0" tIns="0" rIns="0" bIns="0" rtlCol="0"/>
          <a:lstStyle/>
          <a:p>
            <a:endParaRPr/>
          </a:p>
        </p:txBody>
      </p:sp>
      <p:sp>
        <p:nvSpPr>
          <p:cNvPr id="71" name="object 71"/>
          <p:cNvSpPr/>
          <p:nvPr/>
        </p:nvSpPr>
        <p:spPr>
          <a:xfrm>
            <a:off x="6155901" y="3786491"/>
            <a:ext cx="2258340" cy="1033173"/>
          </a:xfrm>
          <a:custGeom>
            <a:avLst/>
            <a:gdLst/>
            <a:ahLst/>
            <a:cxnLst/>
            <a:rect l="l" t="t" r="r" b="b"/>
            <a:pathLst>
              <a:path w="2048509" h="774700">
                <a:moveTo>
                  <a:pt x="1955291" y="0"/>
                </a:moveTo>
                <a:lnTo>
                  <a:pt x="92963" y="0"/>
                </a:lnTo>
                <a:lnTo>
                  <a:pt x="82296" y="1524"/>
                </a:lnTo>
                <a:lnTo>
                  <a:pt x="39624" y="18287"/>
                </a:lnTo>
                <a:lnTo>
                  <a:pt x="27431" y="27431"/>
                </a:lnTo>
                <a:lnTo>
                  <a:pt x="27431" y="28956"/>
                </a:lnTo>
                <a:lnTo>
                  <a:pt x="25908" y="28956"/>
                </a:lnTo>
                <a:lnTo>
                  <a:pt x="16763" y="42672"/>
                </a:lnTo>
                <a:lnTo>
                  <a:pt x="10667" y="50292"/>
                </a:lnTo>
                <a:lnTo>
                  <a:pt x="7619" y="57912"/>
                </a:lnTo>
                <a:lnTo>
                  <a:pt x="4572" y="67056"/>
                </a:lnTo>
                <a:lnTo>
                  <a:pt x="1524" y="85343"/>
                </a:lnTo>
                <a:lnTo>
                  <a:pt x="0" y="92963"/>
                </a:lnTo>
                <a:lnTo>
                  <a:pt x="0" y="682752"/>
                </a:lnTo>
                <a:lnTo>
                  <a:pt x="4572" y="710184"/>
                </a:lnTo>
                <a:lnTo>
                  <a:pt x="25908" y="745236"/>
                </a:lnTo>
                <a:lnTo>
                  <a:pt x="57912" y="766572"/>
                </a:lnTo>
                <a:lnTo>
                  <a:pt x="76200" y="772668"/>
                </a:lnTo>
                <a:lnTo>
                  <a:pt x="85343" y="772668"/>
                </a:lnTo>
                <a:lnTo>
                  <a:pt x="92963" y="774192"/>
                </a:lnTo>
                <a:lnTo>
                  <a:pt x="1956815" y="774192"/>
                </a:lnTo>
                <a:lnTo>
                  <a:pt x="1984247" y="769620"/>
                </a:lnTo>
                <a:lnTo>
                  <a:pt x="1991867" y="766572"/>
                </a:lnTo>
                <a:lnTo>
                  <a:pt x="1999488" y="762000"/>
                </a:lnTo>
                <a:lnTo>
                  <a:pt x="2008632" y="757428"/>
                </a:lnTo>
                <a:lnTo>
                  <a:pt x="2012188" y="754380"/>
                </a:lnTo>
                <a:lnTo>
                  <a:pt x="1967484" y="754380"/>
                </a:lnTo>
                <a:lnTo>
                  <a:pt x="80772" y="752856"/>
                </a:lnTo>
                <a:lnTo>
                  <a:pt x="68579" y="749808"/>
                </a:lnTo>
                <a:lnTo>
                  <a:pt x="65531" y="748284"/>
                </a:lnTo>
                <a:lnTo>
                  <a:pt x="60960" y="746760"/>
                </a:lnTo>
                <a:lnTo>
                  <a:pt x="57912" y="745236"/>
                </a:lnTo>
                <a:lnTo>
                  <a:pt x="56387" y="743712"/>
                </a:lnTo>
                <a:lnTo>
                  <a:pt x="53339" y="742188"/>
                </a:lnTo>
                <a:lnTo>
                  <a:pt x="51815" y="740664"/>
                </a:lnTo>
                <a:lnTo>
                  <a:pt x="48767" y="739140"/>
                </a:lnTo>
                <a:lnTo>
                  <a:pt x="35051" y="725424"/>
                </a:lnTo>
                <a:lnTo>
                  <a:pt x="33527" y="725424"/>
                </a:lnTo>
                <a:lnTo>
                  <a:pt x="33527" y="722376"/>
                </a:lnTo>
                <a:lnTo>
                  <a:pt x="32003" y="720852"/>
                </a:lnTo>
                <a:lnTo>
                  <a:pt x="30479" y="720852"/>
                </a:lnTo>
                <a:lnTo>
                  <a:pt x="30479" y="717804"/>
                </a:lnTo>
                <a:lnTo>
                  <a:pt x="28955" y="717804"/>
                </a:lnTo>
                <a:lnTo>
                  <a:pt x="28955" y="714756"/>
                </a:lnTo>
                <a:lnTo>
                  <a:pt x="27431" y="714756"/>
                </a:lnTo>
                <a:lnTo>
                  <a:pt x="27431" y="711708"/>
                </a:lnTo>
                <a:lnTo>
                  <a:pt x="25908" y="711708"/>
                </a:lnTo>
                <a:lnTo>
                  <a:pt x="25908" y="708660"/>
                </a:lnTo>
                <a:lnTo>
                  <a:pt x="24384" y="708660"/>
                </a:lnTo>
                <a:lnTo>
                  <a:pt x="24384" y="704088"/>
                </a:lnTo>
                <a:lnTo>
                  <a:pt x="22860" y="704088"/>
                </a:lnTo>
                <a:lnTo>
                  <a:pt x="22860" y="699516"/>
                </a:lnTo>
                <a:lnTo>
                  <a:pt x="21336" y="699516"/>
                </a:lnTo>
                <a:lnTo>
                  <a:pt x="21336" y="691896"/>
                </a:lnTo>
                <a:lnTo>
                  <a:pt x="19812" y="691896"/>
                </a:lnTo>
                <a:lnTo>
                  <a:pt x="19812" y="82295"/>
                </a:lnTo>
                <a:lnTo>
                  <a:pt x="21336" y="74675"/>
                </a:lnTo>
                <a:lnTo>
                  <a:pt x="24384" y="65531"/>
                </a:lnTo>
                <a:lnTo>
                  <a:pt x="30479" y="53340"/>
                </a:lnTo>
                <a:lnTo>
                  <a:pt x="33527" y="50292"/>
                </a:lnTo>
                <a:lnTo>
                  <a:pt x="35051" y="47243"/>
                </a:lnTo>
                <a:lnTo>
                  <a:pt x="47243" y="35051"/>
                </a:lnTo>
                <a:lnTo>
                  <a:pt x="50291" y="33528"/>
                </a:lnTo>
                <a:lnTo>
                  <a:pt x="53339" y="30480"/>
                </a:lnTo>
                <a:lnTo>
                  <a:pt x="65531" y="24384"/>
                </a:lnTo>
                <a:lnTo>
                  <a:pt x="70103" y="22860"/>
                </a:lnTo>
                <a:lnTo>
                  <a:pt x="76200" y="21336"/>
                </a:lnTo>
                <a:lnTo>
                  <a:pt x="83819" y="19812"/>
                </a:lnTo>
                <a:lnTo>
                  <a:pt x="2010156" y="19812"/>
                </a:lnTo>
                <a:lnTo>
                  <a:pt x="2005584" y="16763"/>
                </a:lnTo>
                <a:lnTo>
                  <a:pt x="1962912" y="1524"/>
                </a:lnTo>
                <a:lnTo>
                  <a:pt x="1955291" y="0"/>
                </a:lnTo>
                <a:close/>
              </a:path>
              <a:path w="2048509" h="774700">
                <a:moveTo>
                  <a:pt x="2010156" y="19812"/>
                </a:moveTo>
                <a:lnTo>
                  <a:pt x="1964436" y="19812"/>
                </a:lnTo>
                <a:lnTo>
                  <a:pt x="1973580" y="21336"/>
                </a:lnTo>
                <a:lnTo>
                  <a:pt x="1982723" y="24384"/>
                </a:lnTo>
                <a:lnTo>
                  <a:pt x="1994915" y="30480"/>
                </a:lnTo>
                <a:lnTo>
                  <a:pt x="1997964" y="33528"/>
                </a:lnTo>
                <a:lnTo>
                  <a:pt x="2001012" y="35051"/>
                </a:lnTo>
                <a:lnTo>
                  <a:pt x="2013204" y="47243"/>
                </a:lnTo>
                <a:lnTo>
                  <a:pt x="2013204" y="50292"/>
                </a:lnTo>
                <a:lnTo>
                  <a:pt x="2014728" y="50292"/>
                </a:lnTo>
                <a:lnTo>
                  <a:pt x="2017775" y="53340"/>
                </a:lnTo>
                <a:lnTo>
                  <a:pt x="2017775" y="56387"/>
                </a:lnTo>
                <a:lnTo>
                  <a:pt x="2019299" y="56387"/>
                </a:lnTo>
                <a:lnTo>
                  <a:pt x="2019299" y="59436"/>
                </a:lnTo>
                <a:lnTo>
                  <a:pt x="2020823" y="59436"/>
                </a:lnTo>
                <a:lnTo>
                  <a:pt x="2020823" y="62484"/>
                </a:lnTo>
                <a:lnTo>
                  <a:pt x="2022347" y="62484"/>
                </a:lnTo>
                <a:lnTo>
                  <a:pt x="2022347" y="65531"/>
                </a:lnTo>
                <a:lnTo>
                  <a:pt x="2023871" y="65531"/>
                </a:lnTo>
                <a:lnTo>
                  <a:pt x="2023871" y="70104"/>
                </a:lnTo>
                <a:lnTo>
                  <a:pt x="2025395" y="70104"/>
                </a:lnTo>
                <a:lnTo>
                  <a:pt x="2025395" y="74675"/>
                </a:lnTo>
                <a:lnTo>
                  <a:pt x="2026919" y="74675"/>
                </a:lnTo>
                <a:lnTo>
                  <a:pt x="2026919" y="82295"/>
                </a:lnTo>
                <a:lnTo>
                  <a:pt x="2028443" y="82295"/>
                </a:lnTo>
                <a:lnTo>
                  <a:pt x="2026919" y="691896"/>
                </a:lnTo>
                <a:lnTo>
                  <a:pt x="2025395" y="699516"/>
                </a:lnTo>
                <a:lnTo>
                  <a:pt x="2023871" y="705612"/>
                </a:lnTo>
                <a:lnTo>
                  <a:pt x="2020823" y="711708"/>
                </a:lnTo>
                <a:lnTo>
                  <a:pt x="2019299" y="716280"/>
                </a:lnTo>
                <a:lnTo>
                  <a:pt x="2017775" y="717804"/>
                </a:lnTo>
                <a:lnTo>
                  <a:pt x="2016252" y="720852"/>
                </a:lnTo>
                <a:lnTo>
                  <a:pt x="2014728" y="722376"/>
                </a:lnTo>
                <a:lnTo>
                  <a:pt x="2013204" y="725424"/>
                </a:lnTo>
                <a:lnTo>
                  <a:pt x="2008632" y="729996"/>
                </a:lnTo>
                <a:lnTo>
                  <a:pt x="2007108" y="733044"/>
                </a:lnTo>
                <a:lnTo>
                  <a:pt x="2004060" y="734568"/>
                </a:lnTo>
                <a:lnTo>
                  <a:pt x="1999488" y="739140"/>
                </a:lnTo>
                <a:lnTo>
                  <a:pt x="1996439" y="740664"/>
                </a:lnTo>
                <a:lnTo>
                  <a:pt x="1994915" y="742188"/>
                </a:lnTo>
                <a:lnTo>
                  <a:pt x="1991867" y="743712"/>
                </a:lnTo>
                <a:lnTo>
                  <a:pt x="1990343" y="745236"/>
                </a:lnTo>
                <a:lnTo>
                  <a:pt x="1984247" y="748284"/>
                </a:lnTo>
                <a:lnTo>
                  <a:pt x="1975104" y="751332"/>
                </a:lnTo>
                <a:lnTo>
                  <a:pt x="1967484" y="752856"/>
                </a:lnTo>
                <a:lnTo>
                  <a:pt x="1967484" y="754380"/>
                </a:lnTo>
                <a:lnTo>
                  <a:pt x="2012188" y="754380"/>
                </a:lnTo>
                <a:lnTo>
                  <a:pt x="2019299" y="748284"/>
                </a:lnTo>
                <a:lnTo>
                  <a:pt x="2022347" y="745236"/>
                </a:lnTo>
                <a:lnTo>
                  <a:pt x="2031491" y="731520"/>
                </a:lnTo>
                <a:lnTo>
                  <a:pt x="2037588" y="723900"/>
                </a:lnTo>
                <a:lnTo>
                  <a:pt x="2040636" y="716280"/>
                </a:lnTo>
                <a:lnTo>
                  <a:pt x="2043684" y="707136"/>
                </a:lnTo>
                <a:lnTo>
                  <a:pt x="2045208" y="699516"/>
                </a:lnTo>
                <a:lnTo>
                  <a:pt x="2048256" y="681228"/>
                </a:lnTo>
                <a:lnTo>
                  <a:pt x="2048256" y="92963"/>
                </a:lnTo>
                <a:lnTo>
                  <a:pt x="2036064" y="48768"/>
                </a:lnTo>
                <a:lnTo>
                  <a:pt x="2031491" y="39624"/>
                </a:lnTo>
                <a:lnTo>
                  <a:pt x="2022347" y="28956"/>
                </a:lnTo>
                <a:lnTo>
                  <a:pt x="2020823" y="28956"/>
                </a:lnTo>
                <a:lnTo>
                  <a:pt x="2020823" y="27431"/>
                </a:lnTo>
                <a:lnTo>
                  <a:pt x="2019299" y="25907"/>
                </a:lnTo>
                <a:lnTo>
                  <a:pt x="2010156" y="19812"/>
                </a:lnTo>
                <a:close/>
              </a:path>
            </a:pathLst>
          </a:custGeom>
          <a:solidFill>
            <a:srgbClr val="FFFFFF"/>
          </a:solidFill>
        </p:spPr>
        <p:txBody>
          <a:bodyPr wrap="square" lIns="0" tIns="0" rIns="0" bIns="0" rtlCol="0"/>
          <a:lstStyle/>
          <a:p>
            <a:endParaRPr/>
          </a:p>
        </p:txBody>
      </p:sp>
      <p:sp>
        <p:nvSpPr>
          <p:cNvPr id="73" name="object 73"/>
          <p:cNvSpPr/>
          <p:nvPr/>
        </p:nvSpPr>
        <p:spPr>
          <a:xfrm>
            <a:off x="6155901" y="3786491"/>
            <a:ext cx="2258340" cy="1033173"/>
          </a:xfrm>
          <a:custGeom>
            <a:avLst/>
            <a:gdLst/>
            <a:ahLst/>
            <a:cxnLst/>
            <a:rect l="l" t="t" r="r" b="b"/>
            <a:pathLst>
              <a:path w="2048509" h="774700">
                <a:moveTo>
                  <a:pt x="2022347" y="28956"/>
                </a:moveTo>
                <a:lnTo>
                  <a:pt x="25908" y="28956"/>
                </a:lnTo>
                <a:lnTo>
                  <a:pt x="16763" y="42672"/>
                </a:lnTo>
                <a:lnTo>
                  <a:pt x="10667" y="50292"/>
                </a:lnTo>
                <a:lnTo>
                  <a:pt x="7619" y="57912"/>
                </a:lnTo>
                <a:lnTo>
                  <a:pt x="4572" y="67056"/>
                </a:lnTo>
                <a:lnTo>
                  <a:pt x="1524" y="85343"/>
                </a:lnTo>
                <a:lnTo>
                  <a:pt x="0" y="92963"/>
                </a:lnTo>
                <a:lnTo>
                  <a:pt x="0" y="682752"/>
                </a:lnTo>
                <a:lnTo>
                  <a:pt x="4572" y="710184"/>
                </a:lnTo>
                <a:lnTo>
                  <a:pt x="25908" y="745236"/>
                </a:lnTo>
                <a:lnTo>
                  <a:pt x="57912" y="766572"/>
                </a:lnTo>
                <a:lnTo>
                  <a:pt x="76200" y="772668"/>
                </a:lnTo>
                <a:lnTo>
                  <a:pt x="85343" y="772668"/>
                </a:lnTo>
                <a:lnTo>
                  <a:pt x="92963" y="774192"/>
                </a:lnTo>
                <a:lnTo>
                  <a:pt x="1956815" y="774192"/>
                </a:lnTo>
                <a:lnTo>
                  <a:pt x="1984247" y="769620"/>
                </a:lnTo>
                <a:lnTo>
                  <a:pt x="1991867" y="766572"/>
                </a:lnTo>
                <a:lnTo>
                  <a:pt x="1999488" y="762000"/>
                </a:lnTo>
                <a:lnTo>
                  <a:pt x="2008632" y="757428"/>
                </a:lnTo>
                <a:lnTo>
                  <a:pt x="2019299" y="748284"/>
                </a:lnTo>
                <a:lnTo>
                  <a:pt x="2022347" y="745236"/>
                </a:lnTo>
                <a:lnTo>
                  <a:pt x="2028443" y="736092"/>
                </a:lnTo>
                <a:lnTo>
                  <a:pt x="92963" y="736092"/>
                </a:lnTo>
                <a:lnTo>
                  <a:pt x="86867" y="734568"/>
                </a:lnTo>
                <a:lnTo>
                  <a:pt x="80772" y="734568"/>
                </a:lnTo>
                <a:lnTo>
                  <a:pt x="71627" y="731520"/>
                </a:lnTo>
                <a:lnTo>
                  <a:pt x="65531" y="728472"/>
                </a:lnTo>
                <a:lnTo>
                  <a:pt x="62484" y="725424"/>
                </a:lnTo>
                <a:lnTo>
                  <a:pt x="56997" y="720852"/>
                </a:lnTo>
                <a:lnTo>
                  <a:pt x="56387" y="720852"/>
                </a:lnTo>
                <a:lnTo>
                  <a:pt x="53339" y="717804"/>
                </a:lnTo>
                <a:lnTo>
                  <a:pt x="53775" y="717804"/>
                </a:lnTo>
                <a:lnTo>
                  <a:pt x="47243" y="710184"/>
                </a:lnTo>
                <a:lnTo>
                  <a:pt x="44196" y="705612"/>
                </a:lnTo>
                <a:lnTo>
                  <a:pt x="39624" y="691896"/>
                </a:lnTo>
                <a:lnTo>
                  <a:pt x="39624" y="685800"/>
                </a:lnTo>
                <a:lnTo>
                  <a:pt x="38100" y="679704"/>
                </a:lnTo>
                <a:lnTo>
                  <a:pt x="38100" y="92963"/>
                </a:lnTo>
                <a:lnTo>
                  <a:pt x="39624" y="86868"/>
                </a:lnTo>
                <a:lnTo>
                  <a:pt x="39624" y="80772"/>
                </a:lnTo>
                <a:lnTo>
                  <a:pt x="42672" y="71628"/>
                </a:lnTo>
                <a:lnTo>
                  <a:pt x="48767" y="62484"/>
                </a:lnTo>
                <a:lnTo>
                  <a:pt x="53848" y="56387"/>
                </a:lnTo>
                <a:lnTo>
                  <a:pt x="53339" y="56387"/>
                </a:lnTo>
                <a:lnTo>
                  <a:pt x="56387" y="53340"/>
                </a:lnTo>
                <a:lnTo>
                  <a:pt x="56895" y="53340"/>
                </a:lnTo>
                <a:lnTo>
                  <a:pt x="64008" y="47243"/>
                </a:lnTo>
                <a:lnTo>
                  <a:pt x="68579" y="44195"/>
                </a:lnTo>
                <a:lnTo>
                  <a:pt x="77724" y="41148"/>
                </a:lnTo>
                <a:lnTo>
                  <a:pt x="83819" y="39624"/>
                </a:lnTo>
                <a:lnTo>
                  <a:pt x="88391" y="39624"/>
                </a:lnTo>
                <a:lnTo>
                  <a:pt x="94487" y="38100"/>
                </a:lnTo>
                <a:lnTo>
                  <a:pt x="2030185" y="38100"/>
                </a:lnTo>
                <a:lnTo>
                  <a:pt x="2022347" y="28956"/>
                </a:lnTo>
                <a:close/>
              </a:path>
              <a:path w="2048509" h="774700">
                <a:moveTo>
                  <a:pt x="1993138" y="719328"/>
                </a:moveTo>
                <a:lnTo>
                  <a:pt x="1984247" y="726948"/>
                </a:lnTo>
                <a:lnTo>
                  <a:pt x="1979675" y="729996"/>
                </a:lnTo>
                <a:lnTo>
                  <a:pt x="1970532" y="733044"/>
                </a:lnTo>
                <a:lnTo>
                  <a:pt x="1964436" y="734568"/>
                </a:lnTo>
                <a:lnTo>
                  <a:pt x="1959864" y="736092"/>
                </a:lnTo>
                <a:lnTo>
                  <a:pt x="2028443" y="736092"/>
                </a:lnTo>
                <a:lnTo>
                  <a:pt x="2031491" y="731520"/>
                </a:lnTo>
                <a:lnTo>
                  <a:pt x="2037588" y="723900"/>
                </a:lnTo>
                <a:lnTo>
                  <a:pt x="2038807" y="720852"/>
                </a:lnTo>
                <a:lnTo>
                  <a:pt x="1991867" y="720852"/>
                </a:lnTo>
                <a:lnTo>
                  <a:pt x="1993138" y="719328"/>
                </a:lnTo>
                <a:close/>
              </a:path>
              <a:path w="2048509" h="774700">
                <a:moveTo>
                  <a:pt x="53339" y="717804"/>
                </a:moveTo>
                <a:lnTo>
                  <a:pt x="56387" y="720852"/>
                </a:lnTo>
                <a:lnTo>
                  <a:pt x="54863" y="719074"/>
                </a:lnTo>
                <a:lnTo>
                  <a:pt x="53339" y="717804"/>
                </a:lnTo>
                <a:close/>
              </a:path>
              <a:path w="2048509" h="774700">
                <a:moveTo>
                  <a:pt x="54863" y="719074"/>
                </a:moveTo>
                <a:lnTo>
                  <a:pt x="56387" y="720852"/>
                </a:lnTo>
                <a:lnTo>
                  <a:pt x="56997" y="720852"/>
                </a:lnTo>
                <a:lnTo>
                  <a:pt x="54863" y="719074"/>
                </a:lnTo>
                <a:close/>
              </a:path>
              <a:path w="2048509" h="774700">
                <a:moveTo>
                  <a:pt x="1994915" y="717804"/>
                </a:moveTo>
                <a:lnTo>
                  <a:pt x="1993138" y="719328"/>
                </a:lnTo>
                <a:lnTo>
                  <a:pt x="1991867" y="720852"/>
                </a:lnTo>
                <a:lnTo>
                  <a:pt x="1994915" y="717804"/>
                </a:lnTo>
                <a:close/>
              </a:path>
              <a:path w="2048509" h="774700">
                <a:moveTo>
                  <a:pt x="2040026" y="717804"/>
                </a:moveTo>
                <a:lnTo>
                  <a:pt x="1994915" y="717804"/>
                </a:lnTo>
                <a:lnTo>
                  <a:pt x="1991867" y="720852"/>
                </a:lnTo>
                <a:lnTo>
                  <a:pt x="2038807" y="720852"/>
                </a:lnTo>
                <a:lnTo>
                  <a:pt x="2040026" y="717804"/>
                </a:lnTo>
                <a:close/>
              </a:path>
              <a:path w="2048509" h="774700">
                <a:moveTo>
                  <a:pt x="1993391" y="55117"/>
                </a:moveTo>
                <a:lnTo>
                  <a:pt x="2001012" y="64007"/>
                </a:lnTo>
                <a:lnTo>
                  <a:pt x="2004060" y="68580"/>
                </a:lnTo>
                <a:lnTo>
                  <a:pt x="2007108" y="77724"/>
                </a:lnTo>
                <a:lnTo>
                  <a:pt x="2008632" y="83819"/>
                </a:lnTo>
                <a:lnTo>
                  <a:pt x="2008632" y="88392"/>
                </a:lnTo>
                <a:lnTo>
                  <a:pt x="2010156" y="94487"/>
                </a:lnTo>
                <a:lnTo>
                  <a:pt x="2010156" y="681228"/>
                </a:lnTo>
                <a:lnTo>
                  <a:pt x="2008632" y="687324"/>
                </a:lnTo>
                <a:lnTo>
                  <a:pt x="2008632" y="693420"/>
                </a:lnTo>
                <a:lnTo>
                  <a:pt x="2005584" y="702564"/>
                </a:lnTo>
                <a:lnTo>
                  <a:pt x="2002536" y="708660"/>
                </a:lnTo>
                <a:lnTo>
                  <a:pt x="1999488" y="711708"/>
                </a:lnTo>
                <a:lnTo>
                  <a:pt x="1993138" y="719328"/>
                </a:lnTo>
                <a:lnTo>
                  <a:pt x="1994915" y="717804"/>
                </a:lnTo>
                <a:lnTo>
                  <a:pt x="2040026" y="717804"/>
                </a:lnTo>
                <a:lnTo>
                  <a:pt x="2040636" y="716280"/>
                </a:lnTo>
                <a:lnTo>
                  <a:pt x="2043684" y="707136"/>
                </a:lnTo>
                <a:lnTo>
                  <a:pt x="2045208" y="699516"/>
                </a:lnTo>
                <a:lnTo>
                  <a:pt x="2048256" y="681228"/>
                </a:lnTo>
                <a:lnTo>
                  <a:pt x="2048256" y="92963"/>
                </a:lnTo>
                <a:lnTo>
                  <a:pt x="2046732" y="82295"/>
                </a:lnTo>
                <a:lnTo>
                  <a:pt x="2045208" y="73151"/>
                </a:lnTo>
                <a:lnTo>
                  <a:pt x="2043684" y="65531"/>
                </a:lnTo>
                <a:lnTo>
                  <a:pt x="2040636" y="56387"/>
                </a:lnTo>
                <a:lnTo>
                  <a:pt x="1994915" y="56387"/>
                </a:lnTo>
                <a:lnTo>
                  <a:pt x="1993391" y="55117"/>
                </a:lnTo>
                <a:close/>
              </a:path>
              <a:path w="2048509" h="774700">
                <a:moveTo>
                  <a:pt x="53775" y="717804"/>
                </a:moveTo>
                <a:lnTo>
                  <a:pt x="53339" y="717804"/>
                </a:lnTo>
                <a:lnTo>
                  <a:pt x="54863" y="719074"/>
                </a:lnTo>
                <a:lnTo>
                  <a:pt x="53775" y="717804"/>
                </a:lnTo>
                <a:close/>
              </a:path>
              <a:path w="2048509" h="774700">
                <a:moveTo>
                  <a:pt x="56387" y="53340"/>
                </a:moveTo>
                <a:lnTo>
                  <a:pt x="53339" y="56387"/>
                </a:lnTo>
                <a:lnTo>
                  <a:pt x="55117" y="54863"/>
                </a:lnTo>
                <a:lnTo>
                  <a:pt x="56387" y="53340"/>
                </a:lnTo>
                <a:close/>
              </a:path>
              <a:path w="2048509" h="774700">
                <a:moveTo>
                  <a:pt x="55118" y="54863"/>
                </a:moveTo>
                <a:lnTo>
                  <a:pt x="53339" y="56387"/>
                </a:lnTo>
                <a:lnTo>
                  <a:pt x="53848" y="56387"/>
                </a:lnTo>
                <a:lnTo>
                  <a:pt x="55118" y="54863"/>
                </a:lnTo>
                <a:close/>
              </a:path>
              <a:path w="2048509" h="774700">
                <a:moveTo>
                  <a:pt x="1991867" y="53340"/>
                </a:moveTo>
                <a:lnTo>
                  <a:pt x="1993391" y="55117"/>
                </a:lnTo>
                <a:lnTo>
                  <a:pt x="1994915" y="56387"/>
                </a:lnTo>
                <a:lnTo>
                  <a:pt x="1991867" y="53340"/>
                </a:lnTo>
                <a:close/>
              </a:path>
              <a:path w="2048509" h="774700">
                <a:moveTo>
                  <a:pt x="2038807" y="53340"/>
                </a:moveTo>
                <a:lnTo>
                  <a:pt x="1991867" y="53340"/>
                </a:lnTo>
                <a:lnTo>
                  <a:pt x="1994915" y="56387"/>
                </a:lnTo>
                <a:lnTo>
                  <a:pt x="2040636" y="56387"/>
                </a:lnTo>
                <a:lnTo>
                  <a:pt x="2038807" y="53340"/>
                </a:lnTo>
                <a:close/>
              </a:path>
              <a:path w="2048509" h="774700">
                <a:moveTo>
                  <a:pt x="2030185" y="38100"/>
                </a:moveTo>
                <a:lnTo>
                  <a:pt x="1955291" y="38100"/>
                </a:lnTo>
                <a:lnTo>
                  <a:pt x="1961388" y="39624"/>
                </a:lnTo>
                <a:lnTo>
                  <a:pt x="1967484" y="39624"/>
                </a:lnTo>
                <a:lnTo>
                  <a:pt x="1972056" y="41148"/>
                </a:lnTo>
                <a:lnTo>
                  <a:pt x="1976628" y="44195"/>
                </a:lnTo>
                <a:lnTo>
                  <a:pt x="1982723" y="45719"/>
                </a:lnTo>
                <a:lnTo>
                  <a:pt x="1985771" y="48768"/>
                </a:lnTo>
                <a:lnTo>
                  <a:pt x="1993391" y="55117"/>
                </a:lnTo>
                <a:lnTo>
                  <a:pt x="1991867" y="53340"/>
                </a:lnTo>
                <a:lnTo>
                  <a:pt x="2038807" y="53340"/>
                </a:lnTo>
                <a:lnTo>
                  <a:pt x="2036064" y="48768"/>
                </a:lnTo>
                <a:lnTo>
                  <a:pt x="2031491" y="39624"/>
                </a:lnTo>
                <a:lnTo>
                  <a:pt x="2030185" y="38100"/>
                </a:lnTo>
                <a:close/>
              </a:path>
              <a:path w="2048509" h="774700">
                <a:moveTo>
                  <a:pt x="56895" y="53340"/>
                </a:moveTo>
                <a:lnTo>
                  <a:pt x="56387" y="53340"/>
                </a:lnTo>
                <a:lnTo>
                  <a:pt x="55118" y="54863"/>
                </a:lnTo>
                <a:lnTo>
                  <a:pt x="56895" y="53340"/>
                </a:lnTo>
                <a:close/>
              </a:path>
              <a:path w="2048509" h="774700">
                <a:moveTo>
                  <a:pt x="1955291" y="0"/>
                </a:moveTo>
                <a:lnTo>
                  <a:pt x="92963" y="0"/>
                </a:lnTo>
                <a:lnTo>
                  <a:pt x="82296" y="1524"/>
                </a:lnTo>
                <a:lnTo>
                  <a:pt x="39624" y="18287"/>
                </a:lnTo>
                <a:lnTo>
                  <a:pt x="27431" y="27431"/>
                </a:lnTo>
                <a:lnTo>
                  <a:pt x="27431" y="28956"/>
                </a:lnTo>
                <a:lnTo>
                  <a:pt x="2020823" y="28956"/>
                </a:lnTo>
                <a:lnTo>
                  <a:pt x="2020823" y="27431"/>
                </a:lnTo>
                <a:lnTo>
                  <a:pt x="2019299" y="25907"/>
                </a:lnTo>
                <a:lnTo>
                  <a:pt x="2005584" y="16763"/>
                </a:lnTo>
                <a:lnTo>
                  <a:pt x="1997964" y="10668"/>
                </a:lnTo>
                <a:lnTo>
                  <a:pt x="1990343" y="7619"/>
                </a:lnTo>
                <a:lnTo>
                  <a:pt x="1981199" y="4572"/>
                </a:lnTo>
                <a:lnTo>
                  <a:pt x="1973580" y="3048"/>
                </a:lnTo>
                <a:lnTo>
                  <a:pt x="1962912" y="1524"/>
                </a:lnTo>
                <a:lnTo>
                  <a:pt x="1955291" y="0"/>
                </a:lnTo>
                <a:close/>
              </a:path>
            </a:pathLst>
          </a:custGeom>
          <a:solidFill>
            <a:srgbClr val="FFFFFF"/>
          </a:solidFill>
        </p:spPr>
        <p:txBody>
          <a:bodyPr wrap="square" lIns="0" tIns="0" rIns="0" bIns="0" rtlCol="0"/>
          <a:lstStyle/>
          <a:p>
            <a:endParaRPr/>
          </a:p>
        </p:txBody>
      </p:sp>
      <p:sp>
        <p:nvSpPr>
          <p:cNvPr id="75" name="object 75"/>
          <p:cNvSpPr/>
          <p:nvPr/>
        </p:nvSpPr>
        <p:spPr>
          <a:xfrm>
            <a:off x="6305430" y="3959251"/>
            <a:ext cx="2242938" cy="875716"/>
          </a:xfrm>
          <a:custGeom>
            <a:avLst/>
            <a:gdLst/>
            <a:ahLst/>
            <a:cxnLst/>
            <a:rect l="l" t="t" r="r" b="b"/>
            <a:pathLst>
              <a:path w="2034540" h="760729">
                <a:moveTo>
                  <a:pt x="2008631" y="734567"/>
                </a:moveTo>
                <a:lnTo>
                  <a:pt x="25907" y="734567"/>
                </a:lnTo>
                <a:lnTo>
                  <a:pt x="25907" y="736091"/>
                </a:lnTo>
                <a:lnTo>
                  <a:pt x="38100" y="745235"/>
                </a:lnTo>
                <a:lnTo>
                  <a:pt x="45719" y="749807"/>
                </a:lnTo>
                <a:lnTo>
                  <a:pt x="60960" y="755903"/>
                </a:lnTo>
                <a:lnTo>
                  <a:pt x="70103" y="758951"/>
                </a:lnTo>
                <a:lnTo>
                  <a:pt x="77724" y="758951"/>
                </a:lnTo>
                <a:lnTo>
                  <a:pt x="86867" y="760475"/>
                </a:lnTo>
                <a:lnTo>
                  <a:pt x="1949196" y="760475"/>
                </a:lnTo>
                <a:lnTo>
                  <a:pt x="1958339" y="758951"/>
                </a:lnTo>
                <a:lnTo>
                  <a:pt x="1997963" y="745235"/>
                </a:lnTo>
                <a:lnTo>
                  <a:pt x="2008631" y="736091"/>
                </a:lnTo>
                <a:lnTo>
                  <a:pt x="2008631" y="734567"/>
                </a:lnTo>
                <a:close/>
              </a:path>
              <a:path w="2034540" h="760729">
                <a:moveTo>
                  <a:pt x="1956816" y="0"/>
                </a:moveTo>
                <a:lnTo>
                  <a:pt x="76200" y="0"/>
                </a:lnTo>
                <a:lnTo>
                  <a:pt x="68579" y="1523"/>
                </a:lnTo>
                <a:lnTo>
                  <a:pt x="59436" y="4571"/>
                </a:lnTo>
                <a:lnTo>
                  <a:pt x="51815" y="6095"/>
                </a:lnTo>
                <a:lnTo>
                  <a:pt x="13715" y="38100"/>
                </a:lnTo>
                <a:lnTo>
                  <a:pt x="10667" y="45719"/>
                </a:lnTo>
                <a:lnTo>
                  <a:pt x="6095" y="53339"/>
                </a:lnTo>
                <a:lnTo>
                  <a:pt x="3048" y="60959"/>
                </a:lnTo>
                <a:lnTo>
                  <a:pt x="1524" y="68579"/>
                </a:lnTo>
                <a:lnTo>
                  <a:pt x="0" y="77723"/>
                </a:lnTo>
                <a:lnTo>
                  <a:pt x="0" y="682751"/>
                </a:lnTo>
                <a:lnTo>
                  <a:pt x="1524" y="691895"/>
                </a:lnTo>
                <a:lnTo>
                  <a:pt x="7619" y="707135"/>
                </a:lnTo>
                <a:lnTo>
                  <a:pt x="10667" y="716279"/>
                </a:lnTo>
                <a:lnTo>
                  <a:pt x="24383" y="734567"/>
                </a:lnTo>
                <a:lnTo>
                  <a:pt x="79248" y="734567"/>
                </a:lnTo>
                <a:lnTo>
                  <a:pt x="67055" y="731519"/>
                </a:lnTo>
                <a:lnTo>
                  <a:pt x="62483" y="729995"/>
                </a:lnTo>
                <a:lnTo>
                  <a:pt x="56387" y="726947"/>
                </a:lnTo>
                <a:lnTo>
                  <a:pt x="51815" y="723899"/>
                </a:lnTo>
                <a:lnTo>
                  <a:pt x="44500" y="717803"/>
                </a:lnTo>
                <a:lnTo>
                  <a:pt x="44195" y="717803"/>
                </a:lnTo>
                <a:lnTo>
                  <a:pt x="42672" y="716279"/>
                </a:lnTo>
                <a:lnTo>
                  <a:pt x="42889" y="716279"/>
                </a:lnTo>
                <a:lnTo>
                  <a:pt x="35051" y="707135"/>
                </a:lnTo>
                <a:lnTo>
                  <a:pt x="32003" y="702563"/>
                </a:lnTo>
                <a:lnTo>
                  <a:pt x="30479" y="696467"/>
                </a:lnTo>
                <a:lnTo>
                  <a:pt x="27431" y="691895"/>
                </a:lnTo>
                <a:lnTo>
                  <a:pt x="25907" y="685799"/>
                </a:lnTo>
                <a:lnTo>
                  <a:pt x="25907" y="79247"/>
                </a:lnTo>
                <a:lnTo>
                  <a:pt x="30479" y="60959"/>
                </a:lnTo>
                <a:lnTo>
                  <a:pt x="36575" y="51815"/>
                </a:lnTo>
                <a:lnTo>
                  <a:pt x="42925" y="44195"/>
                </a:lnTo>
                <a:lnTo>
                  <a:pt x="42672" y="44195"/>
                </a:lnTo>
                <a:lnTo>
                  <a:pt x="44195" y="42672"/>
                </a:lnTo>
                <a:lnTo>
                  <a:pt x="44450" y="42672"/>
                </a:lnTo>
                <a:lnTo>
                  <a:pt x="53339" y="35051"/>
                </a:lnTo>
                <a:lnTo>
                  <a:pt x="57912" y="32003"/>
                </a:lnTo>
                <a:lnTo>
                  <a:pt x="62483" y="30479"/>
                </a:lnTo>
                <a:lnTo>
                  <a:pt x="68579" y="27431"/>
                </a:lnTo>
                <a:lnTo>
                  <a:pt x="74675" y="25907"/>
                </a:lnTo>
                <a:lnTo>
                  <a:pt x="80772" y="25907"/>
                </a:lnTo>
                <a:lnTo>
                  <a:pt x="86867" y="24383"/>
                </a:lnTo>
                <a:lnTo>
                  <a:pt x="2008631" y="24383"/>
                </a:lnTo>
                <a:lnTo>
                  <a:pt x="1996439" y="13715"/>
                </a:lnTo>
                <a:lnTo>
                  <a:pt x="1988820" y="9143"/>
                </a:lnTo>
                <a:lnTo>
                  <a:pt x="1973579" y="3047"/>
                </a:lnTo>
                <a:lnTo>
                  <a:pt x="1964435" y="1523"/>
                </a:lnTo>
                <a:lnTo>
                  <a:pt x="1956816" y="0"/>
                </a:lnTo>
                <a:close/>
              </a:path>
              <a:path w="2034540" h="760729">
                <a:moveTo>
                  <a:pt x="1990978" y="717042"/>
                </a:moveTo>
                <a:lnTo>
                  <a:pt x="1981200" y="725423"/>
                </a:lnTo>
                <a:lnTo>
                  <a:pt x="1976627" y="726947"/>
                </a:lnTo>
                <a:lnTo>
                  <a:pt x="1970531" y="729995"/>
                </a:lnTo>
                <a:lnTo>
                  <a:pt x="1965959" y="731519"/>
                </a:lnTo>
                <a:lnTo>
                  <a:pt x="1953768" y="734567"/>
                </a:lnTo>
                <a:lnTo>
                  <a:pt x="2010155" y="734567"/>
                </a:lnTo>
                <a:lnTo>
                  <a:pt x="2019300" y="720851"/>
                </a:lnTo>
                <a:lnTo>
                  <a:pt x="2021586" y="717803"/>
                </a:lnTo>
                <a:lnTo>
                  <a:pt x="1990344" y="717803"/>
                </a:lnTo>
                <a:lnTo>
                  <a:pt x="1990978" y="717042"/>
                </a:lnTo>
                <a:close/>
              </a:path>
              <a:path w="2034540" h="760729">
                <a:moveTo>
                  <a:pt x="42672" y="716279"/>
                </a:moveTo>
                <a:lnTo>
                  <a:pt x="44195" y="717803"/>
                </a:lnTo>
                <a:lnTo>
                  <a:pt x="43433" y="716914"/>
                </a:lnTo>
                <a:lnTo>
                  <a:pt x="42672" y="716279"/>
                </a:lnTo>
                <a:close/>
              </a:path>
              <a:path w="2034540" h="760729">
                <a:moveTo>
                  <a:pt x="43433" y="716914"/>
                </a:moveTo>
                <a:lnTo>
                  <a:pt x="44195" y="717803"/>
                </a:lnTo>
                <a:lnTo>
                  <a:pt x="44500" y="717803"/>
                </a:lnTo>
                <a:lnTo>
                  <a:pt x="43433" y="716914"/>
                </a:lnTo>
                <a:close/>
              </a:path>
              <a:path w="2034540" h="760729">
                <a:moveTo>
                  <a:pt x="1991868" y="716279"/>
                </a:moveTo>
                <a:lnTo>
                  <a:pt x="1990978" y="717042"/>
                </a:lnTo>
                <a:lnTo>
                  <a:pt x="1990344" y="717803"/>
                </a:lnTo>
                <a:lnTo>
                  <a:pt x="1991868" y="716279"/>
                </a:lnTo>
                <a:close/>
              </a:path>
              <a:path w="2034540" h="760729">
                <a:moveTo>
                  <a:pt x="2022728" y="716279"/>
                </a:moveTo>
                <a:lnTo>
                  <a:pt x="1991868" y="716279"/>
                </a:lnTo>
                <a:lnTo>
                  <a:pt x="1990344" y="717803"/>
                </a:lnTo>
                <a:lnTo>
                  <a:pt x="2021586" y="717803"/>
                </a:lnTo>
                <a:lnTo>
                  <a:pt x="2022728" y="716279"/>
                </a:lnTo>
                <a:close/>
              </a:path>
              <a:path w="2034540" h="760729">
                <a:moveTo>
                  <a:pt x="1990344" y="42672"/>
                </a:moveTo>
                <a:lnTo>
                  <a:pt x="1999487" y="53339"/>
                </a:lnTo>
                <a:lnTo>
                  <a:pt x="2002535" y="57911"/>
                </a:lnTo>
                <a:lnTo>
                  <a:pt x="2004059" y="62483"/>
                </a:lnTo>
                <a:lnTo>
                  <a:pt x="2008631" y="80771"/>
                </a:lnTo>
                <a:lnTo>
                  <a:pt x="2008631" y="681227"/>
                </a:lnTo>
                <a:lnTo>
                  <a:pt x="2007107" y="687323"/>
                </a:lnTo>
                <a:lnTo>
                  <a:pt x="2005583" y="691895"/>
                </a:lnTo>
                <a:lnTo>
                  <a:pt x="2004059" y="697991"/>
                </a:lnTo>
                <a:lnTo>
                  <a:pt x="2001011" y="704087"/>
                </a:lnTo>
                <a:lnTo>
                  <a:pt x="1997963" y="708659"/>
                </a:lnTo>
                <a:lnTo>
                  <a:pt x="1990978" y="717042"/>
                </a:lnTo>
                <a:lnTo>
                  <a:pt x="1991868" y="716279"/>
                </a:lnTo>
                <a:lnTo>
                  <a:pt x="2022728" y="716279"/>
                </a:lnTo>
                <a:lnTo>
                  <a:pt x="2023872" y="714755"/>
                </a:lnTo>
                <a:lnTo>
                  <a:pt x="2029968" y="699515"/>
                </a:lnTo>
                <a:lnTo>
                  <a:pt x="2033016" y="690371"/>
                </a:lnTo>
                <a:lnTo>
                  <a:pt x="2034539" y="682751"/>
                </a:lnTo>
                <a:lnTo>
                  <a:pt x="2034539" y="85343"/>
                </a:lnTo>
                <a:lnTo>
                  <a:pt x="2033016" y="76200"/>
                </a:lnTo>
                <a:lnTo>
                  <a:pt x="2033016" y="68579"/>
                </a:lnTo>
                <a:lnTo>
                  <a:pt x="2029968" y="59435"/>
                </a:lnTo>
                <a:lnTo>
                  <a:pt x="2023872" y="44195"/>
                </a:lnTo>
                <a:lnTo>
                  <a:pt x="1991868" y="44195"/>
                </a:lnTo>
                <a:lnTo>
                  <a:pt x="1990344" y="42672"/>
                </a:lnTo>
                <a:close/>
              </a:path>
              <a:path w="2034540" h="760729">
                <a:moveTo>
                  <a:pt x="42889" y="716279"/>
                </a:moveTo>
                <a:lnTo>
                  <a:pt x="42672" y="716279"/>
                </a:lnTo>
                <a:lnTo>
                  <a:pt x="43433" y="716914"/>
                </a:lnTo>
                <a:lnTo>
                  <a:pt x="42889" y="716279"/>
                </a:lnTo>
                <a:close/>
              </a:path>
              <a:path w="2034540" h="760729">
                <a:moveTo>
                  <a:pt x="44195" y="42672"/>
                </a:moveTo>
                <a:lnTo>
                  <a:pt x="42672" y="44195"/>
                </a:lnTo>
                <a:lnTo>
                  <a:pt x="43560" y="43434"/>
                </a:lnTo>
                <a:lnTo>
                  <a:pt x="44195" y="42672"/>
                </a:lnTo>
                <a:close/>
              </a:path>
              <a:path w="2034540" h="760729">
                <a:moveTo>
                  <a:pt x="43560" y="43434"/>
                </a:moveTo>
                <a:lnTo>
                  <a:pt x="42672" y="44195"/>
                </a:lnTo>
                <a:lnTo>
                  <a:pt x="42925" y="44195"/>
                </a:lnTo>
                <a:lnTo>
                  <a:pt x="43560" y="43434"/>
                </a:lnTo>
                <a:close/>
              </a:path>
              <a:path w="2034540" h="760729">
                <a:moveTo>
                  <a:pt x="2010155" y="25907"/>
                </a:moveTo>
                <a:lnTo>
                  <a:pt x="1961387" y="25907"/>
                </a:lnTo>
                <a:lnTo>
                  <a:pt x="1967483" y="27431"/>
                </a:lnTo>
                <a:lnTo>
                  <a:pt x="1972055" y="30479"/>
                </a:lnTo>
                <a:lnTo>
                  <a:pt x="1978152" y="33527"/>
                </a:lnTo>
                <a:lnTo>
                  <a:pt x="1982724" y="35051"/>
                </a:lnTo>
                <a:lnTo>
                  <a:pt x="1991868" y="44195"/>
                </a:lnTo>
                <a:lnTo>
                  <a:pt x="2023872" y="44195"/>
                </a:lnTo>
                <a:lnTo>
                  <a:pt x="2019300" y="36575"/>
                </a:lnTo>
                <a:lnTo>
                  <a:pt x="2010155" y="25907"/>
                </a:lnTo>
                <a:close/>
              </a:path>
              <a:path w="2034540" h="760729">
                <a:moveTo>
                  <a:pt x="44450" y="42672"/>
                </a:moveTo>
                <a:lnTo>
                  <a:pt x="44195" y="42672"/>
                </a:lnTo>
                <a:lnTo>
                  <a:pt x="43560" y="43434"/>
                </a:lnTo>
                <a:lnTo>
                  <a:pt x="44450" y="42672"/>
                </a:lnTo>
                <a:close/>
              </a:path>
              <a:path w="2034540" h="760729">
                <a:moveTo>
                  <a:pt x="2008631" y="24383"/>
                </a:moveTo>
                <a:lnTo>
                  <a:pt x="1947672" y="24383"/>
                </a:lnTo>
                <a:lnTo>
                  <a:pt x="1955292" y="25907"/>
                </a:lnTo>
                <a:lnTo>
                  <a:pt x="2008631" y="25907"/>
                </a:lnTo>
                <a:lnTo>
                  <a:pt x="2008631" y="24383"/>
                </a:lnTo>
                <a:close/>
              </a:path>
            </a:pathLst>
          </a:custGeom>
          <a:solidFill>
            <a:srgbClr val="4F81BD"/>
          </a:solidFill>
        </p:spPr>
        <p:txBody>
          <a:bodyPr wrap="square" lIns="0" tIns="0" rIns="0" bIns="0" rtlCol="0"/>
          <a:lstStyle/>
          <a:p>
            <a:endParaRPr/>
          </a:p>
        </p:txBody>
      </p:sp>
      <p:sp>
        <p:nvSpPr>
          <p:cNvPr id="76" name="object 76"/>
          <p:cNvSpPr txBox="1"/>
          <p:nvPr/>
        </p:nvSpPr>
        <p:spPr>
          <a:xfrm>
            <a:off x="6647194" y="4067239"/>
            <a:ext cx="1558435" cy="520599"/>
          </a:xfrm>
          <a:prstGeom prst="rect">
            <a:avLst/>
          </a:prstGeom>
        </p:spPr>
        <p:txBody>
          <a:bodyPr vert="horz" wrap="square" lIns="0" tIns="15057" rIns="0" bIns="0" rtlCol="0">
            <a:spAutoFit/>
          </a:bodyPr>
          <a:lstStyle/>
          <a:p>
            <a:pPr marL="15057" marR="6023" algn="ctr">
              <a:lnSpc>
                <a:spcPct val="127299"/>
              </a:lnSpc>
              <a:spcBef>
                <a:spcPts val="119"/>
              </a:spcBef>
            </a:pPr>
            <a:r>
              <a:rPr sz="1300" b="1" spc="-71" dirty="0">
                <a:solidFill>
                  <a:srgbClr val="FF0000"/>
                </a:solidFill>
                <a:latin typeface="Arial"/>
                <a:cs typeface="Arial"/>
              </a:rPr>
              <a:t>  </a:t>
            </a:r>
            <a:endParaRPr lang="tr-TR" sz="1300" b="1" spc="-71" dirty="0">
              <a:solidFill>
                <a:srgbClr val="FF0000"/>
              </a:solidFill>
              <a:latin typeface="Arial"/>
              <a:cs typeface="Arial"/>
            </a:endParaRPr>
          </a:p>
          <a:p>
            <a:pPr algn="ctr">
              <a:spcBef>
                <a:spcPts val="421"/>
              </a:spcBef>
            </a:pPr>
            <a:r>
              <a:rPr lang="tr-TR" sz="1300" b="1" spc="-89" dirty="0">
                <a:solidFill>
                  <a:srgbClr val="FE66E8"/>
                </a:solidFill>
                <a:latin typeface="Arial"/>
                <a:cs typeface="Arial"/>
              </a:rPr>
              <a:t>Proje </a:t>
            </a:r>
            <a:r>
              <a:rPr lang="tr-TR" sz="1300" b="1" spc="-101" dirty="0">
                <a:solidFill>
                  <a:srgbClr val="FE66E8"/>
                </a:solidFill>
                <a:latin typeface="Arial"/>
                <a:cs typeface="Arial"/>
              </a:rPr>
              <a:t>Takip </a:t>
            </a:r>
            <a:r>
              <a:rPr lang="tr-TR" sz="1300" b="1" spc="-71" dirty="0">
                <a:solidFill>
                  <a:srgbClr val="FE66E8"/>
                </a:solidFill>
                <a:latin typeface="Arial"/>
                <a:cs typeface="Arial"/>
              </a:rPr>
              <a:t>İşlemleri </a:t>
            </a:r>
            <a:endParaRPr lang="tr-TR" sz="1300" dirty="0">
              <a:latin typeface="Arial"/>
              <a:cs typeface="Arial"/>
            </a:endParaRPr>
          </a:p>
        </p:txBody>
      </p:sp>
      <p:sp>
        <p:nvSpPr>
          <p:cNvPr id="77" name="object 77"/>
          <p:cNvSpPr/>
          <p:nvPr/>
        </p:nvSpPr>
        <p:spPr>
          <a:xfrm>
            <a:off x="5092251" y="5222057"/>
            <a:ext cx="1271979" cy="945099"/>
          </a:xfrm>
          <a:custGeom>
            <a:avLst/>
            <a:gdLst/>
            <a:ahLst/>
            <a:cxnLst/>
            <a:rect l="l" t="t" r="r" b="b"/>
            <a:pathLst>
              <a:path w="1153795" h="708660">
                <a:moveTo>
                  <a:pt x="61401" y="706657"/>
                </a:moveTo>
                <a:lnTo>
                  <a:pt x="68711" y="708178"/>
                </a:lnTo>
                <a:lnTo>
                  <a:pt x="1079123" y="708178"/>
                </a:lnTo>
                <a:lnTo>
                  <a:pt x="61401" y="706657"/>
                </a:lnTo>
                <a:close/>
              </a:path>
              <a:path w="1153795" h="708660">
                <a:moveTo>
                  <a:pt x="37275" y="700080"/>
                </a:moveTo>
                <a:lnTo>
                  <a:pt x="40565" y="702320"/>
                </a:lnTo>
                <a:lnTo>
                  <a:pt x="44368" y="703112"/>
                </a:lnTo>
                <a:lnTo>
                  <a:pt x="41279" y="702082"/>
                </a:lnTo>
                <a:lnTo>
                  <a:pt x="37275" y="700080"/>
                </a:lnTo>
                <a:close/>
              </a:path>
              <a:path w="1153795" h="708660">
                <a:moveTo>
                  <a:pt x="15649" y="684073"/>
                </a:moveTo>
                <a:lnTo>
                  <a:pt x="17276" y="686461"/>
                </a:lnTo>
                <a:lnTo>
                  <a:pt x="19665" y="688088"/>
                </a:lnTo>
                <a:lnTo>
                  <a:pt x="15649" y="684073"/>
                </a:lnTo>
                <a:close/>
              </a:path>
              <a:path w="1153795" h="708660">
                <a:moveTo>
                  <a:pt x="12396" y="679296"/>
                </a:moveTo>
                <a:lnTo>
                  <a:pt x="13847" y="681426"/>
                </a:lnTo>
                <a:lnTo>
                  <a:pt x="13847" y="680746"/>
                </a:lnTo>
                <a:lnTo>
                  <a:pt x="12396" y="679296"/>
                </a:lnTo>
                <a:close/>
              </a:path>
              <a:path w="1153795" h="708660">
                <a:moveTo>
                  <a:pt x="3179" y="665506"/>
                </a:moveTo>
                <a:lnTo>
                  <a:pt x="3006" y="665506"/>
                </a:lnTo>
                <a:lnTo>
                  <a:pt x="3179" y="665760"/>
                </a:lnTo>
                <a:lnTo>
                  <a:pt x="3179" y="665506"/>
                </a:lnTo>
                <a:close/>
              </a:path>
              <a:path w="1153795" h="708660">
                <a:moveTo>
                  <a:pt x="1655" y="660934"/>
                </a:moveTo>
                <a:lnTo>
                  <a:pt x="951" y="660934"/>
                </a:lnTo>
                <a:lnTo>
                  <a:pt x="1417" y="663173"/>
                </a:lnTo>
                <a:lnTo>
                  <a:pt x="1655" y="663522"/>
                </a:lnTo>
                <a:lnTo>
                  <a:pt x="1655" y="660934"/>
                </a:lnTo>
                <a:close/>
              </a:path>
              <a:path w="1153795" h="708660">
                <a:moveTo>
                  <a:pt x="131" y="656362"/>
                </a:moveTo>
                <a:lnTo>
                  <a:pt x="0" y="656362"/>
                </a:lnTo>
                <a:lnTo>
                  <a:pt x="131" y="656994"/>
                </a:lnTo>
                <a:lnTo>
                  <a:pt x="131" y="656362"/>
                </a:lnTo>
                <a:close/>
              </a:path>
              <a:path w="1153795" h="708660">
                <a:moveTo>
                  <a:pt x="1135511" y="0"/>
                </a:moveTo>
                <a:lnTo>
                  <a:pt x="1135511" y="1042"/>
                </a:lnTo>
                <a:lnTo>
                  <a:pt x="1136231" y="1042"/>
                </a:lnTo>
                <a:lnTo>
                  <a:pt x="1135511" y="0"/>
                </a:lnTo>
                <a:close/>
              </a:path>
              <a:path w="1153795" h="708660">
                <a:moveTo>
                  <a:pt x="1143131" y="11039"/>
                </a:moveTo>
                <a:lnTo>
                  <a:pt x="1143131" y="11710"/>
                </a:lnTo>
                <a:lnTo>
                  <a:pt x="1143594" y="11710"/>
                </a:lnTo>
                <a:lnTo>
                  <a:pt x="1143131" y="11039"/>
                </a:lnTo>
                <a:close/>
              </a:path>
              <a:path w="1153795" h="708660">
                <a:moveTo>
                  <a:pt x="1144655" y="13247"/>
                </a:moveTo>
                <a:lnTo>
                  <a:pt x="1144655" y="14758"/>
                </a:lnTo>
                <a:lnTo>
                  <a:pt x="1145698" y="14758"/>
                </a:lnTo>
                <a:lnTo>
                  <a:pt x="1144655" y="13247"/>
                </a:lnTo>
                <a:close/>
              </a:path>
              <a:path w="1153795" h="708660">
                <a:moveTo>
                  <a:pt x="1146179" y="15455"/>
                </a:moveTo>
                <a:lnTo>
                  <a:pt x="1146179" y="17806"/>
                </a:lnTo>
                <a:lnTo>
                  <a:pt x="1147703" y="17806"/>
                </a:lnTo>
                <a:lnTo>
                  <a:pt x="1147703" y="20854"/>
                </a:lnTo>
                <a:lnTo>
                  <a:pt x="1148506" y="20854"/>
                </a:lnTo>
                <a:lnTo>
                  <a:pt x="1147917" y="17973"/>
                </a:lnTo>
                <a:lnTo>
                  <a:pt x="1146179" y="15455"/>
                </a:lnTo>
                <a:close/>
              </a:path>
              <a:path w="1153795" h="708660">
                <a:moveTo>
                  <a:pt x="1149227" y="24384"/>
                </a:moveTo>
                <a:lnTo>
                  <a:pt x="1149227" y="25426"/>
                </a:lnTo>
                <a:lnTo>
                  <a:pt x="1149440" y="25426"/>
                </a:lnTo>
                <a:lnTo>
                  <a:pt x="1149227" y="24384"/>
                </a:lnTo>
                <a:close/>
              </a:path>
              <a:path w="1153795" h="708660">
                <a:moveTo>
                  <a:pt x="1152275" y="39303"/>
                </a:moveTo>
                <a:lnTo>
                  <a:pt x="1152275" y="43714"/>
                </a:lnTo>
                <a:lnTo>
                  <a:pt x="1153176" y="43714"/>
                </a:lnTo>
                <a:lnTo>
                  <a:pt x="1152275" y="39303"/>
                </a:lnTo>
                <a:close/>
              </a:path>
              <a:path w="1153795" h="708660">
                <a:moveTo>
                  <a:pt x="1153791" y="46725"/>
                </a:moveTo>
                <a:lnTo>
                  <a:pt x="1152275" y="638074"/>
                </a:lnTo>
                <a:lnTo>
                  <a:pt x="1150954" y="648639"/>
                </a:lnTo>
                <a:lnTo>
                  <a:pt x="1153799" y="635026"/>
                </a:lnTo>
                <a:lnTo>
                  <a:pt x="1153791" y="46725"/>
                </a:lnTo>
                <a:close/>
              </a:path>
              <a:path w="1153795" h="708660">
                <a:moveTo>
                  <a:pt x="1149918" y="653597"/>
                </a:moveTo>
                <a:lnTo>
                  <a:pt x="1149227" y="656362"/>
                </a:lnTo>
                <a:lnTo>
                  <a:pt x="1147703" y="660934"/>
                </a:lnTo>
                <a:lnTo>
                  <a:pt x="1143040" y="670261"/>
                </a:lnTo>
                <a:lnTo>
                  <a:pt x="1147917" y="663173"/>
                </a:lnTo>
                <a:lnTo>
                  <a:pt x="1149918" y="653597"/>
                </a:lnTo>
                <a:close/>
              </a:path>
              <a:path w="1153795" h="708660">
                <a:moveTo>
                  <a:pt x="1136515" y="679742"/>
                </a:moveTo>
                <a:lnTo>
                  <a:pt x="1135511" y="680746"/>
                </a:lnTo>
                <a:lnTo>
                  <a:pt x="1134679" y="682411"/>
                </a:lnTo>
                <a:lnTo>
                  <a:pt x="1136515" y="679742"/>
                </a:lnTo>
                <a:close/>
              </a:path>
              <a:path w="1153795" h="708660">
                <a:moveTo>
                  <a:pt x="1133153" y="684629"/>
                </a:moveTo>
                <a:lnTo>
                  <a:pt x="1130170" y="687611"/>
                </a:lnTo>
                <a:lnTo>
                  <a:pt x="1131892" y="686461"/>
                </a:lnTo>
                <a:lnTo>
                  <a:pt x="1133153" y="684629"/>
                </a:lnTo>
                <a:close/>
              </a:path>
              <a:path w="1153795" h="708660">
                <a:moveTo>
                  <a:pt x="1127923" y="689112"/>
                </a:moveTo>
                <a:lnTo>
                  <a:pt x="1126367" y="689890"/>
                </a:lnTo>
                <a:lnTo>
                  <a:pt x="1125580" y="690678"/>
                </a:lnTo>
                <a:lnTo>
                  <a:pt x="1127923" y="689112"/>
                </a:lnTo>
                <a:close/>
              </a:path>
              <a:path w="1153795" h="708660">
                <a:moveTo>
                  <a:pt x="1110451" y="700784"/>
                </a:moveTo>
                <a:lnTo>
                  <a:pt x="1106555" y="702082"/>
                </a:lnTo>
                <a:lnTo>
                  <a:pt x="1104677" y="703021"/>
                </a:lnTo>
                <a:lnTo>
                  <a:pt x="1108150" y="702320"/>
                </a:lnTo>
                <a:lnTo>
                  <a:pt x="1110451" y="700784"/>
                </a:lnTo>
                <a:close/>
              </a:path>
            </a:pathLst>
          </a:custGeom>
          <a:solidFill>
            <a:srgbClr val="4F81BD"/>
          </a:solidFill>
        </p:spPr>
        <p:txBody>
          <a:bodyPr wrap="square" lIns="0" tIns="0" rIns="0" bIns="0" rtlCol="0"/>
          <a:lstStyle/>
          <a:p>
            <a:endParaRPr/>
          </a:p>
        </p:txBody>
      </p:sp>
      <p:sp>
        <p:nvSpPr>
          <p:cNvPr id="78" name="object 78"/>
          <p:cNvSpPr/>
          <p:nvPr/>
        </p:nvSpPr>
        <p:spPr>
          <a:xfrm>
            <a:off x="5067194" y="5160441"/>
            <a:ext cx="1317482" cy="1033173"/>
          </a:xfrm>
          <a:custGeom>
            <a:avLst/>
            <a:gdLst/>
            <a:ahLst/>
            <a:cxnLst/>
            <a:rect l="l" t="t" r="r" b="b"/>
            <a:pathLst>
              <a:path w="1195070" h="774700">
                <a:moveTo>
                  <a:pt x="1101852" y="0"/>
                </a:moveTo>
                <a:lnTo>
                  <a:pt x="91439" y="0"/>
                </a:lnTo>
                <a:lnTo>
                  <a:pt x="64007" y="4571"/>
                </a:lnTo>
                <a:lnTo>
                  <a:pt x="54863" y="7619"/>
                </a:lnTo>
                <a:lnTo>
                  <a:pt x="39624" y="16763"/>
                </a:lnTo>
                <a:lnTo>
                  <a:pt x="27431" y="25907"/>
                </a:lnTo>
                <a:lnTo>
                  <a:pt x="27431" y="27431"/>
                </a:lnTo>
                <a:lnTo>
                  <a:pt x="25907" y="27431"/>
                </a:lnTo>
                <a:lnTo>
                  <a:pt x="25907" y="28955"/>
                </a:lnTo>
                <a:lnTo>
                  <a:pt x="15239" y="42671"/>
                </a:lnTo>
                <a:lnTo>
                  <a:pt x="6095" y="57911"/>
                </a:lnTo>
                <a:lnTo>
                  <a:pt x="3048" y="67055"/>
                </a:lnTo>
                <a:lnTo>
                  <a:pt x="1524" y="74675"/>
                </a:lnTo>
                <a:lnTo>
                  <a:pt x="0" y="83819"/>
                </a:lnTo>
                <a:lnTo>
                  <a:pt x="0" y="691895"/>
                </a:lnTo>
                <a:lnTo>
                  <a:pt x="1524" y="701039"/>
                </a:lnTo>
                <a:lnTo>
                  <a:pt x="4571" y="708659"/>
                </a:lnTo>
                <a:lnTo>
                  <a:pt x="7619" y="717803"/>
                </a:lnTo>
                <a:lnTo>
                  <a:pt x="10667" y="725423"/>
                </a:lnTo>
                <a:lnTo>
                  <a:pt x="15239" y="731519"/>
                </a:lnTo>
                <a:lnTo>
                  <a:pt x="15239" y="733043"/>
                </a:lnTo>
                <a:lnTo>
                  <a:pt x="16763" y="734567"/>
                </a:lnTo>
                <a:lnTo>
                  <a:pt x="25907" y="745235"/>
                </a:lnTo>
                <a:lnTo>
                  <a:pt x="27431" y="746759"/>
                </a:lnTo>
                <a:lnTo>
                  <a:pt x="27431" y="748283"/>
                </a:lnTo>
                <a:lnTo>
                  <a:pt x="41148" y="757427"/>
                </a:lnTo>
                <a:lnTo>
                  <a:pt x="48767" y="763523"/>
                </a:lnTo>
                <a:lnTo>
                  <a:pt x="56387" y="766571"/>
                </a:lnTo>
                <a:lnTo>
                  <a:pt x="65531" y="769619"/>
                </a:lnTo>
                <a:lnTo>
                  <a:pt x="83819" y="772667"/>
                </a:lnTo>
                <a:lnTo>
                  <a:pt x="91439" y="774191"/>
                </a:lnTo>
                <a:lnTo>
                  <a:pt x="1103376" y="774191"/>
                </a:lnTo>
                <a:lnTo>
                  <a:pt x="1130807" y="769619"/>
                </a:lnTo>
                <a:lnTo>
                  <a:pt x="1138427" y="766571"/>
                </a:lnTo>
                <a:lnTo>
                  <a:pt x="1147571" y="761999"/>
                </a:lnTo>
                <a:lnTo>
                  <a:pt x="1155191" y="755903"/>
                </a:lnTo>
                <a:lnTo>
                  <a:pt x="1157325" y="754379"/>
                </a:lnTo>
                <a:lnTo>
                  <a:pt x="1112519" y="754379"/>
                </a:lnTo>
                <a:lnTo>
                  <a:pt x="82295" y="752855"/>
                </a:lnTo>
                <a:lnTo>
                  <a:pt x="53339" y="742187"/>
                </a:lnTo>
                <a:lnTo>
                  <a:pt x="50291" y="740663"/>
                </a:lnTo>
                <a:lnTo>
                  <a:pt x="47243" y="737615"/>
                </a:lnTo>
                <a:lnTo>
                  <a:pt x="44195" y="736091"/>
                </a:lnTo>
                <a:lnTo>
                  <a:pt x="38100" y="729995"/>
                </a:lnTo>
                <a:lnTo>
                  <a:pt x="36575" y="729995"/>
                </a:lnTo>
                <a:lnTo>
                  <a:pt x="36575" y="726947"/>
                </a:lnTo>
                <a:lnTo>
                  <a:pt x="32003" y="722375"/>
                </a:lnTo>
                <a:lnTo>
                  <a:pt x="30479" y="722375"/>
                </a:lnTo>
                <a:lnTo>
                  <a:pt x="30479" y="719327"/>
                </a:lnTo>
                <a:lnTo>
                  <a:pt x="28955" y="717803"/>
                </a:lnTo>
                <a:lnTo>
                  <a:pt x="27431" y="717803"/>
                </a:lnTo>
                <a:lnTo>
                  <a:pt x="27431" y="714755"/>
                </a:lnTo>
                <a:lnTo>
                  <a:pt x="25907" y="714755"/>
                </a:lnTo>
                <a:lnTo>
                  <a:pt x="25907" y="711707"/>
                </a:lnTo>
                <a:lnTo>
                  <a:pt x="24383" y="711707"/>
                </a:lnTo>
                <a:lnTo>
                  <a:pt x="24383" y="707135"/>
                </a:lnTo>
                <a:lnTo>
                  <a:pt x="22860" y="707135"/>
                </a:lnTo>
                <a:lnTo>
                  <a:pt x="22860" y="702563"/>
                </a:lnTo>
                <a:lnTo>
                  <a:pt x="21336" y="702563"/>
                </a:lnTo>
                <a:lnTo>
                  <a:pt x="21336" y="697991"/>
                </a:lnTo>
                <a:lnTo>
                  <a:pt x="19812" y="697991"/>
                </a:lnTo>
                <a:lnTo>
                  <a:pt x="19812" y="688847"/>
                </a:lnTo>
                <a:lnTo>
                  <a:pt x="18287" y="688847"/>
                </a:lnTo>
                <a:lnTo>
                  <a:pt x="18287" y="85343"/>
                </a:lnTo>
                <a:lnTo>
                  <a:pt x="19812" y="76199"/>
                </a:lnTo>
                <a:lnTo>
                  <a:pt x="24383" y="62483"/>
                </a:lnTo>
                <a:lnTo>
                  <a:pt x="27431" y="56387"/>
                </a:lnTo>
                <a:lnTo>
                  <a:pt x="28955" y="54863"/>
                </a:lnTo>
                <a:lnTo>
                  <a:pt x="30479" y="51815"/>
                </a:lnTo>
                <a:lnTo>
                  <a:pt x="33527" y="48767"/>
                </a:lnTo>
                <a:lnTo>
                  <a:pt x="35051" y="45719"/>
                </a:lnTo>
                <a:lnTo>
                  <a:pt x="44195" y="36575"/>
                </a:lnTo>
                <a:lnTo>
                  <a:pt x="47243" y="35051"/>
                </a:lnTo>
                <a:lnTo>
                  <a:pt x="50291" y="32003"/>
                </a:lnTo>
                <a:lnTo>
                  <a:pt x="53339" y="30479"/>
                </a:lnTo>
                <a:lnTo>
                  <a:pt x="54863" y="28955"/>
                </a:lnTo>
                <a:lnTo>
                  <a:pt x="64007" y="24383"/>
                </a:lnTo>
                <a:lnTo>
                  <a:pt x="73151" y="21335"/>
                </a:lnTo>
                <a:lnTo>
                  <a:pt x="80771" y="19811"/>
                </a:lnTo>
                <a:lnTo>
                  <a:pt x="1158893" y="19811"/>
                </a:lnTo>
                <a:lnTo>
                  <a:pt x="1153667" y="15239"/>
                </a:lnTo>
                <a:lnTo>
                  <a:pt x="1146048" y="10667"/>
                </a:lnTo>
                <a:lnTo>
                  <a:pt x="1136903" y="7619"/>
                </a:lnTo>
                <a:lnTo>
                  <a:pt x="1129283" y="4571"/>
                </a:lnTo>
                <a:lnTo>
                  <a:pt x="1120139" y="1523"/>
                </a:lnTo>
                <a:lnTo>
                  <a:pt x="1110995" y="1523"/>
                </a:lnTo>
                <a:lnTo>
                  <a:pt x="1101852" y="0"/>
                </a:lnTo>
                <a:close/>
              </a:path>
              <a:path w="1195070" h="774700">
                <a:moveTo>
                  <a:pt x="1158893" y="19811"/>
                </a:moveTo>
                <a:lnTo>
                  <a:pt x="1114043" y="19811"/>
                </a:lnTo>
                <a:lnTo>
                  <a:pt x="1126236" y="22859"/>
                </a:lnTo>
                <a:lnTo>
                  <a:pt x="1130807" y="24383"/>
                </a:lnTo>
                <a:lnTo>
                  <a:pt x="1139952" y="28955"/>
                </a:lnTo>
                <a:lnTo>
                  <a:pt x="1141476" y="30479"/>
                </a:lnTo>
                <a:lnTo>
                  <a:pt x="1144524" y="32003"/>
                </a:lnTo>
                <a:lnTo>
                  <a:pt x="1149095" y="36575"/>
                </a:lnTo>
                <a:lnTo>
                  <a:pt x="1152143" y="38099"/>
                </a:lnTo>
                <a:lnTo>
                  <a:pt x="1158239" y="44195"/>
                </a:lnTo>
                <a:lnTo>
                  <a:pt x="1158239" y="47243"/>
                </a:lnTo>
                <a:lnTo>
                  <a:pt x="1159764" y="47243"/>
                </a:lnTo>
                <a:lnTo>
                  <a:pt x="1164336" y="51815"/>
                </a:lnTo>
                <a:lnTo>
                  <a:pt x="1164336" y="54863"/>
                </a:lnTo>
                <a:lnTo>
                  <a:pt x="1165860" y="54863"/>
                </a:lnTo>
                <a:lnTo>
                  <a:pt x="1165860" y="57911"/>
                </a:lnTo>
                <a:lnTo>
                  <a:pt x="1167383" y="57911"/>
                </a:lnTo>
                <a:lnTo>
                  <a:pt x="1167383" y="60959"/>
                </a:lnTo>
                <a:lnTo>
                  <a:pt x="1168907" y="60959"/>
                </a:lnTo>
                <a:lnTo>
                  <a:pt x="1168907" y="64007"/>
                </a:lnTo>
                <a:lnTo>
                  <a:pt x="1170431" y="64007"/>
                </a:lnTo>
                <a:lnTo>
                  <a:pt x="1170431" y="67055"/>
                </a:lnTo>
                <a:lnTo>
                  <a:pt x="1171955" y="67055"/>
                </a:lnTo>
                <a:lnTo>
                  <a:pt x="1171955" y="71627"/>
                </a:lnTo>
                <a:lnTo>
                  <a:pt x="1173479" y="71627"/>
                </a:lnTo>
                <a:lnTo>
                  <a:pt x="1173479" y="77723"/>
                </a:lnTo>
                <a:lnTo>
                  <a:pt x="1175003" y="77723"/>
                </a:lnTo>
                <a:lnTo>
                  <a:pt x="1175003" y="89915"/>
                </a:lnTo>
                <a:lnTo>
                  <a:pt x="1176527" y="89915"/>
                </a:lnTo>
                <a:lnTo>
                  <a:pt x="1175003" y="684275"/>
                </a:lnTo>
                <a:lnTo>
                  <a:pt x="1162812" y="722375"/>
                </a:lnTo>
                <a:lnTo>
                  <a:pt x="1158239" y="726947"/>
                </a:lnTo>
                <a:lnTo>
                  <a:pt x="1156715" y="729995"/>
                </a:lnTo>
                <a:lnTo>
                  <a:pt x="1152143" y="734567"/>
                </a:lnTo>
                <a:lnTo>
                  <a:pt x="1149095" y="736091"/>
                </a:lnTo>
                <a:lnTo>
                  <a:pt x="1144524" y="740663"/>
                </a:lnTo>
                <a:lnTo>
                  <a:pt x="1141476" y="742187"/>
                </a:lnTo>
                <a:lnTo>
                  <a:pt x="1139952" y="743711"/>
                </a:lnTo>
                <a:lnTo>
                  <a:pt x="1133855" y="746759"/>
                </a:lnTo>
                <a:lnTo>
                  <a:pt x="1129283" y="748283"/>
                </a:lnTo>
                <a:lnTo>
                  <a:pt x="1126236" y="749807"/>
                </a:lnTo>
                <a:lnTo>
                  <a:pt x="1120139" y="751331"/>
                </a:lnTo>
                <a:lnTo>
                  <a:pt x="1112519" y="752855"/>
                </a:lnTo>
                <a:lnTo>
                  <a:pt x="1112519" y="754379"/>
                </a:lnTo>
                <a:lnTo>
                  <a:pt x="1157325" y="754379"/>
                </a:lnTo>
                <a:lnTo>
                  <a:pt x="1165860" y="748283"/>
                </a:lnTo>
                <a:lnTo>
                  <a:pt x="1168907" y="745235"/>
                </a:lnTo>
                <a:lnTo>
                  <a:pt x="1178052" y="734567"/>
                </a:lnTo>
                <a:lnTo>
                  <a:pt x="1178052" y="733043"/>
                </a:lnTo>
                <a:lnTo>
                  <a:pt x="1179576" y="733043"/>
                </a:lnTo>
                <a:lnTo>
                  <a:pt x="1179576" y="731519"/>
                </a:lnTo>
                <a:lnTo>
                  <a:pt x="1188719" y="716279"/>
                </a:lnTo>
                <a:lnTo>
                  <a:pt x="1191767" y="707135"/>
                </a:lnTo>
                <a:lnTo>
                  <a:pt x="1194815" y="688847"/>
                </a:lnTo>
                <a:lnTo>
                  <a:pt x="1194815" y="82295"/>
                </a:lnTo>
                <a:lnTo>
                  <a:pt x="1178052" y="39623"/>
                </a:lnTo>
                <a:lnTo>
                  <a:pt x="1168907" y="28955"/>
                </a:lnTo>
                <a:lnTo>
                  <a:pt x="1168907" y="27431"/>
                </a:lnTo>
                <a:lnTo>
                  <a:pt x="1167383" y="27431"/>
                </a:lnTo>
                <a:lnTo>
                  <a:pt x="1165860" y="25907"/>
                </a:lnTo>
                <a:lnTo>
                  <a:pt x="1158893" y="19811"/>
                </a:lnTo>
                <a:close/>
              </a:path>
            </a:pathLst>
          </a:custGeom>
          <a:solidFill>
            <a:srgbClr val="FFFFFF"/>
          </a:solidFill>
        </p:spPr>
        <p:txBody>
          <a:bodyPr wrap="square" lIns="0" tIns="0" rIns="0" bIns="0" rtlCol="0"/>
          <a:lstStyle/>
          <a:p>
            <a:endParaRPr/>
          </a:p>
        </p:txBody>
      </p:sp>
      <p:sp>
        <p:nvSpPr>
          <p:cNvPr id="79" name="object 79"/>
          <p:cNvSpPr/>
          <p:nvPr/>
        </p:nvSpPr>
        <p:spPr>
          <a:xfrm>
            <a:off x="5087354" y="5186864"/>
            <a:ext cx="1276879" cy="979820"/>
          </a:xfrm>
          <a:custGeom>
            <a:avLst/>
            <a:gdLst/>
            <a:ahLst/>
            <a:cxnLst/>
            <a:rect l="l" t="t" r="r" b="b"/>
            <a:pathLst>
              <a:path w="1158239" h="734695">
                <a:moveTo>
                  <a:pt x="1083564" y="0"/>
                </a:moveTo>
                <a:lnTo>
                  <a:pt x="73151" y="0"/>
                </a:lnTo>
                <a:lnTo>
                  <a:pt x="45005" y="5643"/>
                </a:lnTo>
                <a:lnTo>
                  <a:pt x="21716" y="21145"/>
                </a:lnTo>
                <a:lnTo>
                  <a:pt x="5857" y="44362"/>
                </a:lnTo>
                <a:lnTo>
                  <a:pt x="0" y="73152"/>
                </a:lnTo>
                <a:lnTo>
                  <a:pt x="0" y="661416"/>
                </a:lnTo>
                <a:lnTo>
                  <a:pt x="5857" y="689562"/>
                </a:lnTo>
                <a:lnTo>
                  <a:pt x="21716" y="712851"/>
                </a:lnTo>
                <a:lnTo>
                  <a:pt x="45005" y="728710"/>
                </a:lnTo>
                <a:lnTo>
                  <a:pt x="73151" y="734568"/>
                </a:lnTo>
                <a:lnTo>
                  <a:pt x="1083564" y="734568"/>
                </a:lnTo>
                <a:lnTo>
                  <a:pt x="1112591" y="728710"/>
                </a:lnTo>
                <a:lnTo>
                  <a:pt x="1136332" y="712851"/>
                </a:lnTo>
                <a:lnTo>
                  <a:pt x="1152358" y="689562"/>
                </a:lnTo>
                <a:lnTo>
                  <a:pt x="1158239" y="661416"/>
                </a:lnTo>
                <a:lnTo>
                  <a:pt x="1158239" y="73152"/>
                </a:lnTo>
                <a:lnTo>
                  <a:pt x="1152358" y="44362"/>
                </a:lnTo>
                <a:lnTo>
                  <a:pt x="1136332" y="21145"/>
                </a:lnTo>
                <a:lnTo>
                  <a:pt x="1112591" y="5643"/>
                </a:lnTo>
                <a:lnTo>
                  <a:pt x="1083564" y="0"/>
                </a:lnTo>
                <a:close/>
              </a:path>
            </a:pathLst>
          </a:custGeom>
          <a:solidFill>
            <a:srgbClr val="4F81BD"/>
          </a:solidFill>
        </p:spPr>
        <p:txBody>
          <a:bodyPr wrap="square" lIns="0" tIns="0" rIns="0" bIns="0" rtlCol="0"/>
          <a:lstStyle/>
          <a:p>
            <a:endParaRPr/>
          </a:p>
        </p:txBody>
      </p:sp>
      <p:sp>
        <p:nvSpPr>
          <p:cNvPr id="80" name="object 80"/>
          <p:cNvSpPr/>
          <p:nvPr/>
        </p:nvSpPr>
        <p:spPr>
          <a:xfrm>
            <a:off x="5067194" y="5160441"/>
            <a:ext cx="1317482" cy="1033173"/>
          </a:xfrm>
          <a:custGeom>
            <a:avLst/>
            <a:gdLst/>
            <a:ahLst/>
            <a:cxnLst/>
            <a:rect l="l" t="t" r="r" b="b"/>
            <a:pathLst>
              <a:path w="1195070" h="774700">
                <a:moveTo>
                  <a:pt x="1168907" y="27431"/>
                </a:moveTo>
                <a:lnTo>
                  <a:pt x="25907" y="27431"/>
                </a:lnTo>
                <a:lnTo>
                  <a:pt x="25907" y="28955"/>
                </a:lnTo>
                <a:lnTo>
                  <a:pt x="15239" y="42671"/>
                </a:lnTo>
                <a:lnTo>
                  <a:pt x="6095" y="57911"/>
                </a:lnTo>
                <a:lnTo>
                  <a:pt x="3048" y="67055"/>
                </a:lnTo>
                <a:lnTo>
                  <a:pt x="1524" y="74675"/>
                </a:lnTo>
                <a:lnTo>
                  <a:pt x="0" y="83819"/>
                </a:lnTo>
                <a:lnTo>
                  <a:pt x="0" y="691895"/>
                </a:lnTo>
                <a:lnTo>
                  <a:pt x="1524" y="701039"/>
                </a:lnTo>
                <a:lnTo>
                  <a:pt x="4571" y="708659"/>
                </a:lnTo>
                <a:lnTo>
                  <a:pt x="7619" y="717803"/>
                </a:lnTo>
                <a:lnTo>
                  <a:pt x="10667" y="725423"/>
                </a:lnTo>
                <a:lnTo>
                  <a:pt x="15239" y="731519"/>
                </a:lnTo>
                <a:lnTo>
                  <a:pt x="15239" y="733043"/>
                </a:lnTo>
                <a:lnTo>
                  <a:pt x="16763" y="734567"/>
                </a:lnTo>
                <a:lnTo>
                  <a:pt x="25907" y="745235"/>
                </a:lnTo>
                <a:lnTo>
                  <a:pt x="27431" y="746759"/>
                </a:lnTo>
                <a:lnTo>
                  <a:pt x="27431" y="748283"/>
                </a:lnTo>
                <a:lnTo>
                  <a:pt x="41148" y="757427"/>
                </a:lnTo>
                <a:lnTo>
                  <a:pt x="48767" y="763523"/>
                </a:lnTo>
                <a:lnTo>
                  <a:pt x="56387" y="766571"/>
                </a:lnTo>
                <a:lnTo>
                  <a:pt x="65531" y="769619"/>
                </a:lnTo>
                <a:lnTo>
                  <a:pt x="83819" y="772667"/>
                </a:lnTo>
                <a:lnTo>
                  <a:pt x="91439" y="774191"/>
                </a:lnTo>
                <a:lnTo>
                  <a:pt x="1103376" y="774191"/>
                </a:lnTo>
                <a:lnTo>
                  <a:pt x="1130807" y="769619"/>
                </a:lnTo>
                <a:lnTo>
                  <a:pt x="1138427" y="766571"/>
                </a:lnTo>
                <a:lnTo>
                  <a:pt x="1147571" y="761999"/>
                </a:lnTo>
                <a:lnTo>
                  <a:pt x="1155191" y="755903"/>
                </a:lnTo>
                <a:lnTo>
                  <a:pt x="1165860" y="748283"/>
                </a:lnTo>
                <a:lnTo>
                  <a:pt x="1168907" y="745235"/>
                </a:lnTo>
                <a:lnTo>
                  <a:pt x="1176745" y="736091"/>
                </a:lnTo>
                <a:lnTo>
                  <a:pt x="91439" y="736091"/>
                </a:lnTo>
                <a:lnTo>
                  <a:pt x="85343" y="734567"/>
                </a:lnTo>
                <a:lnTo>
                  <a:pt x="80771" y="734567"/>
                </a:lnTo>
                <a:lnTo>
                  <a:pt x="74675" y="733043"/>
                </a:lnTo>
                <a:lnTo>
                  <a:pt x="70103" y="729995"/>
                </a:lnTo>
                <a:lnTo>
                  <a:pt x="65531" y="728471"/>
                </a:lnTo>
                <a:lnTo>
                  <a:pt x="60960" y="725423"/>
                </a:lnTo>
                <a:lnTo>
                  <a:pt x="55473" y="720851"/>
                </a:lnTo>
                <a:lnTo>
                  <a:pt x="54863" y="720851"/>
                </a:lnTo>
                <a:lnTo>
                  <a:pt x="51815" y="717803"/>
                </a:lnTo>
                <a:lnTo>
                  <a:pt x="52251" y="717803"/>
                </a:lnTo>
                <a:lnTo>
                  <a:pt x="45719" y="710183"/>
                </a:lnTo>
                <a:lnTo>
                  <a:pt x="46481" y="710183"/>
                </a:lnTo>
                <a:lnTo>
                  <a:pt x="44195" y="705611"/>
                </a:lnTo>
                <a:lnTo>
                  <a:pt x="41148" y="701039"/>
                </a:lnTo>
                <a:lnTo>
                  <a:pt x="39624" y="696467"/>
                </a:lnTo>
                <a:lnTo>
                  <a:pt x="38100" y="690371"/>
                </a:lnTo>
                <a:lnTo>
                  <a:pt x="38100" y="86867"/>
                </a:lnTo>
                <a:lnTo>
                  <a:pt x="39624" y="80771"/>
                </a:lnTo>
                <a:lnTo>
                  <a:pt x="42671" y="71627"/>
                </a:lnTo>
                <a:lnTo>
                  <a:pt x="44195" y="65531"/>
                </a:lnTo>
                <a:lnTo>
                  <a:pt x="47243" y="62483"/>
                </a:lnTo>
                <a:lnTo>
                  <a:pt x="52324" y="56387"/>
                </a:lnTo>
                <a:lnTo>
                  <a:pt x="51815" y="56387"/>
                </a:lnTo>
                <a:lnTo>
                  <a:pt x="54863" y="53339"/>
                </a:lnTo>
                <a:lnTo>
                  <a:pt x="55371" y="53339"/>
                </a:lnTo>
                <a:lnTo>
                  <a:pt x="62483" y="47243"/>
                </a:lnTo>
                <a:lnTo>
                  <a:pt x="67055" y="44195"/>
                </a:lnTo>
                <a:lnTo>
                  <a:pt x="76200" y="41147"/>
                </a:lnTo>
                <a:lnTo>
                  <a:pt x="82295" y="39623"/>
                </a:lnTo>
                <a:lnTo>
                  <a:pt x="86867" y="38099"/>
                </a:lnTo>
                <a:lnTo>
                  <a:pt x="1176745" y="38099"/>
                </a:lnTo>
                <a:lnTo>
                  <a:pt x="1168907" y="28955"/>
                </a:lnTo>
                <a:lnTo>
                  <a:pt x="1168907" y="27431"/>
                </a:lnTo>
                <a:close/>
              </a:path>
              <a:path w="1195070" h="774700">
                <a:moveTo>
                  <a:pt x="1141780" y="718718"/>
                </a:moveTo>
                <a:lnTo>
                  <a:pt x="1130807" y="726947"/>
                </a:lnTo>
                <a:lnTo>
                  <a:pt x="1127760" y="729995"/>
                </a:lnTo>
                <a:lnTo>
                  <a:pt x="1123188" y="731519"/>
                </a:lnTo>
                <a:lnTo>
                  <a:pt x="1117091" y="733043"/>
                </a:lnTo>
                <a:lnTo>
                  <a:pt x="1112519" y="734567"/>
                </a:lnTo>
                <a:lnTo>
                  <a:pt x="1106424" y="734567"/>
                </a:lnTo>
                <a:lnTo>
                  <a:pt x="1101852" y="736091"/>
                </a:lnTo>
                <a:lnTo>
                  <a:pt x="1176745" y="736091"/>
                </a:lnTo>
                <a:lnTo>
                  <a:pt x="1178052" y="734567"/>
                </a:lnTo>
                <a:lnTo>
                  <a:pt x="1178052" y="733043"/>
                </a:lnTo>
                <a:lnTo>
                  <a:pt x="1179576" y="733043"/>
                </a:lnTo>
                <a:lnTo>
                  <a:pt x="1179576" y="731519"/>
                </a:lnTo>
                <a:lnTo>
                  <a:pt x="1185976" y="720851"/>
                </a:lnTo>
                <a:lnTo>
                  <a:pt x="1139952" y="720851"/>
                </a:lnTo>
                <a:lnTo>
                  <a:pt x="1141780" y="718718"/>
                </a:lnTo>
                <a:close/>
              </a:path>
              <a:path w="1195070" h="774700">
                <a:moveTo>
                  <a:pt x="51815" y="717803"/>
                </a:moveTo>
                <a:lnTo>
                  <a:pt x="54863" y="720851"/>
                </a:lnTo>
                <a:lnTo>
                  <a:pt x="53339" y="719073"/>
                </a:lnTo>
                <a:lnTo>
                  <a:pt x="51815" y="717803"/>
                </a:lnTo>
                <a:close/>
              </a:path>
              <a:path w="1195070" h="774700">
                <a:moveTo>
                  <a:pt x="53339" y="719073"/>
                </a:moveTo>
                <a:lnTo>
                  <a:pt x="54863" y="720851"/>
                </a:lnTo>
                <a:lnTo>
                  <a:pt x="55473" y="720851"/>
                </a:lnTo>
                <a:lnTo>
                  <a:pt x="53339" y="719073"/>
                </a:lnTo>
                <a:close/>
              </a:path>
              <a:path w="1195070" h="774700">
                <a:moveTo>
                  <a:pt x="1143000" y="717803"/>
                </a:moveTo>
                <a:lnTo>
                  <a:pt x="1141780" y="718718"/>
                </a:lnTo>
                <a:lnTo>
                  <a:pt x="1139952" y="720851"/>
                </a:lnTo>
                <a:lnTo>
                  <a:pt x="1143000" y="717803"/>
                </a:lnTo>
                <a:close/>
              </a:path>
              <a:path w="1195070" h="774700">
                <a:moveTo>
                  <a:pt x="1187805" y="717803"/>
                </a:moveTo>
                <a:lnTo>
                  <a:pt x="1143000" y="717803"/>
                </a:lnTo>
                <a:lnTo>
                  <a:pt x="1139952" y="720851"/>
                </a:lnTo>
                <a:lnTo>
                  <a:pt x="1185976" y="720851"/>
                </a:lnTo>
                <a:lnTo>
                  <a:pt x="1187805" y="717803"/>
                </a:lnTo>
                <a:close/>
              </a:path>
              <a:path w="1195070" h="774700">
                <a:moveTo>
                  <a:pt x="52251" y="717803"/>
                </a:moveTo>
                <a:lnTo>
                  <a:pt x="51815" y="717803"/>
                </a:lnTo>
                <a:lnTo>
                  <a:pt x="53339" y="719073"/>
                </a:lnTo>
                <a:lnTo>
                  <a:pt x="52251" y="717803"/>
                </a:lnTo>
                <a:close/>
              </a:path>
              <a:path w="1195070" h="774700">
                <a:moveTo>
                  <a:pt x="1190752" y="710183"/>
                </a:moveTo>
                <a:lnTo>
                  <a:pt x="1149095" y="710183"/>
                </a:lnTo>
                <a:lnTo>
                  <a:pt x="1141780" y="718718"/>
                </a:lnTo>
                <a:lnTo>
                  <a:pt x="1143000" y="717803"/>
                </a:lnTo>
                <a:lnTo>
                  <a:pt x="1187805" y="717803"/>
                </a:lnTo>
                <a:lnTo>
                  <a:pt x="1188719" y="716279"/>
                </a:lnTo>
                <a:lnTo>
                  <a:pt x="1190752" y="710183"/>
                </a:lnTo>
                <a:close/>
              </a:path>
              <a:path w="1195070" h="774700">
                <a:moveTo>
                  <a:pt x="46481" y="710183"/>
                </a:moveTo>
                <a:lnTo>
                  <a:pt x="45719" y="710183"/>
                </a:lnTo>
                <a:lnTo>
                  <a:pt x="47243" y="711707"/>
                </a:lnTo>
                <a:lnTo>
                  <a:pt x="46481" y="710183"/>
                </a:lnTo>
                <a:close/>
              </a:path>
              <a:path w="1195070" h="774700">
                <a:moveTo>
                  <a:pt x="1141475" y="55117"/>
                </a:moveTo>
                <a:lnTo>
                  <a:pt x="1149095" y="64007"/>
                </a:lnTo>
                <a:lnTo>
                  <a:pt x="1152143" y="73151"/>
                </a:lnTo>
                <a:lnTo>
                  <a:pt x="1155191" y="77723"/>
                </a:lnTo>
                <a:lnTo>
                  <a:pt x="1155191" y="82295"/>
                </a:lnTo>
                <a:lnTo>
                  <a:pt x="1156715" y="88391"/>
                </a:lnTo>
                <a:lnTo>
                  <a:pt x="1156715" y="687323"/>
                </a:lnTo>
                <a:lnTo>
                  <a:pt x="1155191" y="693419"/>
                </a:lnTo>
                <a:lnTo>
                  <a:pt x="1150619" y="707135"/>
                </a:lnTo>
                <a:lnTo>
                  <a:pt x="1147571" y="711707"/>
                </a:lnTo>
                <a:lnTo>
                  <a:pt x="1149095" y="710183"/>
                </a:lnTo>
                <a:lnTo>
                  <a:pt x="1190752" y="710183"/>
                </a:lnTo>
                <a:lnTo>
                  <a:pt x="1191767" y="707135"/>
                </a:lnTo>
                <a:lnTo>
                  <a:pt x="1194815" y="688847"/>
                </a:lnTo>
                <a:lnTo>
                  <a:pt x="1194815" y="82295"/>
                </a:lnTo>
                <a:lnTo>
                  <a:pt x="1193291" y="73151"/>
                </a:lnTo>
                <a:lnTo>
                  <a:pt x="1190243" y="64007"/>
                </a:lnTo>
                <a:lnTo>
                  <a:pt x="1187195" y="56387"/>
                </a:lnTo>
                <a:lnTo>
                  <a:pt x="1143000" y="56387"/>
                </a:lnTo>
                <a:lnTo>
                  <a:pt x="1141475" y="55117"/>
                </a:lnTo>
                <a:close/>
              </a:path>
              <a:path w="1195070" h="774700">
                <a:moveTo>
                  <a:pt x="54863" y="53339"/>
                </a:moveTo>
                <a:lnTo>
                  <a:pt x="51815" y="56387"/>
                </a:lnTo>
                <a:lnTo>
                  <a:pt x="53594" y="54863"/>
                </a:lnTo>
                <a:lnTo>
                  <a:pt x="54863" y="53339"/>
                </a:lnTo>
                <a:close/>
              </a:path>
              <a:path w="1195070" h="774700">
                <a:moveTo>
                  <a:pt x="53594" y="54863"/>
                </a:moveTo>
                <a:lnTo>
                  <a:pt x="51815" y="56387"/>
                </a:lnTo>
                <a:lnTo>
                  <a:pt x="52324" y="56387"/>
                </a:lnTo>
                <a:lnTo>
                  <a:pt x="53594" y="54863"/>
                </a:lnTo>
                <a:close/>
              </a:path>
              <a:path w="1195070" h="774700">
                <a:moveTo>
                  <a:pt x="1139952" y="53339"/>
                </a:moveTo>
                <a:lnTo>
                  <a:pt x="1141475" y="55117"/>
                </a:lnTo>
                <a:lnTo>
                  <a:pt x="1143000" y="56387"/>
                </a:lnTo>
                <a:lnTo>
                  <a:pt x="1139952" y="53339"/>
                </a:lnTo>
                <a:close/>
              </a:path>
              <a:path w="1195070" h="774700">
                <a:moveTo>
                  <a:pt x="1185671" y="53339"/>
                </a:moveTo>
                <a:lnTo>
                  <a:pt x="1139952" y="53339"/>
                </a:lnTo>
                <a:lnTo>
                  <a:pt x="1143000" y="56387"/>
                </a:lnTo>
                <a:lnTo>
                  <a:pt x="1187195" y="56387"/>
                </a:lnTo>
                <a:lnTo>
                  <a:pt x="1185671" y="53339"/>
                </a:lnTo>
                <a:close/>
              </a:path>
              <a:path w="1195070" h="774700">
                <a:moveTo>
                  <a:pt x="1176745" y="38099"/>
                </a:moveTo>
                <a:lnTo>
                  <a:pt x="1101852" y="38099"/>
                </a:lnTo>
                <a:lnTo>
                  <a:pt x="1109471" y="39623"/>
                </a:lnTo>
                <a:lnTo>
                  <a:pt x="1114043" y="39623"/>
                </a:lnTo>
                <a:lnTo>
                  <a:pt x="1120139" y="41147"/>
                </a:lnTo>
                <a:lnTo>
                  <a:pt x="1124712" y="42671"/>
                </a:lnTo>
                <a:lnTo>
                  <a:pt x="1133855" y="48767"/>
                </a:lnTo>
                <a:lnTo>
                  <a:pt x="1141475" y="55117"/>
                </a:lnTo>
                <a:lnTo>
                  <a:pt x="1139952" y="53339"/>
                </a:lnTo>
                <a:lnTo>
                  <a:pt x="1185671" y="53339"/>
                </a:lnTo>
                <a:lnTo>
                  <a:pt x="1182624" y="47243"/>
                </a:lnTo>
                <a:lnTo>
                  <a:pt x="1178052" y="39623"/>
                </a:lnTo>
                <a:lnTo>
                  <a:pt x="1176745" y="38099"/>
                </a:lnTo>
                <a:close/>
              </a:path>
              <a:path w="1195070" h="774700">
                <a:moveTo>
                  <a:pt x="55371" y="53339"/>
                </a:moveTo>
                <a:lnTo>
                  <a:pt x="54863" y="53339"/>
                </a:lnTo>
                <a:lnTo>
                  <a:pt x="53594" y="54863"/>
                </a:lnTo>
                <a:lnTo>
                  <a:pt x="55371" y="53339"/>
                </a:lnTo>
                <a:close/>
              </a:path>
              <a:path w="1195070" h="774700">
                <a:moveTo>
                  <a:pt x="1101852" y="0"/>
                </a:moveTo>
                <a:lnTo>
                  <a:pt x="91439" y="0"/>
                </a:lnTo>
                <a:lnTo>
                  <a:pt x="64007" y="4571"/>
                </a:lnTo>
                <a:lnTo>
                  <a:pt x="54863" y="7619"/>
                </a:lnTo>
                <a:lnTo>
                  <a:pt x="39624" y="16763"/>
                </a:lnTo>
                <a:lnTo>
                  <a:pt x="27431" y="25907"/>
                </a:lnTo>
                <a:lnTo>
                  <a:pt x="27431" y="27431"/>
                </a:lnTo>
                <a:lnTo>
                  <a:pt x="1167383" y="27431"/>
                </a:lnTo>
                <a:lnTo>
                  <a:pt x="1165860" y="25907"/>
                </a:lnTo>
                <a:lnTo>
                  <a:pt x="1153667" y="15239"/>
                </a:lnTo>
                <a:lnTo>
                  <a:pt x="1146048" y="10667"/>
                </a:lnTo>
                <a:lnTo>
                  <a:pt x="1136903" y="7619"/>
                </a:lnTo>
                <a:lnTo>
                  <a:pt x="1129283" y="4571"/>
                </a:lnTo>
                <a:lnTo>
                  <a:pt x="1120139" y="1523"/>
                </a:lnTo>
                <a:lnTo>
                  <a:pt x="1110995" y="1523"/>
                </a:lnTo>
                <a:lnTo>
                  <a:pt x="1101852" y="0"/>
                </a:lnTo>
                <a:close/>
              </a:path>
            </a:pathLst>
          </a:custGeom>
          <a:solidFill>
            <a:srgbClr val="FFFFFF"/>
          </a:solidFill>
        </p:spPr>
        <p:txBody>
          <a:bodyPr wrap="square" lIns="0" tIns="0" rIns="0" bIns="0" rtlCol="0"/>
          <a:lstStyle/>
          <a:p>
            <a:endParaRPr/>
          </a:p>
        </p:txBody>
      </p:sp>
      <p:sp>
        <p:nvSpPr>
          <p:cNvPr id="81" name="object 81"/>
          <p:cNvSpPr/>
          <p:nvPr/>
        </p:nvSpPr>
        <p:spPr>
          <a:xfrm>
            <a:off x="5230164" y="5349461"/>
            <a:ext cx="1275198" cy="979651"/>
          </a:xfrm>
          <a:prstGeom prst="rect">
            <a:avLst/>
          </a:prstGeom>
          <a:blipFill>
            <a:blip r:embed="rId10" cstate="print"/>
            <a:stretch>
              <a:fillRect/>
            </a:stretch>
          </a:blipFill>
        </p:spPr>
        <p:txBody>
          <a:bodyPr wrap="square" lIns="0" tIns="0" rIns="0" bIns="0" rtlCol="0"/>
          <a:lstStyle/>
          <a:p>
            <a:endParaRPr/>
          </a:p>
        </p:txBody>
      </p:sp>
      <p:sp>
        <p:nvSpPr>
          <p:cNvPr id="82" name="object 82"/>
          <p:cNvSpPr/>
          <p:nvPr/>
        </p:nvSpPr>
        <p:spPr>
          <a:xfrm>
            <a:off x="5215044" y="5333201"/>
            <a:ext cx="1304181" cy="1012848"/>
          </a:xfrm>
          <a:custGeom>
            <a:avLst/>
            <a:gdLst/>
            <a:ahLst/>
            <a:cxnLst/>
            <a:rect l="l" t="t" r="r" b="b"/>
            <a:pathLst>
              <a:path w="1183004" h="759460">
                <a:moveTo>
                  <a:pt x="1104900" y="0"/>
                </a:moveTo>
                <a:lnTo>
                  <a:pt x="77724" y="0"/>
                </a:lnTo>
                <a:lnTo>
                  <a:pt x="68579" y="1523"/>
                </a:lnTo>
                <a:lnTo>
                  <a:pt x="25907" y="24383"/>
                </a:lnTo>
                <a:lnTo>
                  <a:pt x="1524" y="68579"/>
                </a:lnTo>
                <a:lnTo>
                  <a:pt x="1524" y="77723"/>
                </a:lnTo>
                <a:lnTo>
                  <a:pt x="0" y="85343"/>
                </a:lnTo>
                <a:lnTo>
                  <a:pt x="0" y="673607"/>
                </a:lnTo>
                <a:lnTo>
                  <a:pt x="3048" y="691895"/>
                </a:lnTo>
                <a:lnTo>
                  <a:pt x="24383" y="733043"/>
                </a:lnTo>
                <a:lnTo>
                  <a:pt x="60959" y="755903"/>
                </a:lnTo>
                <a:lnTo>
                  <a:pt x="70103" y="757427"/>
                </a:lnTo>
                <a:lnTo>
                  <a:pt x="77724" y="758951"/>
                </a:lnTo>
                <a:lnTo>
                  <a:pt x="1106424" y="758951"/>
                </a:lnTo>
                <a:lnTo>
                  <a:pt x="1114043" y="757427"/>
                </a:lnTo>
                <a:lnTo>
                  <a:pt x="1123188" y="755903"/>
                </a:lnTo>
                <a:lnTo>
                  <a:pt x="1130807" y="752855"/>
                </a:lnTo>
                <a:lnTo>
                  <a:pt x="1146048" y="743711"/>
                </a:lnTo>
                <a:lnTo>
                  <a:pt x="1156715" y="734567"/>
                </a:lnTo>
                <a:lnTo>
                  <a:pt x="79248" y="734567"/>
                </a:lnTo>
                <a:lnTo>
                  <a:pt x="73151" y="733043"/>
                </a:lnTo>
                <a:lnTo>
                  <a:pt x="68579" y="731519"/>
                </a:lnTo>
                <a:lnTo>
                  <a:pt x="62483" y="729995"/>
                </a:lnTo>
                <a:lnTo>
                  <a:pt x="56387" y="726947"/>
                </a:lnTo>
                <a:lnTo>
                  <a:pt x="51815" y="723899"/>
                </a:lnTo>
                <a:lnTo>
                  <a:pt x="44500" y="717803"/>
                </a:lnTo>
                <a:lnTo>
                  <a:pt x="44195" y="717803"/>
                </a:lnTo>
                <a:lnTo>
                  <a:pt x="42671" y="716279"/>
                </a:lnTo>
                <a:lnTo>
                  <a:pt x="42889" y="716279"/>
                </a:lnTo>
                <a:lnTo>
                  <a:pt x="35051" y="707135"/>
                </a:lnTo>
                <a:lnTo>
                  <a:pt x="32003" y="702563"/>
                </a:lnTo>
                <a:lnTo>
                  <a:pt x="28955" y="690371"/>
                </a:lnTo>
                <a:lnTo>
                  <a:pt x="27431" y="685799"/>
                </a:lnTo>
                <a:lnTo>
                  <a:pt x="25907" y="679703"/>
                </a:lnTo>
                <a:lnTo>
                  <a:pt x="25907" y="79247"/>
                </a:lnTo>
                <a:lnTo>
                  <a:pt x="30479" y="60959"/>
                </a:lnTo>
                <a:lnTo>
                  <a:pt x="36575" y="51815"/>
                </a:lnTo>
                <a:lnTo>
                  <a:pt x="44195" y="41147"/>
                </a:lnTo>
                <a:lnTo>
                  <a:pt x="46227" y="41147"/>
                </a:lnTo>
                <a:lnTo>
                  <a:pt x="53339" y="35051"/>
                </a:lnTo>
                <a:lnTo>
                  <a:pt x="57912" y="32003"/>
                </a:lnTo>
                <a:lnTo>
                  <a:pt x="64007" y="28955"/>
                </a:lnTo>
                <a:lnTo>
                  <a:pt x="68579" y="27431"/>
                </a:lnTo>
                <a:lnTo>
                  <a:pt x="80771" y="24383"/>
                </a:lnTo>
                <a:lnTo>
                  <a:pt x="1156715" y="24383"/>
                </a:lnTo>
                <a:lnTo>
                  <a:pt x="1144524" y="13715"/>
                </a:lnTo>
                <a:lnTo>
                  <a:pt x="1136903" y="9143"/>
                </a:lnTo>
                <a:lnTo>
                  <a:pt x="1121664" y="3047"/>
                </a:lnTo>
                <a:lnTo>
                  <a:pt x="1114043" y="1523"/>
                </a:lnTo>
                <a:lnTo>
                  <a:pt x="1104900" y="0"/>
                </a:lnTo>
                <a:close/>
              </a:path>
              <a:path w="1183004" h="759460">
                <a:moveTo>
                  <a:pt x="1172336" y="716279"/>
                </a:moveTo>
                <a:lnTo>
                  <a:pt x="1141476" y="716279"/>
                </a:lnTo>
                <a:lnTo>
                  <a:pt x="1129283" y="723899"/>
                </a:lnTo>
                <a:lnTo>
                  <a:pt x="1120139" y="729995"/>
                </a:lnTo>
                <a:lnTo>
                  <a:pt x="1101852" y="734567"/>
                </a:lnTo>
                <a:lnTo>
                  <a:pt x="1158239" y="734567"/>
                </a:lnTo>
                <a:lnTo>
                  <a:pt x="1158239" y="733043"/>
                </a:lnTo>
                <a:lnTo>
                  <a:pt x="1168907" y="720851"/>
                </a:lnTo>
                <a:lnTo>
                  <a:pt x="1172336" y="716279"/>
                </a:lnTo>
                <a:close/>
              </a:path>
              <a:path w="1183004" h="759460">
                <a:moveTo>
                  <a:pt x="42671" y="716279"/>
                </a:moveTo>
                <a:lnTo>
                  <a:pt x="44195" y="717803"/>
                </a:lnTo>
                <a:lnTo>
                  <a:pt x="43433" y="716915"/>
                </a:lnTo>
                <a:lnTo>
                  <a:pt x="42671" y="716279"/>
                </a:lnTo>
                <a:close/>
              </a:path>
              <a:path w="1183004" h="759460">
                <a:moveTo>
                  <a:pt x="43433" y="716915"/>
                </a:moveTo>
                <a:lnTo>
                  <a:pt x="44195" y="717803"/>
                </a:lnTo>
                <a:lnTo>
                  <a:pt x="44500" y="717803"/>
                </a:lnTo>
                <a:lnTo>
                  <a:pt x="43433" y="716915"/>
                </a:lnTo>
                <a:close/>
              </a:path>
              <a:path w="1183004" h="759460">
                <a:moveTo>
                  <a:pt x="1139342" y="42367"/>
                </a:moveTo>
                <a:lnTo>
                  <a:pt x="1147571" y="53339"/>
                </a:lnTo>
                <a:lnTo>
                  <a:pt x="1153667" y="62483"/>
                </a:lnTo>
                <a:lnTo>
                  <a:pt x="1156715" y="74675"/>
                </a:lnTo>
                <a:lnTo>
                  <a:pt x="1156715" y="80771"/>
                </a:lnTo>
                <a:lnTo>
                  <a:pt x="1158239" y="86867"/>
                </a:lnTo>
                <a:lnTo>
                  <a:pt x="1158239" y="673607"/>
                </a:lnTo>
                <a:lnTo>
                  <a:pt x="1156715" y="679703"/>
                </a:lnTo>
                <a:lnTo>
                  <a:pt x="1156715" y="685799"/>
                </a:lnTo>
                <a:lnTo>
                  <a:pt x="1155191" y="691895"/>
                </a:lnTo>
                <a:lnTo>
                  <a:pt x="1152143" y="697991"/>
                </a:lnTo>
                <a:lnTo>
                  <a:pt x="1150619" y="702563"/>
                </a:lnTo>
                <a:lnTo>
                  <a:pt x="1147571" y="708659"/>
                </a:lnTo>
                <a:lnTo>
                  <a:pt x="1138427" y="717803"/>
                </a:lnTo>
                <a:lnTo>
                  <a:pt x="1141476" y="716279"/>
                </a:lnTo>
                <a:lnTo>
                  <a:pt x="1172336" y="716279"/>
                </a:lnTo>
                <a:lnTo>
                  <a:pt x="1173479" y="714755"/>
                </a:lnTo>
                <a:lnTo>
                  <a:pt x="1176527" y="707135"/>
                </a:lnTo>
                <a:lnTo>
                  <a:pt x="1179576" y="697991"/>
                </a:lnTo>
                <a:lnTo>
                  <a:pt x="1181100" y="690371"/>
                </a:lnTo>
                <a:lnTo>
                  <a:pt x="1182624" y="681227"/>
                </a:lnTo>
                <a:lnTo>
                  <a:pt x="1182624" y="76199"/>
                </a:lnTo>
                <a:lnTo>
                  <a:pt x="1181100" y="67055"/>
                </a:lnTo>
                <a:lnTo>
                  <a:pt x="1179576" y="59435"/>
                </a:lnTo>
                <a:lnTo>
                  <a:pt x="1176527" y="51815"/>
                </a:lnTo>
                <a:lnTo>
                  <a:pt x="1171955" y="44195"/>
                </a:lnTo>
                <a:lnTo>
                  <a:pt x="1141476" y="44195"/>
                </a:lnTo>
                <a:lnTo>
                  <a:pt x="1139342" y="42367"/>
                </a:lnTo>
                <a:close/>
              </a:path>
              <a:path w="1183004" h="759460">
                <a:moveTo>
                  <a:pt x="42889" y="716279"/>
                </a:moveTo>
                <a:lnTo>
                  <a:pt x="42671" y="716279"/>
                </a:lnTo>
                <a:lnTo>
                  <a:pt x="43433" y="716915"/>
                </a:lnTo>
                <a:lnTo>
                  <a:pt x="42889" y="716279"/>
                </a:lnTo>
                <a:close/>
              </a:path>
              <a:path w="1183004" h="759460">
                <a:moveTo>
                  <a:pt x="46227" y="41147"/>
                </a:moveTo>
                <a:lnTo>
                  <a:pt x="44195" y="41147"/>
                </a:lnTo>
                <a:lnTo>
                  <a:pt x="42671" y="44195"/>
                </a:lnTo>
                <a:lnTo>
                  <a:pt x="46227" y="41147"/>
                </a:lnTo>
                <a:close/>
              </a:path>
              <a:path w="1183004" h="759460">
                <a:moveTo>
                  <a:pt x="1138427" y="41147"/>
                </a:moveTo>
                <a:lnTo>
                  <a:pt x="1139342" y="42367"/>
                </a:lnTo>
                <a:lnTo>
                  <a:pt x="1141476" y="44195"/>
                </a:lnTo>
                <a:lnTo>
                  <a:pt x="1138427" y="41147"/>
                </a:lnTo>
                <a:close/>
              </a:path>
              <a:path w="1183004" h="759460">
                <a:moveTo>
                  <a:pt x="1170127" y="41147"/>
                </a:moveTo>
                <a:lnTo>
                  <a:pt x="1138427" y="41147"/>
                </a:lnTo>
                <a:lnTo>
                  <a:pt x="1141476" y="44195"/>
                </a:lnTo>
                <a:lnTo>
                  <a:pt x="1171955" y="44195"/>
                </a:lnTo>
                <a:lnTo>
                  <a:pt x="1170127" y="41147"/>
                </a:lnTo>
                <a:close/>
              </a:path>
              <a:path w="1183004" h="759460">
                <a:moveTo>
                  <a:pt x="1158239" y="24383"/>
                </a:moveTo>
                <a:lnTo>
                  <a:pt x="1097279" y="24383"/>
                </a:lnTo>
                <a:lnTo>
                  <a:pt x="1103376" y="25907"/>
                </a:lnTo>
                <a:lnTo>
                  <a:pt x="1109471" y="25907"/>
                </a:lnTo>
                <a:lnTo>
                  <a:pt x="1115567" y="27431"/>
                </a:lnTo>
                <a:lnTo>
                  <a:pt x="1121664" y="30479"/>
                </a:lnTo>
                <a:lnTo>
                  <a:pt x="1126236" y="32003"/>
                </a:lnTo>
                <a:lnTo>
                  <a:pt x="1130807" y="35051"/>
                </a:lnTo>
                <a:lnTo>
                  <a:pt x="1139342" y="42367"/>
                </a:lnTo>
                <a:lnTo>
                  <a:pt x="1138427" y="41147"/>
                </a:lnTo>
                <a:lnTo>
                  <a:pt x="1170127" y="41147"/>
                </a:lnTo>
                <a:lnTo>
                  <a:pt x="1167383" y="36575"/>
                </a:lnTo>
                <a:lnTo>
                  <a:pt x="1158239" y="25907"/>
                </a:lnTo>
                <a:lnTo>
                  <a:pt x="1158239" y="24383"/>
                </a:lnTo>
                <a:close/>
              </a:path>
            </a:pathLst>
          </a:custGeom>
          <a:solidFill>
            <a:srgbClr val="4F81BD"/>
          </a:solidFill>
        </p:spPr>
        <p:txBody>
          <a:bodyPr wrap="square" lIns="0" tIns="0" rIns="0" bIns="0" rtlCol="0"/>
          <a:lstStyle/>
          <a:p>
            <a:endParaRPr/>
          </a:p>
        </p:txBody>
      </p:sp>
      <p:sp>
        <p:nvSpPr>
          <p:cNvPr id="83" name="object 83"/>
          <p:cNvSpPr txBox="1"/>
          <p:nvPr/>
        </p:nvSpPr>
        <p:spPr>
          <a:xfrm>
            <a:off x="5382494" y="5584543"/>
            <a:ext cx="968860" cy="574339"/>
          </a:xfrm>
          <a:prstGeom prst="rect">
            <a:avLst/>
          </a:prstGeom>
        </p:spPr>
        <p:txBody>
          <a:bodyPr vert="horz" wrap="square" lIns="0" tIns="35384" rIns="0" bIns="0" rtlCol="0">
            <a:spAutoFit/>
          </a:bodyPr>
          <a:lstStyle/>
          <a:p>
            <a:pPr marL="106906" marR="6023" indent="-92601">
              <a:lnSpc>
                <a:spcPts val="1435"/>
              </a:lnSpc>
              <a:spcBef>
                <a:spcPts val="279"/>
              </a:spcBef>
            </a:pPr>
            <a:r>
              <a:rPr lang="tr-TR" sz="1400" spc="-160" dirty="0">
                <a:latin typeface="Arial"/>
                <a:cs typeface="Arial"/>
              </a:rPr>
              <a:t>    BAP </a:t>
            </a:r>
            <a:r>
              <a:rPr lang="tr-TR" sz="1400" spc="-59" dirty="0">
                <a:latin typeface="Arial"/>
                <a:cs typeface="Arial"/>
              </a:rPr>
              <a:t>Otomasyon  </a:t>
            </a:r>
            <a:r>
              <a:rPr lang="tr-TR" sz="1400" spc="-36" dirty="0">
                <a:latin typeface="Arial"/>
                <a:cs typeface="Arial"/>
              </a:rPr>
              <a:t>İşleri</a:t>
            </a:r>
            <a:endParaRPr sz="1300" dirty="0">
              <a:latin typeface="Arial"/>
              <a:cs typeface="Arial"/>
            </a:endParaRPr>
          </a:p>
        </p:txBody>
      </p:sp>
      <p:sp>
        <p:nvSpPr>
          <p:cNvPr id="84" name="object 84"/>
          <p:cNvSpPr/>
          <p:nvPr/>
        </p:nvSpPr>
        <p:spPr>
          <a:xfrm>
            <a:off x="6647194" y="5225002"/>
            <a:ext cx="1276179" cy="941711"/>
          </a:xfrm>
          <a:custGeom>
            <a:avLst/>
            <a:gdLst/>
            <a:ahLst/>
            <a:cxnLst/>
            <a:rect l="l" t="t" r="r" b="b"/>
            <a:pathLst>
              <a:path w="1157604" h="706120">
                <a:moveTo>
                  <a:pt x="5719" y="15077"/>
                </a:moveTo>
                <a:lnTo>
                  <a:pt x="5244" y="15765"/>
                </a:lnTo>
                <a:lnTo>
                  <a:pt x="5154" y="16208"/>
                </a:lnTo>
                <a:lnTo>
                  <a:pt x="5719" y="15077"/>
                </a:lnTo>
                <a:close/>
              </a:path>
              <a:path w="1157604" h="706120">
                <a:moveTo>
                  <a:pt x="66510" y="704451"/>
                </a:moveTo>
                <a:lnTo>
                  <a:pt x="74039" y="705970"/>
                </a:lnTo>
                <a:lnTo>
                  <a:pt x="1082927" y="705970"/>
                </a:lnTo>
                <a:lnTo>
                  <a:pt x="66510" y="704451"/>
                </a:lnTo>
                <a:close/>
              </a:path>
              <a:path w="1157604" h="706120">
                <a:moveTo>
                  <a:pt x="43381" y="699024"/>
                </a:moveTo>
                <a:lnTo>
                  <a:pt x="45011" y="700113"/>
                </a:lnTo>
                <a:lnTo>
                  <a:pt x="47003" y="700514"/>
                </a:lnTo>
                <a:lnTo>
                  <a:pt x="45083" y="699874"/>
                </a:lnTo>
                <a:lnTo>
                  <a:pt x="43381" y="699024"/>
                </a:lnTo>
                <a:close/>
              </a:path>
              <a:path w="1157604" h="706120">
                <a:moveTo>
                  <a:pt x="25239" y="686904"/>
                </a:moveTo>
                <a:lnTo>
                  <a:pt x="27582" y="688470"/>
                </a:lnTo>
                <a:lnTo>
                  <a:pt x="26795" y="687682"/>
                </a:lnTo>
                <a:lnTo>
                  <a:pt x="25239" y="686904"/>
                </a:lnTo>
                <a:close/>
              </a:path>
              <a:path w="1157604" h="706120">
                <a:moveTo>
                  <a:pt x="20009" y="682421"/>
                </a:moveTo>
                <a:lnTo>
                  <a:pt x="21270" y="684253"/>
                </a:lnTo>
                <a:lnTo>
                  <a:pt x="22991" y="685403"/>
                </a:lnTo>
                <a:lnTo>
                  <a:pt x="20009" y="682421"/>
                </a:lnTo>
                <a:close/>
              </a:path>
              <a:path w="1157604" h="706120">
                <a:moveTo>
                  <a:pt x="16646" y="677534"/>
                </a:moveTo>
                <a:lnTo>
                  <a:pt x="17651" y="678994"/>
                </a:lnTo>
                <a:lnTo>
                  <a:pt x="17651" y="678538"/>
                </a:lnTo>
                <a:lnTo>
                  <a:pt x="16646" y="677534"/>
                </a:lnTo>
                <a:close/>
              </a:path>
              <a:path w="1157604" h="706120">
                <a:moveTo>
                  <a:pt x="10031" y="667870"/>
                </a:moveTo>
                <a:close/>
              </a:path>
              <a:path w="1157604" h="706120">
                <a:moveTo>
                  <a:pt x="8507" y="664822"/>
                </a:moveTo>
                <a:lnTo>
                  <a:pt x="7899" y="664822"/>
                </a:lnTo>
                <a:lnTo>
                  <a:pt x="8507" y="665706"/>
                </a:lnTo>
                <a:lnTo>
                  <a:pt x="8507" y="664822"/>
                </a:lnTo>
                <a:close/>
              </a:path>
              <a:path w="1157604" h="706120">
                <a:moveTo>
                  <a:pt x="6983" y="661774"/>
                </a:moveTo>
                <a:lnTo>
                  <a:pt x="5801" y="661774"/>
                </a:lnTo>
                <a:lnTo>
                  <a:pt x="6983" y="663491"/>
                </a:lnTo>
                <a:lnTo>
                  <a:pt x="6983" y="661774"/>
                </a:lnTo>
                <a:close/>
              </a:path>
              <a:path w="1157604" h="706120">
                <a:moveTo>
                  <a:pt x="5459" y="658726"/>
                </a:moveTo>
                <a:lnTo>
                  <a:pt x="4777" y="658726"/>
                </a:lnTo>
                <a:lnTo>
                  <a:pt x="5244" y="660965"/>
                </a:lnTo>
                <a:lnTo>
                  <a:pt x="5459" y="661276"/>
                </a:lnTo>
                <a:lnTo>
                  <a:pt x="5459" y="658726"/>
                </a:lnTo>
                <a:close/>
              </a:path>
              <a:path w="1157604" h="706120">
                <a:moveTo>
                  <a:pt x="3935" y="654154"/>
                </a:moveTo>
                <a:lnTo>
                  <a:pt x="3935" y="654697"/>
                </a:lnTo>
                <a:lnTo>
                  <a:pt x="3935" y="654154"/>
                </a:lnTo>
                <a:close/>
              </a:path>
              <a:path w="1157604" h="706120">
                <a:moveTo>
                  <a:pt x="887" y="635866"/>
                </a:moveTo>
                <a:lnTo>
                  <a:pt x="0" y="635866"/>
                </a:lnTo>
                <a:lnTo>
                  <a:pt x="887" y="640111"/>
                </a:lnTo>
                <a:lnTo>
                  <a:pt x="887" y="635866"/>
                </a:lnTo>
                <a:close/>
              </a:path>
              <a:path w="1157604" h="706120">
                <a:moveTo>
                  <a:pt x="1140839" y="0"/>
                </a:moveTo>
                <a:lnTo>
                  <a:pt x="1140839" y="358"/>
                </a:lnTo>
                <a:lnTo>
                  <a:pt x="1141086" y="358"/>
                </a:lnTo>
                <a:lnTo>
                  <a:pt x="1140839" y="0"/>
                </a:lnTo>
                <a:close/>
              </a:path>
              <a:path w="1157604" h="706120">
                <a:moveTo>
                  <a:pt x="1149983" y="13247"/>
                </a:moveTo>
                <a:lnTo>
                  <a:pt x="1149983" y="14074"/>
                </a:lnTo>
                <a:lnTo>
                  <a:pt x="1150554" y="14074"/>
                </a:lnTo>
                <a:lnTo>
                  <a:pt x="1149983" y="13247"/>
                </a:lnTo>
                <a:close/>
              </a:path>
              <a:path w="1157604" h="706120">
                <a:moveTo>
                  <a:pt x="1151507" y="15455"/>
                </a:moveTo>
                <a:lnTo>
                  <a:pt x="1151507" y="18646"/>
                </a:lnTo>
                <a:lnTo>
                  <a:pt x="1152310" y="18646"/>
                </a:lnTo>
                <a:lnTo>
                  <a:pt x="1151721" y="15765"/>
                </a:lnTo>
                <a:lnTo>
                  <a:pt x="1151507" y="15455"/>
                </a:lnTo>
                <a:close/>
              </a:path>
              <a:path w="1157604" h="706120">
                <a:moveTo>
                  <a:pt x="1153031" y="22176"/>
                </a:moveTo>
                <a:lnTo>
                  <a:pt x="1153031" y="23218"/>
                </a:lnTo>
                <a:lnTo>
                  <a:pt x="1153244" y="23218"/>
                </a:lnTo>
                <a:lnTo>
                  <a:pt x="1153031" y="22176"/>
                </a:lnTo>
                <a:close/>
              </a:path>
              <a:path w="1157604" h="706120">
                <a:moveTo>
                  <a:pt x="1157584" y="44461"/>
                </a:moveTo>
                <a:lnTo>
                  <a:pt x="1156079" y="640107"/>
                </a:lnTo>
                <a:lnTo>
                  <a:pt x="1157603" y="632818"/>
                </a:lnTo>
                <a:lnTo>
                  <a:pt x="1157584" y="44461"/>
                </a:lnTo>
                <a:close/>
              </a:path>
              <a:path w="1157604" h="706120">
                <a:moveTo>
                  <a:pt x="1153335" y="653242"/>
                </a:moveTo>
                <a:lnTo>
                  <a:pt x="1149983" y="663298"/>
                </a:lnTo>
                <a:lnTo>
                  <a:pt x="1149631" y="664002"/>
                </a:lnTo>
                <a:lnTo>
                  <a:pt x="1151721" y="660965"/>
                </a:lnTo>
                <a:lnTo>
                  <a:pt x="1153335" y="653242"/>
                </a:lnTo>
                <a:close/>
              </a:path>
              <a:path w="1157604" h="706120">
                <a:moveTo>
                  <a:pt x="1140319" y="677534"/>
                </a:moveTo>
                <a:lnTo>
                  <a:pt x="1139315" y="678538"/>
                </a:lnTo>
                <a:lnTo>
                  <a:pt x="1138482" y="680203"/>
                </a:lnTo>
                <a:lnTo>
                  <a:pt x="1140319" y="677534"/>
                </a:lnTo>
                <a:close/>
              </a:path>
              <a:path w="1157604" h="706120">
                <a:moveTo>
                  <a:pt x="1136956" y="682421"/>
                </a:moveTo>
                <a:lnTo>
                  <a:pt x="1133974" y="685403"/>
                </a:lnTo>
                <a:lnTo>
                  <a:pt x="1135695" y="684253"/>
                </a:lnTo>
                <a:lnTo>
                  <a:pt x="1136956" y="682421"/>
                </a:lnTo>
                <a:close/>
              </a:path>
              <a:path w="1157604" h="706120">
                <a:moveTo>
                  <a:pt x="1131726" y="686904"/>
                </a:moveTo>
                <a:lnTo>
                  <a:pt x="1130171" y="687682"/>
                </a:lnTo>
                <a:lnTo>
                  <a:pt x="1129383" y="688470"/>
                </a:lnTo>
                <a:lnTo>
                  <a:pt x="1131726" y="686904"/>
                </a:lnTo>
                <a:close/>
              </a:path>
              <a:path w="1157604" h="706120">
                <a:moveTo>
                  <a:pt x="1113584" y="699024"/>
                </a:moveTo>
                <a:lnTo>
                  <a:pt x="1111883" y="699874"/>
                </a:lnTo>
                <a:lnTo>
                  <a:pt x="1109963" y="700514"/>
                </a:lnTo>
                <a:lnTo>
                  <a:pt x="1111954" y="700113"/>
                </a:lnTo>
                <a:lnTo>
                  <a:pt x="1113584" y="699024"/>
                </a:lnTo>
                <a:close/>
              </a:path>
            </a:pathLst>
          </a:custGeom>
          <a:solidFill>
            <a:srgbClr val="4F81BD"/>
          </a:solidFill>
        </p:spPr>
        <p:txBody>
          <a:bodyPr wrap="square" lIns="0" tIns="0" rIns="0" bIns="0" rtlCol="0"/>
          <a:lstStyle/>
          <a:p>
            <a:endParaRPr/>
          </a:p>
        </p:txBody>
      </p:sp>
      <p:sp>
        <p:nvSpPr>
          <p:cNvPr id="85" name="object 85"/>
          <p:cNvSpPr/>
          <p:nvPr/>
        </p:nvSpPr>
        <p:spPr>
          <a:xfrm>
            <a:off x="6626330" y="5160441"/>
            <a:ext cx="1317482" cy="1033173"/>
          </a:xfrm>
          <a:custGeom>
            <a:avLst/>
            <a:gdLst/>
            <a:ahLst/>
            <a:cxnLst/>
            <a:rect l="l" t="t" r="r" b="b"/>
            <a:pathLst>
              <a:path w="1195070" h="774700">
                <a:moveTo>
                  <a:pt x="1101852" y="0"/>
                </a:moveTo>
                <a:lnTo>
                  <a:pt x="91440" y="0"/>
                </a:lnTo>
                <a:lnTo>
                  <a:pt x="64008" y="4571"/>
                </a:lnTo>
                <a:lnTo>
                  <a:pt x="54864" y="7619"/>
                </a:lnTo>
                <a:lnTo>
                  <a:pt x="39624" y="16763"/>
                </a:lnTo>
                <a:lnTo>
                  <a:pt x="28956" y="25907"/>
                </a:lnTo>
                <a:lnTo>
                  <a:pt x="27432" y="27431"/>
                </a:lnTo>
                <a:lnTo>
                  <a:pt x="25908" y="27431"/>
                </a:lnTo>
                <a:lnTo>
                  <a:pt x="25908" y="28955"/>
                </a:lnTo>
                <a:lnTo>
                  <a:pt x="15240" y="42671"/>
                </a:lnTo>
                <a:lnTo>
                  <a:pt x="6096" y="57911"/>
                </a:lnTo>
                <a:lnTo>
                  <a:pt x="3048" y="67055"/>
                </a:lnTo>
                <a:lnTo>
                  <a:pt x="1524" y="74675"/>
                </a:lnTo>
                <a:lnTo>
                  <a:pt x="0" y="83819"/>
                </a:lnTo>
                <a:lnTo>
                  <a:pt x="0" y="691895"/>
                </a:lnTo>
                <a:lnTo>
                  <a:pt x="1524" y="701039"/>
                </a:lnTo>
                <a:lnTo>
                  <a:pt x="4572" y="708659"/>
                </a:lnTo>
                <a:lnTo>
                  <a:pt x="7620" y="717803"/>
                </a:lnTo>
                <a:lnTo>
                  <a:pt x="10668" y="725423"/>
                </a:lnTo>
                <a:lnTo>
                  <a:pt x="15240" y="731519"/>
                </a:lnTo>
                <a:lnTo>
                  <a:pt x="15240" y="733043"/>
                </a:lnTo>
                <a:lnTo>
                  <a:pt x="16764" y="733043"/>
                </a:lnTo>
                <a:lnTo>
                  <a:pt x="16764" y="734567"/>
                </a:lnTo>
                <a:lnTo>
                  <a:pt x="25908" y="745235"/>
                </a:lnTo>
                <a:lnTo>
                  <a:pt x="28956" y="748283"/>
                </a:lnTo>
                <a:lnTo>
                  <a:pt x="41148" y="757427"/>
                </a:lnTo>
                <a:lnTo>
                  <a:pt x="48768" y="763523"/>
                </a:lnTo>
                <a:lnTo>
                  <a:pt x="56388" y="766571"/>
                </a:lnTo>
                <a:lnTo>
                  <a:pt x="65532" y="769619"/>
                </a:lnTo>
                <a:lnTo>
                  <a:pt x="92964" y="774191"/>
                </a:lnTo>
                <a:lnTo>
                  <a:pt x="1103376" y="774191"/>
                </a:lnTo>
                <a:lnTo>
                  <a:pt x="1130808" y="769619"/>
                </a:lnTo>
                <a:lnTo>
                  <a:pt x="1139952" y="766571"/>
                </a:lnTo>
                <a:lnTo>
                  <a:pt x="1147572" y="761999"/>
                </a:lnTo>
                <a:lnTo>
                  <a:pt x="1155192" y="755903"/>
                </a:lnTo>
                <a:lnTo>
                  <a:pt x="1157630" y="754379"/>
                </a:lnTo>
                <a:lnTo>
                  <a:pt x="1112520" y="754379"/>
                </a:lnTo>
                <a:lnTo>
                  <a:pt x="82296" y="752855"/>
                </a:lnTo>
                <a:lnTo>
                  <a:pt x="53340" y="742187"/>
                </a:lnTo>
                <a:lnTo>
                  <a:pt x="50292" y="740663"/>
                </a:lnTo>
                <a:lnTo>
                  <a:pt x="45720" y="736091"/>
                </a:lnTo>
                <a:lnTo>
                  <a:pt x="42672" y="734567"/>
                </a:lnTo>
                <a:lnTo>
                  <a:pt x="38100" y="729995"/>
                </a:lnTo>
                <a:lnTo>
                  <a:pt x="36576" y="729995"/>
                </a:lnTo>
                <a:lnTo>
                  <a:pt x="36576" y="726947"/>
                </a:lnTo>
                <a:lnTo>
                  <a:pt x="32004" y="722375"/>
                </a:lnTo>
                <a:lnTo>
                  <a:pt x="30480" y="722375"/>
                </a:lnTo>
                <a:lnTo>
                  <a:pt x="30480" y="719327"/>
                </a:lnTo>
                <a:lnTo>
                  <a:pt x="28956" y="719327"/>
                </a:lnTo>
                <a:lnTo>
                  <a:pt x="28956" y="716279"/>
                </a:lnTo>
                <a:lnTo>
                  <a:pt x="27432" y="716279"/>
                </a:lnTo>
                <a:lnTo>
                  <a:pt x="27432" y="713231"/>
                </a:lnTo>
                <a:lnTo>
                  <a:pt x="25908" y="713231"/>
                </a:lnTo>
                <a:lnTo>
                  <a:pt x="25908" y="710183"/>
                </a:lnTo>
                <a:lnTo>
                  <a:pt x="24384" y="710183"/>
                </a:lnTo>
                <a:lnTo>
                  <a:pt x="24384" y="707135"/>
                </a:lnTo>
                <a:lnTo>
                  <a:pt x="22860" y="707135"/>
                </a:lnTo>
                <a:lnTo>
                  <a:pt x="22860" y="702563"/>
                </a:lnTo>
                <a:lnTo>
                  <a:pt x="21336" y="702563"/>
                </a:lnTo>
                <a:lnTo>
                  <a:pt x="21336" y="696467"/>
                </a:lnTo>
                <a:lnTo>
                  <a:pt x="19812" y="696467"/>
                </a:lnTo>
                <a:lnTo>
                  <a:pt x="19812" y="684275"/>
                </a:lnTo>
                <a:lnTo>
                  <a:pt x="18288" y="684275"/>
                </a:lnTo>
                <a:lnTo>
                  <a:pt x="18288" y="89915"/>
                </a:lnTo>
                <a:lnTo>
                  <a:pt x="30480" y="51815"/>
                </a:lnTo>
                <a:lnTo>
                  <a:pt x="35052" y="47243"/>
                </a:lnTo>
                <a:lnTo>
                  <a:pt x="36576" y="44195"/>
                </a:lnTo>
                <a:lnTo>
                  <a:pt x="42672" y="38099"/>
                </a:lnTo>
                <a:lnTo>
                  <a:pt x="45720" y="36575"/>
                </a:lnTo>
                <a:lnTo>
                  <a:pt x="50292" y="32003"/>
                </a:lnTo>
                <a:lnTo>
                  <a:pt x="53340" y="30479"/>
                </a:lnTo>
                <a:lnTo>
                  <a:pt x="54864" y="28955"/>
                </a:lnTo>
                <a:lnTo>
                  <a:pt x="64008" y="24383"/>
                </a:lnTo>
                <a:lnTo>
                  <a:pt x="73152" y="21335"/>
                </a:lnTo>
                <a:lnTo>
                  <a:pt x="80772" y="19811"/>
                </a:lnTo>
                <a:lnTo>
                  <a:pt x="1159546" y="19811"/>
                </a:lnTo>
                <a:lnTo>
                  <a:pt x="1153668" y="15239"/>
                </a:lnTo>
                <a:lnTo>
                  <a:pt x="1146048" y="10667"/>
                </a:lnTo>
                <a:lnTo>
                  <a:pt x="1138427" y="7619"/>
                </a:lnTo>
                <a:lnTo>
                  <a:pt x="1120140" y="1523"/>
                </a:lnTo>
                <a:lnTo>
                  <a:pt x="1110996" y="1523"/>
                </a:lnTo>
                <a:lnTo>
                  <a:pt x="1101852" y="0"/>
                </a:lnTo>
                <a:close/>
              </a:path>
              <a:path w="1195070" h="774700">
                <a:moveTo>
                  <a:pt x="1159546" y="19811"/>
                </a:moveTo>
                <a:lnTo>
                  <a:pt x="1114044" y="19811"/>
                </a:lnTo>
                <a:lnTo>
                  <a:pt x="1121664" y="21335"/>
                </a:lnTo>
                <a:lnTo>
                  <a:pt x="1130808" y="24383"/>
                </a:lnTo>
                <a:lnTo>
                  <a:pt x="1139952" y="28955"/>
                </a:lnTo>
                <a:lnTo>
                  <a:pt x="1141476" y="30479"/>
                </a:lnTo>
                <a:lnTo>
                  <a:pt x="1144524" y="32003"/>
                </a:lnTo>
                <a:lnTo>
                  <a:pt x="1147572" y="35051"/>
                </a:lnTo>
                <a:lnTo>
                  <a:pt x="1150620" y="36575"/>
                </a:lnTo>
                <a:lnTo>
                  <a:pt x="1159764" y="45719"/>
                </a:lnTo>
                <a:lnTo>
                  <a:pt x="1159764" y="48767"/>
                </a:lnTo>
                <a:lnTo>
                  <a:pt x="1161288" y="48767"/>
                </a:lnTo>
                <a:lnTo>
                  <a:pt x="1164336" y="51815"/>
                </a:lnTo>
                <a:lnTo>
                  <a:pt x="1164336" y="54863"/>
                </a:lnTo>
                <a:lnTo>
                  <a:pt x="1165860" y="54863"/>
                </a:lnTo>
                <a:lnTo>
                  <a:pt x="1167384" y="56387"/>
                </a:lnTo>
                <a:lnTo>
                  <a:pt x="1167384" y="59435"/>
                </a:lnTo>
                <a:lnTo>
                  <a:pt x="1168908" y="59435"/>
                </a:lnTo>
                <a:lnTo>
                  <a:pt x="1168908" y="62483"/>
                </a:lnTo>
                <a:lnTo>
                  <a:pt x="1170432" y="62483"/>
                </a:lnTo>
                <a:lnTo>
                  <a:pt x="1170432" y="67055"/>
                </a:lnTo>
                <a:lnTo>
                  <a:pt x="1171955" y="67055"/>
                </a:lnTo>
                <a:lnTo>
                  <a:pt x="1171955" y="71627"/>
                </a:lnTo>
                <a:lnTo>
                  <a:pt x="1173479" y="71627"/>
                </a:lnTo>
                <a:lnTo>
                  <a:pt x="1173479" y="76199"/>
                </a:lnTo>
                <a:lnTo>
                  <a:pt x="1175003" y="76199"/>
                </a:lnTo>
                <a:lnTo>
                  <a:pt x="1175003" y="85343"/>
                </a:lnTo>
                <a:lnTo>
                  <a:pt x="1176527" y="85343"/>
                </a:lnTo>
                <a:lnTo>
                  <a:pt x="1175003" y="688847"/>
                </a:lnTo>
                <a:lnTo>
                  <a:pt x="1164336" y="719327"/>
                </a:lnTo>
                <a:lnTo>
                  <a:pt x="1162812" y="722375"/>
                </a:lnTo>
                <a:lnTo>
                  <a:pt x="1158240" y="726947"/>
                </a:lnTo>
                <a:lnTo>
                  <a:pt x="1156716" y="729995"/>
                </a:lnTo>
                <a:lnTo>
                  <a:pt x="1152144" y="734567"/>
                </a:lnTo>
                <a:lnTo>
                  <a:pt x="1149096" y="736091"/>
                </a:lnTo>
                <a:lnTo>
                  <a:pt x="1144524" y="740663"/>
                </a:lnTo>
                <a:lnTo>
                  <a:pt x="1141476" y="742187"/>
                </a:lnTo>
                <a:lnTo>
                  <a:pt x="1112520" y="752855"/>
                </a:lnTo>
                <a:lnTo>
                  <a:pt x="1112520" y="754379"/>
                </a:lnTo>
                <a:lnTo>
                  <a:pt x="1157630" y="754379"/>
                </a:lnTo>
                <a:lnTo>
                  <a:pt x="1167384" y="748283"/>
                </a:lnTo>
                <a:lnTo>
                  <a:pt x="1167384" y="746759"/>
                </a:lnTo>
                <a:lnTo>
                  <a:pt x="1168908" y="745235"/>
                </a:lnTo>
                <a:lnTo>
                  <a:pt x="1178052" y="734567"/>
                </a:lnTo>
                <a:lnTo>
                  <a:pt x="1178052" y="733043"/>
                </a:lnTo>
                <a:lnTo>
                  <a:pt x="1179576" y="733043"/>
                </a:lnTo>
                <a:lnTo>
                  <a:pt x="1179576" y="731519"/>
                </a:lnTo>
                <a:lnTo>
                  <a:pt x="1188720" y="716279"/>
                </a:lnTo>
                <a:lnTo>
                  <a:pt x="1191768" y="707135"/>
                </a:lnTo>
                <a:lnTo>
                  <a:pt x="1194816" y="688847"/>
                </a:lnTo>
                <a:lnTo>
                  <a:pt x="1194816" y="82295"/>
                </a:lnTo>
                <a:lnTo>
                  <a:pt x="1193292" y="73151"/>
                </a:lnTo>
                <a:lnTo>
                  <a:pt x="1190244" y="64007"/>
                </a:lnTo>
                <a:lnTo>
                  <a:pt x="1187196" y="56387"/>
                </a:lnTo>
                <a:lnTo>
                  <a:pt x="1184148" y="47243"/>
                </a:lnTo>
                <a:lnTo>
                  <a:pt x="1178052" y="39623"/>
                </a:lnTo>
                <a:lnTo>
                  <a:pt x="1168908" y="28955"/>
                </a:lnTo>
                <a:lnTo>
                  <a:pt x="1168908" y="27431"/>
                </a:lnTo>
                <a:lnTo>
                  <a:pt x="1167384" y="27431"/>
                </a:lnTo>
                <a:lnTo>
                  <a:pt x="1167384" y="25907"/>
                </a:lnTo>
                <a:lnTo>
                  <a:pt x="1159546" y="19811"/>
                </a:lnTo>
                <a:close/>
              </a:path>
            </a:pathLst>
          </a:custGeom>
          <a:solidFill>
            <a:srgbClr val="FFFFFF"/>
          </a:solidFill>
        </p:spPr>
        <p:txBody>
          <a:bodyPr wrap="square" lIns="0" tIns="0" rIns="0" bIns="0" rtlCol="0"/>
          <a:lstStyle/>
          <a:p>
            <a:endParaRPr/>
          </a:p>
        </p:txBody>
      </p:sp>
      <p:sp>
        <p:nvSpPr>
          <p:cNvPr id="86" name="object 86"/>
          <p:cNvSpPr/>
          <p:nvPr/>
        </p:nvSpPr>
        <p:spPr>
          <a:xfrm>
            <a:off x="6646492" y="5186864"/>
            <a:ext cx="1276879" cy="979820"/>
          </a:xfrm>
          <a:custGeom>
            <a:avLst/>
            <a:gdLst/>
            <a:ahLst/>
            <a:cxnLst/>
            <a:rect l="l" t="t" r="r" b="b"/>
            <a:pathLst>
              <a:path w="1158240" h="734695">
                <a:moveTo>
                  <a:pt x="1083563" y="0"/>
                </a:moveTo>
                <a:lnTo>
                  <a:pt x="74675" y="0"/>
                </a:lnTo>
                <a:lnTo>
                  <a:pt x="45648" y="5643"/>
                </a:lnTo>
                <a:lnTo>
                  <a:pt x="21907" y="21145"/>
                </a:lnTo>
                <a:lnTo>
                  <a:pt x="5881" y="44362"/>
                </a:lnTo>
                <a:lnTo>
                  <a:pt x="0" y="73152"/>
                </a:lnTo>
                <a:lnTo>
                  <a:pt x="0" y="661416"/>
                </a:lnTo>
                <a:lnTo>
                  <a:pt x="5881" y="689562"/>
                </a:lnTo>
                <a:lnTo>
                  <a:pt x="21907" y="712851"/>
                </a:lnTo>
                <a:lnTo>
                  <a:pt x="45648" y="728710"/>
                </a:lnTo>
                <a:lnTo>
                  <a:pt x="74675" y="734568"/>
                </a:lnTo>
                <a:lnTo>
                  <a:pt x="1083563" y="734568"/>
                </a:lnTo>
                <a:lnTo>
                  <a:pt x="1112591" y="728710"/>
                </a:lnTo>
                <a:lnTo>
                  <a:pt x="1136332" y="712851"/>
                </a:lnTo>
                <a:lnTo>
                  <a:pt x="1152358" y="689562"/>
                </a:lnTo>
                <a:lnTo>
                  <a:pt x="1158239" y="661416"/>
                </a:lnTo>
                <a:lnTo>
                  <a:pt x="1158239" y="73152"/>
                </a:lnTo>
                <a:lnTo>
                  <a:pt x="1152358" y="44362"/>
                </a:lnTo>
                <a:lnTo>
                  <a:pt x="1136332" y="21145"/>
                </a:lnTo>
                <a:lnTo>
                  <a:pt x="1112591" y="5643"/>
                </a:lnTo>
                <a:lnTo>
                  <a:pt x="1083563" y="0"/>
                </a:lnTo>
                <a:close/>
              </a:path>
            </a:pathLst>
          </a:custGeom>
          <a:solidFill>
            <a:srgbClr val="4F81BD"/>
          </a:solidFill>
        </p:spPr>
        <p:txBody>
          <a:bodyPr wrap="square" lIns="0" tIns="0" rIns="0" bIns="0" rtlCol="0"/>
          <a:lstStyle/>
          <a:p>
            <a:endParaRPr/>
          </a:p>
        </p:txBody>
      </p:sp>
      <p:sp>
        <p:nvSpPr>
          <p:cNvPr id="87" name="object 87"/>
          <p:cNvSpPr/>
          <p:nvPr/>
        </p:nvSpPr>
        <p:spPr>
          <a:xfrm>
            <a:off x="6626330" y="5160441"/>
            <a:ext cx="1317482" cy="1033173"/>
          </a:xfrm>
          <a:custGeom>
            <a:avLst/>
            <a:gdLst/>
            <a:ahLst/>
            <a:cxnLst/>
            <a:rect l="l" t="t" r="r" b="b"/>
            <a:pathLst>
              <a:path w="1195070" h="774700">
                <a:moveTo>
                  <a:pt x="1168908" y="27431"/>
                </a:moveTo>
                <a:lnTo>
                  <a:pt x="25908" y="27431"/>
                </a:lnTo>
                <a:lnTo>
                  <a:pt x="25908" y="28955"/>
                </a:lnTo>
                <a:lnTo>
                  <a:pt x="15240" y="42671"/>
                </a:lnTo>
                <a:lnTo>
                  <a:pt x="6096" y="57911"/>
                </a:lnTo>
                <a:lnTo>
                  <a:pt x="3048" y="67055"/>
                </a:lnTo>
                <a:lnTo>
                  <a:pt x="1524" y="74675"/>
                </a:lnTo>
                <a:lnTo>
                  <a:pt x="0" y="83819"/>
                </a:lnTo>
                <a:lnTo>
                  <a:pt x="0" y="691895"/>
                </a:lnTo>
                <a:lnTo>
                  <a:pt x="1524" y="701039"/>
                </a:lnTo>
                <a:lnTo>
                  <a:pt x="4572" y="708659"/>
                </a:lnTo>
                <a:lnTo>
                  <a:pt x="7620" y="717803"/>
                </a:lnTo>
                <a:lnTo>
                  <a:pt x="10668" y="725423"/>
                </a:lnTo>
                <a:lnTo>
                  <a:pt x="15240" y="731519"/>
                </a:lnTo>
                <a:lnTo>
                  <a:pt x="15240" y="733043"/>
                </a:lnTo>
                <a:lnTo>
                  <a:pt x="16764" y="733043"/>
                </a:lnTo>
                <a:lnTo>
                  <a:pt x="16764" y="734567"/>
                </a:lnTo>
                <a:lnTo>
                  <a:pt x="25908" y="745235"/>
                </a:lnTo>
                <a:lnTo>
                  <a:pt x="28956" y="748283"/>
                </a:lnTo>
                <a:lnTo>
                  <a:pt x="41148" y="757427"/>
                </a:lnTo>
                <a:lnTo>
                  <a:pt x="48768" y="763523"/>
                </a:lnTo>
                <a:lnTo>
                  <a:pt x="56388" y="766571"/>
                </a:lnTo>
                <a:lnTo>
                  <a:pt x="65532" y="769619"/>
                </a:lnTo>
                <a:lnTo>
                  <a:pt x="92964" y="774191"/>
                </a:lnTo>
                <a:lnTo>
                  <a:pt x="1103376" y="774191"/>
                </a:lnTo>
                <a:lnTo>
                  <a:pt x="1130808" y="769619"/>
                </a:lnTo>
                <a:lnTo>
                  <a:pt x="1139952" y="766571"/>
                </a:lnTo>
                <a:lnTo>
                  <a:pt x="1147572" y="761999"/>
                </a:lnTo>
                <a:lnTo>
                  <a:pt x="1155192" y="755903"/>
                </a:lnTo>
                <a:lnTo>
                  <a:pt x="1167384" y="748283"/>
                </a:lnTo>
                <a:lnTo>
                  <a:pt x="1167384" y="746759"/>
                </a:lnTo>
                <a:lnTo>
                  <a:pt x="1168908" y="745235"/>
                </a:lnTo>
                <a:lnTo>
                  <a:pt x="1176745" y="736091"/>
                </a:lnTo>
                <a:lnTo>
                  <a:pt x="92964" y="736091"/>
                </a:lnTo>
                <a:lnTo>
                  <a:pt x="85344" y="734567"/>
                </a:lnTo>
                <a:lnTo>
                  <a:pt x="80772" y="734567"/>
                </a:lnTo>
                <a:lnTo>
                  <a:pt x="74676" y="733043"/>
                </a:lnTo>
                <a:lnTo>
                  <a:pt x="70104" y="729995"/>
                </a:lnTo>
                <a:lnTo>
                  <a:pt x="65532" y="728471"/>
                </a:lnTo>
                <a:lnTo>
                  <a:pt x="60960" y="725423"/>
                </a:lnTo>
                <a:lnTo>
                  <a:pt x="55473" y="720851"/>
                </a:lnTo>
                <a:lnTo>
                  <a:pt x="54864" y="720851"/>
                </a:lnTo>
                <a:lnTo>
                  <a:pt x="51816" y="717803"/>
                </a:lnTo>
                <a:lnTo>
                  <a:pt x="52251" y="717803"/>
                </a:lnTo>
                <a:lnTo>
                  <a:pt x="45720" y="710183"/>
                </a:lnTo>
                <a:lnTo>
                  <a:pt x="46482" y="710183"/>
                </a:lnTo>
                <a:lnTo>
                  <a:pt x="44196" y="705611"/>
                </a:lnTo>
                <a:lnTo>
                  <a:pt x="41148" y="701039"/>
                </a:lnTo>
                <a:lnTo>
                  <a:pt x="39624" y="696467"/>
                </a:lnTo>
                <a:lnTo>
                  <a:pt x="38100" y="690371"/>
                </a:lnTo>
                <a:lnTo>
                  <a:pt x="38100" y="86867"/>
                </a:lnTo>
                <a:lnTo>
                  <a:pt x="39624" y="80771"/>
                </a:lnTo>
                <a:lnTo>
                  <a:pt x="42672" y="71627"/>
                </a:lnTo>
                <a:lnTo>
                  <a:pt x="44196" y="65531"/>
                </a:lnTo>
                <a:lnTo>
                  <a:pt x="47244" y="62483"/>
                </a:lnTo>
                <a:lnTo>
                  <a:pt x="52324" y="56387"/>
                </a:lnTo>
                <a:lnTo>
                  <a:pt x="51816" y="56387"/>
                </a:lnTo>
                <a:lnTo>
                  <a:pt x="54864" y="53339"/>
                </a:lnTo>
                <a:lnTo>
                  <a:pt x="55880" y="53339"/>
                </a:lnTo>
                <a:lnTo>
                  <a:pt x="64008" y="47243"/>
                </a:lnTo>
                <a:lnTo>
                  <a:pt x="67056" y="44195"/>
                </a:lnTo>
                <a:lnTo>
                  <a:pt x="71628" y="42671"/>
                </a:lnTo>
                <a:lnTo>
                  <a:pt x="77724" y="41147"/>
                </a:lnTo>
                <a:lnTo>
                  <a:pt x="82296" y="39623"/>
                </a:lnTo>
                <a:lnTo>
                  <a:pt x="88392" y="38099"/>
                </a:lnTo>
                <a:lnTo>
                  <a:pt x="1176745" y="38099"/>
                </a:lnTo>
                <a:lnTo>
                  <a:pt x="1168908" y="28955"/>
                </a:lnTo>
                <a:lnTo>
                  <a:pt x="1168908" y="27431"/>
                </a:lnTo>
                <a:close/>
              </a:path>
              <a:path w="1195070" h="774700">
                <a:moveTo>
                  <a:pt x="1141780" y="718718"/>
                </a:moveTo>
                <a:lnTo>
                  <a:pt x="1130808" y="726947"/>
                </a:lnTo>
                <a:lnTo>
                  <a:pt x="1127760" y="729995"/>
                </a:lnTo>
                <a:lnTo>
                  <a:pt x="1123188" y="731519"/>
                </a:lnTo>
                <a:lnTo>
                  <a:pt x="1117092" y="733043"/>
                </a:lnTo>
                <a:lnTo>
                  <a:pt x="1112520" y="734567"/>
                </a:lnTo>
                <a:lnTo>
                  <a:pt x="1106424" y="734567"/>
                </a:lnTo>
                <a:lnTo>
                  <a:pt x="1101852" y="736091"/>
                </a:lnTo>
                <a:lnTo>
                  <a:pt x="1176745" y="736091"/>
                </a:lnTo>
                <a:lnTo>
                  <a:pt x="1178052" y="734567"/>
                </a:lnTo>
                <a:lnTo>
                  <a:pt x="1178052" y="733043"/>
                </a:lnTo>
                <a:lnTo>
                  <a:pt x="1179576" y="733043"/>
                </a:lnTo>
                <a:lnTo>
                  <a:pt x="1179576" y="731519"/>
                </a:lnTo>
                <a:lnTo>
                  <a:pt x="1185976" y="720851"/>
                </a:lnTo>
                <a:lnTo>
                  <a:pt x="1139952" y="720851"/>
                </a:lnTo>
                <a:lnTo>
                  <a:pt x="1141780" y="718718"/>
                </a:lnTo>
                <a:close/>
              </a:path>
              <a:path w="1195070" h="774700">
                <a:moveTo>
                  <a:pt x="51816" y="717803"/>
                </a:moveTo>
                <a:lnTo>
                  <a:pt x="54864" y="720851"/>
                </a:lnTo>
                <a:lnTo>
                  <a:pt x="53340" y="719073"/>
                </a:lnTo>
                <a:lnTo>
                  <a:pt x="51816" y="717803"/>
                </a:lnTo>
                <a:close/>
              </a:path>
              <a:path w="1195070" h="774700">
                <a:moveTo>
                  <a:pt x="53340" y="719073"/>
                </a:moveTo>
                <a:lnTo>
                  <a:pt x="54864" y="720851"/>
                </a:lnTo>
                <a:lnTo>
                  <a:pt x="55473" y="720851"/>
                </a:lnTo>
                <a:lnTo>
                  <a:pt x="53340" y="719073"/>
                </a:lnTo>
                <a:close/>
              </a:path>
              <a:path w="1195070" h="774700">
                <a:moveTo>
                  <a:pt x="1143000" y="717803"/>
                </a:moveTo>
                <a:lnTo>
                  <a:pt x="1141780" y="718718"/>
                </a:lnTo>
                <a:lnTo>
                  <a:pt x="1139952" y="720851"/>
                </a:lnTo>
                <a:lnTo>
                  <a:pt x="1143000" y="717803"/>
                </a:lnTo>
                <a:close/>
              </a:path>
              <a:path w="1195070" h="774700">
                <a:moveTo>
                  <a:pt x="1187805" y="717803"/>
                </a:moveTo>
                <a:lnTo>
                  <a:pt x="1143000" y="717803"/>
                </a:lnTo>
                <a:lnTo>
                  <a:pt x="1139952" y="720851"/>
                </a:lnTo>
                <a:lnTo>
                  <a:pt x="1185976" y="720851"/>
                </a:lnTo>
                <a:lnTo>
                  <a:pt x="1187805" y="717803"/>
                </a:lnTo>
                <a:close/>
              </a:path>
              <a:path w="1195070" h="774700">
                <a:moveTo>
                  <a:pt x="52251" y="717803"/>
                </a:moveTo>
                <a:lnTo>
                  <a:pt x="51816" y="717803"/>
                </a:lnTo>
                <a:lnTo>
                  <a:pt x="53340" y="719073"/>
                </a:lnTo>
                <a:lnTo>
                  <a:pt x="52251" y="717803"/>
                </a:lnTo>
                <a:close/>
              </a:path>
              <a:path w="1195070" h="774700">
                <a:moveTo>
                  <a:pt x="1190752" y="710183"/>
                </a:moveTo>
                <a:lnTo>
                  <a:pt x="1149096" y="710183"/>
                </a:lnTo>
                <a:lnTo>
                  <a:pt x="1141780" y="718718"/>
                </a:lnTo>
                <a:lnTo>
                  <a:pt x="1143000" y="717803"/>
                </a:lnTo>
                <a:lnTo>
                  <a:pt x="1187805" y="717803"/>
                </a:lnTo>
                <a:lnTo>
                  <a:pt x="1188720" y="716279"/>
                </a:lnTo>
                <a:lnTo>
                  <a:pt x="1190752" y="710183"/>
                </a:lnTo>
                <a:close/>
              </a:path>
              <a:path w="1195070" h="774700">
                <a:moveTo>
                  <a:pt x="46482" y="710183"/>
                </a:moveTo>
                <a:lnTo>
                  <a:pt x="45720" y="710183"/>
                </a:lnTo>
                <a:lnTo>
                  <a:pt x="47244" y="711707"/>
                </a:lnTo>
                <a:lnTo>
                  <a:pt x="46482" y="710183"/>
                </a:lnTo>
                <a:close/>
              </a:path>
              <a:path w="1195070" h="774700">
                <a:moveTo>
                  <a:pt x="1141476" y="55117"/>
                </a:moveTo>
                <a:lnTo>
                  <a:pt x="1149096" y="64007"/>
                </a:lnTo>
                <a:lnTo>
                  <a:pt x="1150620" y="68579"/>
                </a:lnTo>
                <a:lnTo>
                  <a:pt x="1153668" y="73151"/>
                </a:lnTo>
                <a:lnTo>
                  <a:pt x="1156716" y="82295"/>
                </a:lnTo>
                <a:lnTo>
                  <a:pt x="1156716" y="687323"/>
                </a:lnTo>
                <a:lnTo>
                  <a:pt x="1155192" y="693419"/>
                </a:lnTo>
                <a:lnTo>
                  <a:pt x="1150620" y="707135"/>
                </a:lnTo>
                <a:lnTo>
                  <a:pt x="1147572" y="711707"/>
                </a:lnTo>
                <a:lnTo>
                  <a:pt x="1149096" y="710183"/>
                </a:lnTo>
                <a:lnTo>
                  <a:pt x="1190752" y="710183"/>
                </a:lnTo>
                <a:lnTo>
                  <a:pt x="1191768" y="707135"/>
                </a:lnTo>
                <a:lnTo>
                  <a:pt x="1194816" y="688847"/>
                </a:lnTo>
                <a:lnTo>
                  <a:pt x="1194816" y="82295"/>
                </a:lnTo>
                <a:lnTo>
                  <a:pt x="1193292" y="73151"/>
                </a:lnTo>
                <a:lnTo>
                  <a:pt x="1190244" y="64007"/>
                </a:lnTo>
                <a:lnTo>
                  <a:pt x="1187196" y="56387"/>
                </a:lnTo>
                <a:lnTo>
                  <a:pt x="1143000" y="56387"/>
                </a:lnTo>
                <a:lnTo>
                  <a:pt x="1141476" y="55117"/>
                </a:lnTo>
                <a:close/>
              </a:path>
              <a:path w="1195070" h="774700">
                <a:moveTo>
                  <a:pt x="54864" y="53339"/>
                </a:moveTo>
                <a:lnTo>
                  <a:pt x="51816" y="56387"/>
                </a:lnTo>
                <a:lnTo>
                  <a:pt x="53170" y="55371"/>
                </a:lnTo>
                <a:lnTo>
                  <a:pt x="54864" y="53339"/>
                </a:lnTo>
                <a:close/>
              </a:path>
              <a:path w="1195070" h="774700">
                <a:moveTo>
                  <a:pt x="53170" y="55371"/>
                </a:moveTo>
                <a:lnTo>
                  <a:pt x="51816" y="56387"/>
                </a:lnTo>
                <a:lnTo>
                  <a:pt x="52324" y="56387"/>
                </a:lnTo>
                <a:lnTo>
                  <a:pt x="53170" y="55371"/>
                </a:lnTo>
                <a:close/>
              </a:path>
              <a:path w="1195070" h="774700">
                <a:moveTo>
                  <a:pt x="1139952" y="53339"/>
                </a:moveTo>
                <a:lnTo>
                  <a:pt x="1141476" y="55117"/>
                </a:lnTo>
                <a:lnTo>
                  <a:pt x="1143000" y="56387"/>
                </a:lnTo>
                <a:lnTo>
                  <a:pt x="1139952" y="53339"/>
                </a:lnTo>
                <a:close/>
              </a:path>
              <a:path w="1195070" h="774700">
                <a:moveTo>
                  <a:pt x="1186179" y="53339"/>
                </a:moveTo>
                <a:lnTo>
                  <a:pt x="1139952" y="53339"/>
                </a:lnTo>
                <a:lnTo>
                  <a:pt x="1143000" y="56387"/>
                </a:lnTo>
                <a:lnTo>
                  <a:pt x="1187196" y="56387"/>
                </a:lnTo>
                <a:lnTo>
                  <a:pt x="1186179" y="53339"/>
                </a:lnTo>
                <a:close/>
              </a:path>
              <a:path w="1195070" h="774700">
                <a:moveTo>
                  <a:pt x="55880" y="53339"/>
                </a:moveTo>
                <a:lnTo>
                  <a:pt x="54864" y="53339"/>
                </a:lnTo>
                <a:lnTo>
                  <a:pt x="53170" y="55371"/>
                </a:lnTo>
                <a:lnTo>
                  <a:pt x="55880" y="53339"/>
                </a:lnTo>
                <a:close/>
              </a:path>
              <a:path w="1195070" h="774700">
                <a:moveTo>
                  <a:pt x="1176745" y="38099"/>
                </a:moveTo>
                <a:lnTo>
                  <a:pt x="1101852" y="38099"/>
                </a:lnTo>
                <a:lnTo>
                  <a:pt x="1109472" y="39623"/>
                </a:lnTo>
                <a:lnTo>
                  <a:pt x="1114044" y="39623"/>
                </a:lnTo>
                <a:lnTo>
                  <a:pt x="1120140" y="41147"/>
                </a:lnTo>
                <a:lnTo>
                  <a:pt x="1124712" y="42671"/>
                </a:lnTo>
                <a:lnTo>
                  <a:pt x="1133855" y="48767"/>
                </a:lnTo>
                <a:lnTo>
                  <a:pt x="1141476" y="55117"/>
                </a:lnTo>
                <a:lnTo>
                  <a:pt x="1139952" y="53339"/>
                </a:lnTo>
                <a:lnTo>
                  <a:pt x="1186179" y="53339"/>
                </a:lnTo>
                <a:lnTo>
                  <a:pt x="1184148" y="47243"/>
                </a:lnTo>
                <a:lnTo>
                  <a:pt x="1178052" y="39623"/>
                </a:lnTo>
                <a:lnTo>
                  <a:pt x="1176745" y="38099"/>
                </a:lnTo>
                <a:close/>
              </a:path>
              <a:path w="1195070" h="774700">
                <a:moveTo>
                  <a:pt x="1101852" y="0"/>
                </a:moveTo>
                <a:lnTo>
                  <a:pt x="91440" y="0"/>
                </a:lnTo>
                <a:lnTo>
                  <a:pt x="64008" y="4571"/>
                </a:lnTo>
                <a:lnTo>
                  <a:pt x="54864" y="7619"/>
                </a:lnTo>
                <a:lnTo>
                  <a:pt x="39624" y="16763"/>
                </a:lnTo>
                <a:lnTo>
                  <a:pt x="28956" y="25907"/>
                </a:lnTo>
                <a:lnTo>
                  <a:pt x="27432" y="27431"/>
                </a:lnTo>
                <a:lnTo>
                  <a:pt x="1167384" y="27431"/>
                </a:lnTo>
                <a:lnTo>
                  <a:pt x="1167384" y="25907"/>
                </a:lnTo>
                <a:lnTo>
                  <a:pt x="1153668" y="15239"/>
                </a:lnTo>
                <a:lnTo>
                  <a:pt x="1146048" y="10667"/>
                </a:lnTo>
                <a:lnTo>
                  <a:pt x="1138427" y="7619"/>
                </a:lnTo>
                <a:lnTo>
                  <a:pt x="1120140" y="1523"/>
                </a:lnTo>
                <a:lnTo>
                  <a:pt x="1110996" y="1523"/>
                </a:lnTo>
                <a:lnTo>
                  <a:pt x="1101852" y="0"/>
                </a:lnTo>
                <a:close/>
              </a:path>
            </a:pathLst>
          </a:custGeom>
          <a:solidFill>
            <a:srgbClr val="FFFFFF"/>
          </a:solidFill>
        </p:spPr>
        <p:txBody>
          <a:bodyPr wrap="square" lIns="0" tIns="0" rIns="0" bIns="0" rtlCol="0"/>
          <a:lstStyle/>
          <a:p>
            <a:endParaRPr/>
          </a:p>
        </p:txBody>
      </p:sp>
      <p:sp>
        <p:nvSpPr>
          <p:cNvPr id="88" name="object 88"/>
          <p:cNvSpPr/>
          <p:nvPr/>
        </p:nvSpPr>
        <p:spPr>
          <a:xfrm>
            <a:off x="6834906" y="5366398"/>
            <a:ext cx="1275198" cy="979651"/>
          </a:xfrm>
          <a:prstGeom prst="rect">
            <a:avLst/>
          </a:prstGeom>
          <a:blipFill>
            <a:blip r:embed="rId11" cstate="print"/>
            <a:stretch>
              <a:fillRect/>
            </a:stretch>
          </a:blipFill>
        </p:spPr>
        <p:txBody>
          <a:bodyPr wrap="square" lIns="0" tIns="0" rIns="0" bIns="0" rtlCol="0"/>
          <a:lstStyle/>
          <a:p>
            <a:endParaRPr/>
          </a:p>
        </p:txBody>
      </p:sp>
      <p:sp>
        <p:nvSpPr>
          <p:cNvPr id="89" name="object 89"/>
          <p:cNvSpPr/>
          <p:nvPr/>
        </p:nvSpPr>
        <p:spPr>
          <a:xfrm>
            <a:off x="6774179" y="5333201"/>
            <a:ext cx="1304181" cy="1012848"/>
          </a:xfrm>
          <a:custGeom>
            <a:avLst/>
            <a:gdLst/>
            <a:ahLst/>
            <a:cxnLst/>
            <a:rect l="l" t="t" r="r" b="b"/>
            <a:pathLst>
              <a:path w="1183004" h="759460">
                <a:moveTo>
                  <a:pt x="1156715" y="734567"/>
                </a:moveTo>
                <a:lnTo>
                  <a:pt x="27432" y="734567"/>
                </a:lnTo>
                <a:lnTo>
                  <a:pt x="39624" y="745235"/>
                </a:lnTo>
                <a:lnTo>
                  <a:pt x="79248" y="758951"/>
                </a:lnTo>
                <a:lnTo>
                  <a:pt x="1106424" y="758951"/>
                </a:lnTo>
                <a:lnTo>
                  <a:pt x="1146048" y="743711"/>
                </a:lnTo>
                <a:lnTo>
                  <a:pt x="1156715" y="734567"/>
                </a:lnTo>
                <a:close/>
              </a:path>
              <a:path w="1183004" h="759460">
                <a:moveTo>
                  <a:pt x="80772" y="24383"/>
                </a:moveTo>
                <a:lnTo>
                  <a:pt x="25908" y="24383"/>
                </a:lnTo>
                <a:lnTo>
                  <a:pt x="24384" y="25907"/>
                </a:lnTo>
                <a:lnTo>
                  <a:pt x="15240" y="38099"/>
                </a:lnTo>
                <a:lnTo>
                  <a:pt x="10668" y="45719"/>
                </a:lnTo>
                <a:lnTo>
                  <a:pt x="1524" y="68579"/>
                </a:lnTo>
                <a:lnTo>
                  <a:pt x="1524" y="77723"/>
                </a:lnTo>
                <a:lnTo>
                  <a:pt x="0" y="85343"/>
                </a:lnTo>
                <a:lnTo>
                  <a:pt x="0" y="673607"/>
                </a:lnTo>
                <a:lnTo>
                  <a:pt x="3048" y="691895"/>
                </a:lnTo>
                <a:lnTo>
                  <a:pt x="4572" y="699515"/>
                </a:lnTo>
                <a:lnTo>
                  <a:pt x="10668" y="714755"/>
                </a:lnTo>
                <a:lnTo>
                  <a:pt x="16764" y="722375"/>
                </a:lnTo>
                <a:lnTo>
                  <a:pt x="24384" y="733043"/>
                </a:lnTo>
                <a:lnTo>
                  <a:pt x="25908" y="734567"/>
                </a:lnTo>
                <a:lnTo>
                  <a:pt x="79248" y="734567"/>
                </a:lnTo>
                <a:lnTo>
                  <a:pt x="74676" y="733043"/>
                </a:lnTo>
                <a:lnTo>
                  <a:pt x="62484" y="729995"/>
                </a:lnTo>
                <a:lnTo>
                  <a:pt x="56387" y="726947"/>
                </a:lnTo>
                <a:lnTo>
                  <a:pt x="51816" y="723899"/>
                </a:lnTo>
                <a:lnTo>
                  <a:pt x="44500" y="717803"/>
                </a:lnTo>
                <a:lnTo>
                  <a:pt x="44196" y="717803"/>
                </a:lnTo>
                <a:lnTo>
                  <a:pt x="42672" y="716279"/>
                </a:lnTo>
                <a:lnTo>
                  <a:pt x="42889" y="716279"/>
                </a:lnTo>
                <a:lnTo>
                  <a:pt x="35052" y="707135"/>
                </a:lnTo>
                <a:lnTo>
                  <a:pt x="33528" y="702563"/>
                </a:lnTo>
                <a:lnTo>
                  <a:pt x="30480" y="696467"/>
                </a:lnTo>
                <a:lnTo>
                  <a:pt x="28956" y="690371"/>
                </a:lnTo>
                <a:lnTo>
                  <a:pt x="27432" y="685799"/>
                </a:lnTo>
                <a:lnTo>
                  <a:pt x="25908" y="679703"/>
                </a:lnTo>
                <a:lnTo>
                  <a:pt x="25908" y="79247"/>
                </a:lnTo>
                <a:lnTo>
                  <a:pt x="30480" y="60959"/>
                </a:lnTo>
                <a:lnTo>
                  <a:pt x="36576" y="51815"/>
                </a:lnTo>
                <a:lnTo>
                  <a:pt x="44196" y="41147"/>
                </a:lnTo>
                <a:lnTo>
                  <a:pt x="46228" y="41147"/>
                </a:lnTo>
                <a:lnTo>
                  <a:pt x="53340" y="35051"/>
                </a:lnTo>
                <a:lnTo>
                  <a:pt x="57912" y="32003"/>
                </a:lnTo>
                <a:lnTo>
                  <a:pt x="64008" y="28955"/>
                </a:lnTo>
                <a:lnTo>
                  <a:pt x="68580" y="27431"/>
                </a:lnTo>
                <a:lnTo>
                  <a:pt x="80772" y="24383"/>
                </a:lnTo>
                <a:close/>
              </a:path>
              <a:path w="1183004" h="759460">
                <a:moveTo>
                  <a:pt x="1140848" y="716728"/>
                </a:moveTo>
                <a:lnTo>
                  <a:pt x="1130808" y="723899"/>
                </a:lnTo>
                <a:lnTo>
                  <a:pt x="1124712" y="726947"/>
                </a:lnTo>
                <a:lnTo>
                  <a:pt x="1120139" y="729995"/>
                </a:lnTo>
                <a:lnTo>
                  <a:pt x="1101852" y="734567"/>
                </a:lnTo>
                <a:lnTo>
                  <a:pt x="1158239" y="734567"/>
                </a:lnTo>
                <a:lnTo>
                  <a:pt x="1158239" y="733043"/>
                </a:lnTo>
                <a:lnTo>
                  <a:pt x="1168908" y="720851"/>
                </a:lnTo>
                <a:lnTo>
                  <a:pt x="1171193" y="717803"/>
                </a:lnTo>
                <a:lnTo>
                  <a:pt x="1139952" y="717803"/>
                </a:lnTo>
                <a:lnTo>
                  <a:pt x="1140848" y="716728"/>
                </a:lnTo>
                <a:close/>
              </a:path>
              <a:path w="1183004" h="759460">
                <a:moveTo>
                  <a:pt x="42672" y="716279"/>
                </a:moveTo>
                <a:lnTo>
                  <a:pt x="44196" y="717803"/>
                </a:lnTo>
                <a:lnTo>
                  <a:pt x="43434" y="716915"/>
                </a:lnTo>
                <a:lnTo>
                  <a:pt x="42672" y="716279"/>
                </a:lnTo>
                <a:close/>
              </a:path>
              <a:path w="1183004" h="759460">
                <a:moveTo>
                  <a:pt x="43434" y="716915"/>
                </a:moveTo>
                <a:lnTo>
                  <a:pt x="44196" y="717803"/>
                </a:lnTo>
                <a:lnTo>
                  <a:pt x="44500" y="717803"/>
                </a:lnTo>
                <a:lnTo>
                  <a:pt x="43434" y="716915"/>
                </a:lnTo>
                <a:close/>
              </a:path>
              <a:path w="1183004" h="759460">
                <a:moveTo>
                  <a:pt x="1141476" y="716279"/>
                </a:moveTo>
                <a:lnTo>
                  <a:pt x="1140848" y="716728"/>
                </a:lnTo>
                <a:lnTo>
                  <a:pt x="1139952" y="717803"/>
                </a:lnTo>
                <a:lnTo>
                  <a:pt x="1141476" y="716279"/>
                </a:lnTo>
                <a:close/>
              </a:path>
              <a:path w="1183004" h="759460">
                <a:moveTo>
                  <a:pt x="1172337" y="716279"/>
                </a:moveTo>
                <a:lnTo>
                  <a:pt x="1141476" y="716279"/>
                </a:lnTo>
                <a:lnTo>
                  <a:pt x="1139952" y="717803"/>
                </a:lnTo>
                <a:lnTo>
                  <a:pt x="1171193" y="717803"/>
                </a:lnTo>
                <a:lnTo>
                  <a:pt x="1172337" y="716279"/>
                </a:lnTo>
                <a:close/>
              </a:path>
              <a:path w="1183004" h="759460">
                <a:moveTo>
                  <a:pt x="42889" y="716279"/>
                </a:moveTo>
                <a:lnTo>
                  <a:pt x="42672" y="716279"/>
                </a:lnTo>
                <a:lnTo>
                  <a:pt x="43434" y="716915"/>
                </a:lnTo>
                <a:lnTo>
                  <a:pt x="42889" y="716279"/>
                </a:lnTo>
                <a:close/>
              </a:path>
              <a:path w="1183004" h="759460">
                <a:moveTo>
                  <a:pt x="1170127" y="41147"/>
                </a:moveTo>
                <a:lnTo>
                  <a:pt x="1139952" y="41147"/>
                </a:lnTo>
                <a:lnTo>
                  <a:pt x="1147572" y="53339"/>
                </a:lnTo>
                <a:lnTo>
                  <a:pt x="1153667" y="62483"/>
                </a:lnTo>
                <a:lnTo>
                  <a:pt x="1158239" y="80771"/>
                </a:lnTo>
                <a:lnTo>
                  <a:pt x="1158239" y="679703"/>
                </a:lnTo>
                <a:lnTo>
                  <a:pt x="1155191" y="691895"/>
                </a:lnTo>
                <a:lnTo>
                  <a:pt x="1152143" y="697991"/>
                </a:lnTo>
                <a:lnTo>
                  <a:pt x="1150620" y="702563"/>
                </a:lnTo>
                <a:lnTo>
                  <a:pt x="1147572" y="708659"/>
                </a:lnTo>
                <a:lnTo>
                  <a:pt x="1140848" y="716728"/>
                </a:lnTo>
                <a:lnTo>
                  <a:pt x="1141476" y="716279"/>
                </a:lnTo>
                <a:lnTo>
                  <a:pt x="1172337" y="716279"/>
                </a:lnTo>
                <a:lnTo>
                  <a:pt x="1173480" y="714755"/>
                </a:lnTo>
                <a:lnTo>
                  <a:pt x="1176528" y="707135"/>
                </a:lnTo>
                <a:lnTo>
                  <a:pt x="1179576" y="697991"/>
                </a:lnTo>
                <a:lnTo>
                  <a:pt x="1181100" y="690371"/>
                </a:lnTo>
                <a:lnTo>
                  <a:pt x="1182624" y="681227"/>
                </a:lnTo>
                <a:lnTo>
                  <a:pt x="1182624" y="76199"/>
                </a:lnTo>
                <a:lnTo>
                  <a:pt x="1181100" y="67055"/>
                </a:lnTo>
                <a:lnTo>
                  <a:pt x="1179576" y="59435"/>
                </a:lnTo>
                <a:lnTo>
                  <a:pt x="1176528" y="51815"/>
                </a:lnTo>
                <a:lnTo>
                  <a:pt x="1170127" y="41147"/>
                </a:lnTo>
                <a:close/>
              </a:path>
              <a:path w="1183004" h="759460">
                <a:moveTo>
                  <a:pt x="46228" y="41147"/>
                </a:moveTo>
                <a:lnTo>
                  <a:pt x="44196" y="41147"/>
                </a:lnTo>
                <a:lnTo>
                  <a:pt x="42672" y="44195"/>
                </a:lnTo>
                <a:lnTo>
                  <a:pt x="46228" y="41147"/>
                </a:lnTo>
                <a:close/>
              </a:path>
              <a:path w="1183004" h="759460">
                <a:moveTo>
                  <a:pt x="1158239" y="24383"/>
                </a:moveTo>
                <a:lnTo>
                  <a:pt x="1097280" y="24383"/>
                </a:lnTo>
                <a:lnTo>
                  <a:pt x="1103376" y="25907"/>
                </a:lnTo>
                <a:lnTo>
                  <a:pt x="1109472" y="25907"/>
                </a:lnTo>
                <a:lnTo>
                  <a:pt x="1115567" y="27431"/>
                </a:lnTo>
                <a:lnTo>
                  <a:pt x="1121664" y="30479"/>
                </a:lnTo>
                <a:lnTo>
                  <a:pt x="1126236" y="32003"/>
                </a:lnTo>
                <a:lnTo>
                  <a:pt x="1130808" y="35051"/>
                </a:lnTo>
                <a:lnTo>
                  <a:pt x="1141476" y="44195"/>
                </a:lnTo>
                <a:lnTo>
                  <a:pt x="1139952" y="41147"/>
                </a:lnTo>
                <a:lnTo>
                  <a:pt x="1170127" y="41147"/>
                </a:lnTo>
                <a:lnTo>
                  <a:pt x="1167384" y="36575"/>
                </a:lnTo>
                <a:lnTo>
                  <a:pt x="1158239" y="25907"/>
                </a:lnTo>
                <a:lnTo>
                  <a:pt x="1158239" y="24383"/>
                </a:lnTo>
                <a:close/>
              </a:path>
              <a:path w="1183004" h="759460">
                <a:moveTo>
                  <a:pt x="1104900" y="0"/>
                </a:moveTo>
                <a:lnTo>
                  <a:pt x="77724" y="0"/>
                </a:lnTo>
                <a:lnTo>
                  <a:pt x="68580" y="1523"/>
                </a:lnTo>
                <a:lnTo>
                  <a:pt x="60960" y="3047"/>
                </a:lnTo>
                <a:lnTo>
                  <a:pt x="53340" y="6095"/>
                </a:lnTo>
                <a:lnTo>
                  <a:pt x="38100" y="15239"/>
                </a:lnTo>
                <a:lnTo>
                  <a:pt x="27432" y="24383"/>
                </a:lnTo>
                <a:lnTo>
                  <a:pt x="1156715" y="24383"/>
                </a:lnTo>
                <a:lnTo>
                  <a:pt x="1121664" y="3047"/>
                </a:lnTo>
                <a:lnTo>
                  <a:pt x="1104900" y="0"/>
                </a:lnTo>
                <a:close/>
              </a:path>
            </a:pathLst>
          </a:custGeom>
          <a:solidFill>
            <a:srgbClr val="4F81BD"/>
          </a:solidFill>
        </p:spPr>
        <p:txBody>
          <a:bodyPr wrap="square" lIns="0" tIns="0" rIns="0" bIns="0" rtlCol="0"/>
          <a:lstStyle/>
          <a:p>
            <a:endParaRPr/>
          </a:p>
        </p:txBody>
      </p:sp>
      <p:sp>
        <p:nvSpPr>
          <p:cNvPr id="90" name="object 90"/>
          <p:cNvSpPr txBox="1"/>
          <p:nvPr/>
        </p:nvSpPr>
        <p:spPr>
          <a:xfrm>
            <a:off x="6849195" y="5584543"/>
            <a:ext cx="1149539" cy="394802"/>
          </a:xfrm>
          <a:prstGeom prst="rect">
            <a:avLst/>
          </a:prstGeom>
        </p:spPr>
        <p:txBody>
          <a:bodyPr vert="horz" wrap="square" lIns="0" tIns="35384" rIns="0" bIns="0" rtlCol="0">
            <a:spAutoFit/>
          </a:bodyPr>
          <a:lstStyle/>
          <a:p>
            <a:pPr marL="15057" marR="6023" indent="167887">
              <a:lnSpc>
                <a:spcPts val="1435"/>
              </a:lnSpc>
              <a:spcBef>
                <a:spcPts val="279"/>
              </a:spcBef>
            </a:pPr>
            <a:r>
              <a:rPr sz="1300" spc="-53" dirty="0">
                <a:latin typeface="Arial"/>
                <a:cs typeface="Arial"/>
              </a:rPr>
              <a:t>T</a:t>
            </a:r>
            <a:r>
              <a:rPr lang="tr-TR" sz="1300" spc="-53" dirty="0">
                <a:latin typeface="Arial"/>
                <a:cs typeface="Arial"/>
              </a:rPr>
              <a:t>ÜBİTAK </a:t>
            </a:r>
            <a:r>
              <a:rPr sz="1300" spc="-65" dirty="0">
                <a:latin typeface="Arial"/>
                <a:cs typeface="Arial"/>
              </a:rPr>
              <a:t> </a:t>
            </a:r>
            <a:r>
              <a:rPr lang="tr-TR" sz="1300" spc="-65" dirty="0">
                <a:latin typeface="Arial"/>
                <a:cs typeface="Arial"/>
              </a:rPr>
              <a:t>         </a:t>
            </a:r>
            <a:r>
              <a:rPr lang="tr-TR" sz="1300" spc="-59" dirty="0">
                <a:latin typeface="Arial"/>
                <a:cs typeface="Arial"/>
              </a:rPr>
              <a:t>  İ</a:t>
            </a:r>
            <a:r>
              <a:rPr sz="1300" spc="-59" dirty="0" err="1">
                <a:latin typeface="Arial"/>
                <a:cs typeface="Arial"/>
              </a:rPr>
              <a:t>şlem</a:t>
            </a:r>
            <a:r>
              <a:rPr lang="tr-TR" sz="1300" spc="-59" dirty="0" err="1">
                <a:latin typeface="Arial"/>
                <a:cs typeface="Arial"/>
              </a:rPr>
              <a:t>leri</a:t>
            </a:r>
            <a:endParaRPr sz="1300" dirty="0">
              <a:latin typeface="Arial"/>
              <a:cs typeface="Arial"/>
            </a:endParaRPr>
          </a:p>
        </p:txBody>
      </p:sp>
      <p:sp>
        <p:nvSpPr>
          <p:cNvPr id="91" name="object 91"/>
          <p:cNvSpPr/>
          <p:nvPr/>
        </p:nvSpPr>
        <p:spPr>
          <a:xfrm>
            <a:off x="8205629" y="5224736"/>
            <a:ext cx="1276879" cy="942558"/>
          </a:xfrm>
          <a:custGeom>
            <a:avLst/>
            <a:gdLst/>
            <a:ahLst/>
            <a:cxnLst/>
            <a:rect l="l" t="t" r="r" b="b"/>
            <a:pathLst>
              <a:path w="1158240" h="706754">
                <a:moveTo>
                  <a:pt x="6356" y="15277"/>
                </a:moveTo>
                <a:lnTo>
                  <a:pt x="5881" y="15966"/>
                </a:lnTo>
                <a:lnTo>
                  <a:pt x="5630" y="17196"/>
                </a:lnTo>
                <a:lnTo>
                  <a:pt x="6095" y="15799"/>
                </a:lnTo>
                <a:lnTo>
                  <a:pt x="6356" y="15277"/>
                </a:lnTo>
                <a:close/>
              </a:path>
              <a:path w="1158240" h="706754">
                <a:moveTo>
                  <a:pt x="67147" y="704652"/>
                </a:moveTo>
                <a:lnTo>
                  <a:pt x="74675" y="706171"/>
                </a:lnTo>
                <a:lnTo>
                  <a:pt x="1085087" y="706171"/>
                </a:lnTo>
                <a:lnTo>
                  <a:pt x="67147" y="704652"/>
                </a:lnTo>
                <a:close/>
              </a:path>
              <a:path w="1158240" h="706754">
                <a:moveTo>
                  <a:pt x="43347" y="698776"/>
                </a:moveTo>
                <a:lnTo>
                  <a:pt x="45648" y="700313"/>
                </a:lnTo>
                <a:lnTo>
                  <a:pt x="49122" y="701014"/>
                </a:lnTo>
                <a:lnTo>
                  <a:pt x="47243" y="700075"/>
                </a:lnTo>
                <a:lnTo>
                  <a:pt x="43347" y="698776"/>
                </a:lnTo>
                <a:close/>
              </a:path>
              <a:path w="1158240" h="706754">
                <a:moveTo>
                  <a:pt x="21335" y="683311"/>
                </a:moveTo>
                <a:lnTo>
                  <a:pt x="21120" y="683311"/>
                </a:lnTo>
                <a:lnTo>
                  <a:pt x="21907" y="684454"/>
                </a:lnTo>
                <a:lnTo>
                  <a:pt x="28219" y="688670"/>
                </a:lnTo>
                <a:lnTo>
                  <a:pt x="25907" y="686359"/>
                </a:lnTo>
                <a:lnTo>
                  <a:pt x="22859" y="684835"/>
                </a:lnTo>
                <a:lnTo>
                  <a:pt x="21335" y="683311"/>
                </a:lnTo>
                <a:close/>
              </a:path>
              <a:path w="1158240" h="706754">
                <a:moveTo>
                  <a:pt x="17283" y="677735"/>
                </a:moveTo>
                <a:lnTo>
                  <a:pt x="19811" y="681409"/>
                </a:lnTo>
                <a:lnTo>
                  <a:pt x="19811" y="680263"/>
                </a:lnTo>
                <a:lnTo>
                  <a:pt x="17283" y="677735"/>
                </a:lnTo>
                <a:close/>
              </a:path>
              <a:path w="1158240" h="706754">
                <a:moveTo>
                  <a:pt x="10667" y="668071"/>
                </a:moveTo>
                <a:close/>
              </a:path>
              <a:path w="1158240" h="706754">
                <a:moveTo>
                  <a:pt x="9143" y="665023"/>
                </a:moveTo>
                <a:lnTo>
                  <a:pt x="8536" y="665023"/>
                </a:lnTo>
                <a:lnTo>
                  <a:pt x="9143" y="665906"/>
                </a:lnTo>
                <a:lnTo>
                  <a:pt x="9143" y="665023"/>
                </a:lnTo>
                <a:close/>
              </a:path>
              <a:path w="1158240" h="706754">
                <a:moveTo>
                  <a:pt x="7619" y="661975"/>
                </a:moveTo>
                <a:lnTo>
                  <a:pt x="6438" y="661975"/>
                </a:lnTo>
                <a:lnTo>
                  <a:pt x="7619" y="663691"/>
                </a:lnTo>
                <a:lnTo>
                  <a:pt x="7619" y="661975"/>
                </a:lnTo>
                <a:close/>
              </a:path>
              <a:path w="1158240" h="706754">
                <a:moveTo>
                  <a:pt x="6095" y="657403"/>
                </a:moveTo>
                <a:lnTo>
                  <a:pt x="5095" y="657403"/>
                </a:lnTo>
                <a:lnTo>
                  <a:pt x="5881" y="661165"/>
                </a:lnTo>
                <a:lnTo>
                  <a:pt x="6095" y="661477"/>
                </a:lnTo>
                <a:lnTo>
                  <a:pt x="6095" y="657403"/>
                </a:lnTo>
                <a:close/>
              </a:path>
              <a:path w="1158240" h="706754">
                <a:moveTo>
                  <a:pt x="4572" y="652831"/>
                </a:moveTo>
                <a:lnTo>
                  <a:pt x="4140" y="652831"/>
                </a:lnTo>
                <a:lnTo>
                  <a:pt x="4572" y="654898"/>
                </a:lnTo>
                <a:lnTo>
                  <a:pt x="4572" y="652831"/>
                </a:lnTo>
                <a:close/>
              </a:path>
              <a:path w="1158240" h="706754">
                <a:moveTo>
                  <a:pt x="1524" y="633019"/>
                </a:moveTo>
                <a:lnTo>
                  <a:pt x="0" y="633019"/>
                </a:lnTo>
                <a:lnTo>
                  <a:pt x="1524" y="640312"/>
                </a:lnTo>
                <a:lnTo>
                  <a:pt x="1524" y="633019"/>
                </a:lnTo>
                <a:close/>
              </a:path>
              <a:path w="1158240" h="706754">
                <a:moveTo>
                  <a:pt x="1141476" y="0"/>
                </a:moveTo>
                <a:lnTo>
                  <a:pt x="1141476" y="559"/>
                </a:lnTo>
                <a:lnTo>
                  <a:pt x="1141858" y="559"/>
                </a:lnTo>
                <a:lnTo>
                  <a:pt x="1141476" y="0"/>
                </a:lnTo>
                <a:close/>
              </a:path>
              <a:path w="1158240" h="706754">
                <a:moveTo>
                  <a:pt x="1149095" y="11155"/>
                </a:moveTo>
                <a:close/>
              </a:path>
              <a:path w="1158240" h="706754">
                <a:moveTo>
                  <a:pt x="1150619" y="13386"/>
                </a:moveTo>
                <a:lnTo>
                  <a:pt x="1150619" y="14275"/>
                </a:lnTo>
                <a:lnTo>
                  <a:pt x="1151227" y="14275"/>
                </a:lnTo>
                <a:lnTo>
                  <a:pt x="1150619" y="13386"/>
                </a:lnTo>
                <a:close/>
              </a:path>
              <a:path w="1158240" h="706754">
                <a:moveTo>
                  <a:pt x="1152143" y="15617"/>
                </a:moveTo>
                <a:lnTo>
                  <a:pt x="1152143" y="18847"/>
                </a:lnTo>
                <a:lnTo>
                  <a:pt x="1152968" y="18847"/>
                </a:lnTo>
                <a:lnTo>
                  <a:pt x="1152382" y="15966"/>
                </a:lnTo>
                <a:lnTo>
                  <a:pt x="1152143" y="15617"/>
                </a:lnTo>
                <a:close/>
              </a:path>
              <a:path w="1158240" h="706754">
                <a:moveTo>
                  <a:pt x="1158217" y="44643"/>
                </a:moveTo>
                <a:lnTo>
                  <a:pt x="1156720" y="640319"/>
                </a:lnTo>
                <a:lnTo>
                  <a:pt x="1158239" y="633019"/>
                </a:lnTo>
                <a:lnTo>
                  <a:pt x="1158217" y="44643"/>
                </a:lnTo>
                <a:close/>
              </a:path>
              <a:path w="1158240" h="706754">
                <a:moveTo>
                  <a:pt x="1153349" y="656515"/>
                </a:moveTo>
                <a:lnTo>
                  <a:pt x="1152143" y="658927"/>
                </a:lnTo>
                <a:lnTo>
                  <a:pt x="1150619" y="663499"/>
                </a:lnTo>
                <a:lnTo>
                  <a:pt x="1150142" y="664455"/>
                </a:lnTo>
                <a:lnTo>
                  <a:pt x="1152382" y="661165"/>
                </a:lnTo>
                <a:lnTo>
                  <a:pt x="1153349" y="656515"/>
                </a:lnTo>
                <a:close/>
              </a:path>
              <a:path w="1158240" h="706754">
                <a:moveTo>
                  <a:pt x="1138149" y="682065"/>
                </a:moveTo>
                <a:lnTo>
                  <a:pt x="1134134" y="686081"/>
                </a:lnTo>
                <a:lnTo>
                  <a:pt x="1136523" y="684454"/>
                </a:lnTo>
                <a:lnTo>
                  <a:pt x="1138149" y="682065"/>
                </a:lnTo>
                <a:close/>
              </a:path>
              <a:path w="1158240" h="706754">
                <a:moveTo>
                  <a:pt x="1116523" y="698073"/>
                </a:moveTo>
                <a:lnTo>
                  <a:pt x="1112519" y="700075"/>
                </a:lnTo>
                <a:lnTo>
                  <a:pt x="1109430" y="701105"/>
                </a:lnTo>
                <a:lnTo>
                  <a:pt x="1113234" y="700313"/>
                </a:lnTo>
                <a:lnTo>
                  <a:pt x="1116523" y="698073"/>
                </a:lnTo>
                <a:close/>
              </a:path>
            </a:pathLst>
          </a:custGeom>
          <a:solidFill>
            <a:srgbClr val="4F81BD"/>
          </a:solidFill>
        </p:spPr>
        <p:txBody>
          <a:bodyPr wrap="square" lIns="0" tIns="0" rIns="0" bIns="0" rtlCol="0"/>
          <a:lstStyle/>
          <a:p>
            <a:endParaRPr/>
          </a:p>
        </p:txBody>
      </p:sp>
      <p:sp>
        <p:nvSpPr>
          <p:cNvPr id="92" name="object 92"/>
          <p:cNvSpPr/>
          <p:nvPr/>
        </p:nvSpPr>
        <p:spPr>
          <a:xfrm>
            <a:off x="8185467" y="5160441"/>
            <a:ext cx="1317482" cy="1033173"/>
          </a:xfrm>
          <a:custGeom>
            <a:avLst/>
            <a:gdLst/>
            <a:ahLst/>
            <a:cxnLst/>
            <a:rect l="l" t="t" r="r" b="b"/>
            <a:pathLst>
              <a:path w="1195070" h="774700">
                <a:moveTo>
                  <a:pt x="1103376" y="0"/>
                </a:moveTo>
                <a:lnTo>
                  <a:pt x="91440" y="0"/>
                </a:lnTo>
                <a:lnTo>
                  <a:pt x="64007" y="4571"/>
                </a:lnTo>
                <a:lnTo>
                  <a:pt x="28955" y="25907"/>
                </a:lnTo>
                <a:lnTo>
                  <a:pt x="27431" y="27431"/>
                </a:lnTo>
                <a:lnTo>
                  <a:pt x="25907" y="27431"/>
                </a:lnTo>
                <a:lnTo>
                  <a:pt x="25907" y="28955"/>
                </a:lnTo>
                <a:lnTo>
                  <a:pt x="15240" y="42671"/>
                </a:lnTo>
                <a:lnTo>
                  <a:pt x="10668" y="50291"/>
                </a:lnTo>
                <a:lnTo>
                  <a:pt x="7620" y="57911"/>
                </a:lnTo>
                <a:lnTo>
                  <a:pt x="4572" y="67055"/>
                </a:lnTo>
                <a:lnTo>
                  <a:pt x="1524" y="74675"/>
                </a:lnTo>
                <a:lnTo>
                  <a:pt x="0" y="83819"/>
                </a:lnTo>
                <a:lnTo>
                  <a:pt x="0" y="691895"/>
                </a:lnTo>
                <a:lnTo>
                  <a:pt x="1524" y="701039"/>
                </a:lnTo>
                <a:lnTo>
                  <a:pt x="4572" y="708659"/>
                </a:lnTo>
                <a:lnTo>
                  <a:pt x="7620" y="717803"/>
                </a:lnTo>
                <a:lnTo>
                  <a:pt x="12192" y="725423"/>
                </a:lnTo>
                <a:lnTo>
                  <a:pt x="15240" y="731519"/>
                </a:lnTo>
                <a:lnTo>
                  <a:pt x="15240" y="733043"/>
                </a:lnTo>
                <a:lnTo>
                  <a:pt x="16764" y="733043"/>
                </a:lnTo>
                <a:lnTo>
                  <a:pt x="16764" y="734567"/>
                </a:lnTo>
                <a:lnTo>
                  <a:pt x="25907" y="745235"/>
                </a:lnTo>
                <a:lnTo>
                  <a:pt x="28955" y="748283"/>
                </a:lnTo>
                <a:lnTo>
                  <a:pt x="41148" y="757427"/>
                </a:lnTo>
                <a:lnTo>
                  <a:pt x="48768" y="763523"/>
                </a:lnTo>
                <a:lnTo>
                  <a:pt x="57912" y="766571"/>
                </a:lnTo>
                <a:lnTo>
                  <a:pt x="65531" y="769619"/>
                </a:lnTo>
                <a:lnTo>
                  <a:pt x="92964" y="774191"/>
                </a:lnTo>
                <a:lnTo>
                  <a:pt x="1103376" y="774191"/>
                </a:lnTo>
                <a:lnTo>
                  <a:pt x="1130807" y="769619"/>
                </a:lnTo>
                <a:lnTo>
                  <a:pt x="1139952" y="766571"/>
                </a:lnTo>
                <a:lnTo>
                  <a:pt x="1147572" y="761999"/>
                </a:lnTo>
                <a:lnTo>
                  <a:pt x="1155192" y="755903"/>
                </a:lnTo>
                <a:lnTo>
                  <a:pt x="1157630" y="754379"/>
                </a:lnTo>
                <a:lnTo>
                  <a:pt x="1114044" y="754379"/>
                </a:lnTo>
                <a:lnTo>
                  <a:pt x="82296" y="752855"/>
                </a:lnTo>
                <a:lnTo>
                  <a:pt x="74675" y="751331"/>
                </a:lnTo>
                <a:lnTo>
                  <a:pt x="68579" y="749807"/>
                </a:lnTo>
                <a:lnTo>
                  <a:pt x="65531" y="748283"/>
                </a:lnTo>
                <a:lnTo>
                  <a:pt x="60960" y="746759"/>
                </a:lnTo>
                <a:lnTo>
                  <a:pt x="54864" y="743711"/>
                </a:lnTo>
                <a:lnTo>
                  <a:pt x="53340" y="742187"/>
                </a:lnTo>
                <a:lnTo>
                  <a:pt x="50292" y="740663"/>
                </a:lnTo>
                <a:lnTo>
                  <a:pt x="44196" y="734567"/>
                </a:lnTo>
                <a:lnTo>
                  <a:pt x="41148" y="733043"/>
                </a:lnTo>
                <a:lnTo>
                  <a:pt x="39624" y="731519"/>
                </a:lnTo>
                <a:lnTo>
                  <a:pt x="38100" y="731519"/>
                </a:lnTo>
                <a:lnTo>
                  <a:pt x="38100" y="728471"/>
                </a:lnTo>
                <a:lnTo>
                  <a:pt x="33527" y="723899"/>
                </a:lnTo>
                <a:lnTo>
                  <a:pt x="32003" y="723899"/>
                </a:lnTo>
                <a:lnTo>
                  <a:pt x="32003" y="720851"/>
                </a:lnTo>
                <a:lnTo>
                  <a:pt x="30479" y="719327"/>
                </a:lnTo>
                <a:lnTo>
                  <a:pt x="28955" y="719327"/>
                </a:lnTo>
                <a:lnTo>
                  <a:pt x="28955" y="716279"/>
                </a:lnTo>
                <a:lnTo>
                  <a:pt x="27431" y="716279"/>
                </a:lnTo>
                <a:lnTo>
                  <a:pt x="27431" y="713231"/>
                </a:lnTo>
                <a:lnTo>
                  <a:pt x="25907" y="713231"/>
                </a:lnTo>
                <a:lnTo>
                  <a:pt x="25907" y="710183"/>
                </a:lnTo>
                <a:lnTo>
                  <a:pt x="24383" y="710183"/>
                </a:lnTo>
                <a:lnTo>
                  <a:pt x="24383" y="705611"/>
                </a:lnTo>
                <a:lnTo>
                  <a:pt x="22860" y="705611"/>
                </a:lnTo>
                <a:lnTo>
                  <a:pt x="22860" y="701039"/>
                </a:lnTo>
                <a:lnTo>
                  <a:pt x="21336" y="701039"/>
                </a:lnTo>
                <a:lnTo>
                  <a:pt x="21336" y="696467"/>
                </a:lnTo>
                <a:lnTo>
                  <a:pt x="19812" y="696467"/>
                </a:lnTo>
                <a:lnTo>
                  <a:pt x="19812" y="681227"/>
                </a:lnTo>
                <a:lnTo>
                  <a:pt x="18288" y="681227"/>
                </a:lnTo>
                <a:lnTo>
                  <a:pt x="18288" y="92963"/>
                </a:lnTo>
                <a:lnTo>
                  <a:pt x="19812" y="77723"/>
                </a:lnTo>
                <a:lnTo>
                  <a:pt x="21336" y="71627"/>
                </a:lnTo>
                <a:lnTo>
                  <a:pt x="22860" y="68579"/>
                </a:lnTo>
                <a:lnTo>
                  <a:pt x="24383" y="64007"/>
                </a:lnTo>
                <a:lnTo>
                  <a:pt x="28955" y="54863"/>
                </a:lnTo>
                <a:lnTo>
                  <a:pt x="30479" y="53339"/>
                </a:lnTo>
                <a:lnTo>
                  <a:pt x="32003" y="50291"/>
                </a:lnTo>
                <a:lnTo>
                  <a:pt x="36575" y="45719"/>
                </a:lnTo>
                <a:lnTo>
                  <a:pt x="38100" y="42671"/>
                </a:lnTo>
                <a:lnTo>
                  <a:pt x="42672" y="38099"/>
                </a:lnTo>
                <a:lnTo>
                  <a:pt x="45720" y="36575"/>
                </a:lnTo>
                <a:lnTo>
                  <a:pt x="50292" y="32003"/>
                </a:lnTo>
                <a:lnTo>
                  <a:pt x="53340" y="30479"/>
                </a:lnTo>
                <a:lnTo>
                  <a:pt x="54864" y="28955"/>
                </a:lnTo>
                <a:lnTo>
                  <a:pt x="64007" y="24383"/>
                </a:lnTo>
                <a:lnTo>
                  <a:pt x="68579" y="22859"/>
                </a:lnTo>
                <a:lnTo>
                  <a:pt x="80772" y="19811"/>
                </a:lnTo>
                <a:lnTo>
                  <a:pt x="1159546" y="19811"/>
                </a:lnTo>
                <a:lnTo>
                  <a:pt x="1153668" y="15239"/>
                </a:lnTo>
                <a:lnTo>
                  <a:pt x="1146048" y="10667"/>
                </a:lnTo>
                <a:lnTo>
                  <a:pt x="1138427" y="7619"/>
                </a:lnTo>
                <a:lnTo>
                  <a:pt x="1120140" y="1523"/>
                </a:lnTo>
                <a:lnTo>
                  <a:pt x="1110996" y="1523"/>
                </a:lnTo>
                <a:lnTo>
                  <a:pt x="1103376" y="0"/>
                </a:lnTo>
                <a:close/>
              </a:path>
              <a:path w="1195070" h="774700">
                <a:moveTo>
                  <a:pt x="1159546" y="19811"/>
                </a:moveTo>
                <a:lnTo>
                  <a:pt x="1114044" y="19811"/>
                </a:lnTo>
                <a:lnTo>
                  <a:pt x="1121664" y="21335"/>
                </a:lnTo>
                <a:lnTo>
                  <a:pt x="1130807" y="24383"/>
                </a:lnTo>
                <a:lnTo>
                  <a:pt x="1143000" y="30479"/>
                </a:lnTo>
                <a:lnTo>
                  <a:pt x="1147572" y="35051"/>
                </a:lnTo>
                <a:lnTo>
                  <a:pt x="1150620" y="36575"/>
                </a:lnTo>
                <a:lnTo>
                  <a:pt x="1159764" y="45719"/>
                </a:lnTo>
                <a:lnTo>
                  <a:pt x="1159764" y="48767"/>
                </a:lnTo>
                <a:lnTo>
                  <a:pt x="1161288" y="48767"/>
                </a:lnTo>
                <a:lnTo>
                  <a:pt x="1164336" y="51815"/>
                </a:lnTo>
                <a:lnTo>
                  <a:pt x="1164336" y="54863"/>
                </a:lnTo>
                <a:lnTo>
                  <a:pt x="1165860" y="54863"/>
                </a:lnTo>
                <a:lnTo>
                  <a:pt x="1167383" y="56387"/>
                </a:lnTo>
                <a:lnTo>
                  <a:pt x="1167383" y="59435"/>
                </a:lnTo>
                <a:lnTo>
                  <a:pt x="1168907" y="59435"/>
                </a:lnTo>
                <a:lnTo>
                  <a:pt x="1168907" y="62483"/>
                </a:lnTo>
                <a:lnTo>
                  <a:pt x="1170431" y="62483"/>
                </a:lnTo>
                <a:lnTo>
                  <a:pt x="1170431" y="67055"/>
                </a:lnTo>
                <a:lnTo>
                  <a:pt x="1171955" y="67055"/>
                </a:lnTo>
                <a:lnTo>
                  <a:pt x="1171955" y="70103"/>
                </a:lnTo>
                <a:lnTo>
                  <a:pt x="1173479" y="70103"/>
                </a:lnTo>
                <a:lnTo>
                  <a:pt x="1173479" y="76199"/>
                </a:lnTo>
                <a:lnTo>
                  <a:pt x="1175003" y="76199"/>
                </a:lnTo>
                <a:lnTo>
                  <a:pt x="1175003" y="83819"/>
                </a:lnTo>
                <a:lnTo>
                  <a:pt x="1176527" y="83819"/>
                </a:lnTo>
                <a:lnTo>
                  <a:pt x="1175003" y="690371"/>
                </a:lnTo>
                <a:lnTo>
                  <a:pt x="1173479" y="697991"/>
                </a:lnTo>
                <a:lnTo>
                  <a:pt x="1171955" y="704087"/>
                </a:lnTo>
                <a:lnTo>
                  <a:pt x="1170431" y="707135"/>
                </a:lnTo>
                <a:lnTo>
                  <a:pt x="1168907" y="711707"/>
                </a:lnTo>
                <a:lnTo>
                  <a:pt x="1165860" y="717803"/>
                </a:lnTo>
                <a:lnTo>
                  <a:pt x="1164336" y="719327"/>
                </a:lnTo>
                <a:lnTo>
                  <a:pt x="1162812" y="722375"/>
                </a:lnTo>
                <a:lnTo>
                  <a:pt x="1159764" y="725423"/>
                </a:lnTo>
                <a:lnTo>
                  <a:pt x="1158240" y="728471"/>
                </a:lnTo>
                <a:lnTo>
                  <a:pt x="1150620" y="736091"/>
                </a:lnTo>
                <a:lnTo>
                  <a:pt x="1147572" y="737615"/>
                </a:lnTo>
                <a:lnTo>
                  <a:pt x="1144524" y="740663"/>
                </a:lnTo>
                <a:lnTo>
                  <a:pt x="1141476" y="742187"/>
                </a:lnTo>
                <a:lnTo>
                  <a:pt x="1139952" y="743711"/>
                </a:lnTo>
                <a:lnTo>
                  <a:pt x="1130807" y="748283"/>
                </a:lnTo>
                <a:lnTo>
                  <a:pt x="1121664" y="751331"/>
                </a:lnTo>
                <a:lnTo>
                  <a:pt x="1114044" y="752855"/>
                </a:lnTo>
                <a:lnTo>
                  <a:pt x="1114044" y="754379"/>
                </a:lnTo>
                <a:lnTo>
                  <a:pt x="1157630" y="754379"/>
                </a:lnTo>
                <a:lnTo>
                  <a:pt x="1167383" y="748283"/>
                </a:lnTo>
                <a:lnTo>
                  <a:pt x="1167383" y="746759"/>
                </a:lnTo>
                <a:lnTo>
                  <a:pt x="1168907" y="745235"/>
                </a:lnTo>
                <a:lnTo>
                  <a:pt x="1178052" y="734567"/>
                </a:lnTo>
                <a:lnTo>
                  <a:pt x="1179576" y="733043"/>
                </a:lnTo>
                <a:lnTo>
                  <a:pt x="1179576" y="731519"/>
                </a:lnTo>
                <a:lnTo>
                  <a:pt x="1188720" y="716279"/>
                </a:lnTo>
                <a:lnTo>
                  <a:pt x="1191768" y="707135"/>
                </a:lnTo>
                <a:lnTo>
                  <a:pt x="1194816" y="688847"/>
                </a:lnTo>
                <a:lnTo>
                  <a:pt x="1194816" y="82295"/>
                </a:lnTo>
                <a:lnTo>
                  <a:pt x="1193292" y="73151"/>
                </a:lnTo>
                <a:lnTo>
                  <a:pt x="1190244" y="64007"/>
                </a:lnTo>
                <a:lnTo>
                  <a:pt x="1187196" y="56387"/>
                </a:lnTo>
                <a:lnTo>
                  <a:pt x="1184148" y="47243"/>
                </a:lnTo>
                <a:lnTo>
                  <a:pt x="1178052" y="39623"/>
                </a:lnTo>
                <a:lnTo>
                  <a:pt x="1168907" y="28955"/>
                </a:lnTo>
                <a:lnTo>
                  <a:pt x="1168907" y="27431"/>
                </a:lnTo>
                <a:lnTo>
                  <a:pt x="1167383" y="27431"/>
                </a:lnTo>
                <a:lnTo>
                  <a:pt x="1167383" y="25907"/>
                </a:lnTo>
                <a:lnTo>
                  <a:pt x="1159546" y="19811"/>
                </a:lnTo>
                <a:close/>
              </a:path>
            </a:pathLst>
          </a:custGeom>
          <a:solidFill>
            <a:srgbClr val="FFFFFF"/>
          </a:solidFill>
        </p:spPr>
        <p:txBody>
          <a:bodyPr wrap="square" lIns="0" tIns="0" rIns="0" bIns="0" rtlCol="0"/>
          <a:lstStyle/>
          <a:p>
            <a:endParaRPr/>
          </a:p>
        </p:txBody>
      </p:sp>
      <p:sp>
        <p:nvSpPr>
          <p:cNvPr id="93" name="object 93"/>
          <p:cNvSpPr/>
          <p:nvPr/>
        </p:nvSpPr>
        <p:spPr>
          <a:xfrm>
            <a:off x="8205629" y="5186864"/>
            <a:ext cx="1276879" cy="979820"/>
          </a:xfrm>
          <a:custGeom>
            <a:avLst/>
            <a:gdLst/>
            <a:ahLst/>
            <a:cxnLst/>
            <a:rect l="l" t="t" r="r" b="b"/>
            <a:pathLst>
              <a:path w="1158240" h="734695">
                <a:moveTo>
                  <a:pt x="1085087" y="0"/>
                </a:moveTo>
                <a:lnTo>
                  <a:pt x="74675" y="0"/>
                </a:lnTo>
                <a:lnTo>
                  <a:pt x="45648" y="5643"/>
                </a:lnTo>
                <a:lnTo>
                  <a:pt x="21907" y="21145"/>
                </a:lnTo>
                <a:lnTo>
                  <a:pt x="5881" y="44362"/>
                </a:lnTo>
                <a:lnTo>
                  <a:pt x="0" y="73152"/>
                </a:lnTo>
                <a:lnTo>
                  <a:pt x="0" y="661416"/>
                </a:lnTo>
                <a:lnTo>
                  <a:pt x="5881" y="689562"/>
                </a:lnTo>
                <a:lnTo>
                  <a:pt x="21907" y="712851"/>
                </a:lnTo>
                <a:lnTo>
                  <a:pt x="45648" y="728710"/>
                </a:lnTo>
                <a:lnTo>
                  <a:pt x="74675" y="734568"/>
                </a:lnTo>
                <a:lnTo>
                  <a:pt x="1085087" y="734568"/>
                </a:lnTo>
                <a:lnTo>
                  <a:pt x="1113234" y="728710"/>
                </a:lnTo>
                <a:lnTo>
                  <a:pt x="1136523" y="712851"/>
                </a:lnTo>
                <a:lnTo>
                  <a:pt x="1152382" y="689562"/>
                </a:lnTo>
                <a:lnTo>
                  <a:pt x="1158239" y="661416"/>
                </a:lnTo>
                <a:lnTo>
                  <a:pt x="1158239" y="73152"/>
                </a:lnTo>
                <a:lnTo>
                  <a:pt x="1152382" y="44362"/>
                </a:lnTo>
                <a:lnTo>
                  <a:pt x="1136522" y="21145"/>
                </a:lnTo>
                <a:lnTo>
                  <a:pt x="1113234" y="5643"/>
                </a:lnTo>
                <a:lnTo>
                  <a:pt x="1085087" y="0"/>
                </a:lnTo>
                <a:close/>
              </a:path>
            </a:pathLst>
          </a:custGeom>
          <a:solidFill>
            <a:srgbClr val="4F81BD"/>
          </a:solidFill>
        </p:spPr>
        <p:txBody>
          <a:bodyPr wrap="square" lIns="0" tIns="0" rIns="0" bIns="0" rtlCol="0"/>
          <a:lstStyle/>
          <a:p>
            <a:endParaRPr/>
          </a:p>
        </p:txBody>
      </p:sp>
      <p:sp>
        <p:nvSpPr>
          <p:cNvPr id="94" name="object 94"/>
          <p:cNvSpPr/>
          <p:nvPr/>
        </p:nvSpPr>
        <p:spPr>
          <a:xfrm>
            <a:off x="8185467" y="5160441"/>
            <a:ext cx="1317482" cy="1033173"/>
          </a:xfrm>
          <a:custGeom>
            <a:avLst/>
            <a:gdLst/>
            <a:ahLst/>
            <a:cxnLst/>
            <a:rect l="l" t="t" r="r" b="b"/>
            <a:pathLst>
              <a:path w="1195070" h="774700">
                <a:moveTo>
                  <a:pt x="1168907" y="27431"/>
                </a:moveTo>
                <a:lnTo>
                  <a:pt x="25907" y="27431"/>
                </a:lnTo>
                <a:lnTo>
                  <a:pt x="25907" y="28955"/>
                </a:lnTo>
                <a:lnTo>
                  <a:pt x="15240" y="42671"/>
                </a:lnTo>
                <a:lnTo>
                  <a:pt x="10668" y="50291"/>
                </a:lnTo>
                <a:lnTo>
                  <a:pt x="7620" y="57911"/>
                </a:lnTo>
                <a:lnTo>
                  <a:pt x="4572" y="67055"/>
                </a:lnTo>
                <a:lnTo>
                  <a:pt x="1524" y="74675"/>
                </a:lnTo>
                <a:lnTo>
                  <a:pt x="0" y="83819"/>
                </a:lnTo>
                <a:lnTo>
                  <a:pt x="0" y="691895"/>
                </a:lnTo>
                <a:lnTo>
                  <a:pt x="1524" y="701039"/>
                </a:lnTo>
                <a:lnTo>
                  <a:pt x="4572" y="708659"/>
                </a:lnTo>
                <a:lnTo>
                  <a:pt x="7620" y="717803"/>
                </a:lnTo>
                <a:lnTo>
                  <a:pt x="12192" y="725423"/>
                </a:lnTo>
                <a:lnTo>
                  <a:pt x="15240" y="731519"/>
                </a:lnTo>
                <a:lnTo>
                  <a:pt x="15240" y="733043"/>
                </a:lnTo>
                <a:lnTo>
                  <a:pt x="16764" y="733043"/>
                </a:lnTo>
                <a:lnTo>
                  <a:pt x="16764" y="734567"/>
                </a:lnTo>
                <a:lnTo>
                  <a:pt x="25907" y="745235"/>
                </a:lnTo>
                <a:lnTo>
                  <a:pt x="28955" y="748283"/>
                </a:lnTo>
                <a:lnTo>
                  <a:pt x="41148" y="757427"/>
                </a:lnTo>
                <a:lnTo>
                  <a:pt x="48768" y="763523"/>
                </a:lnTo>
                <a:lnTo>
                  <a:pt x="57912" y="766571"/>
                </a:lnTo>
                <a:lnTo>
                  <a:pt x="65531" y="769619"/>
                </a:lnTo>
                <a:lnTo>
                  <a:pt x="92964" y="774191"/>
                </a:lnTo>
                <a:lnTo>
                  <a:pt x="1103376" y="774191"/>
                </a:lnTo>
                <a:lnTo>
                  <a:pt x="1130807" y="769619"/>
                </a:lnTo>
                <a:lnTo>
                  <a:pt x="1139952" y="766571"/>
                </a:lnTo>
                <a:lnTo>
                  <a:pt x="1147572" y="761999"/>
                </a:lnTo>
                <a:lnTo>
                  <a:pt x="1155192" y="755903"/>
                </a:lnTo>
                <a:lnTo>
                  <a:pt x="1167383" y="748283"/>
                </a:lnTo>
                <a:lnTo>
                  <a:pt x="1167383" y="746759"/>
                </a:lnTo>
                <a:lnTo>
                  <a:pt x="1168907" y="745235"/>
                </a:lnTo>
                <a:lnTo>
                  <a:pt x="1176745" y="736091"/>
                </a:lnTo>
                <a:lnTo>
                  <a:pt x="92964" y="736091"/>
                </a:lnTo>
                <a:lnTo>
                  <a:pt x="85344" y="734567"/>
                </a:lnTo>
                <a:lnTo>
                  <a:pt x="80772" y="734567"/>
                </a:lnTo>
                <a:lnTo>
                  <a:pt x="74675" y="733043"/>
                </a:lnTo>
                <a:lnTo>
                  <a:pt x="70103" y="729995"/>
                </a:lnTo>
                <a:lnTo>
                  <a:pt x="65531" y="728471"/>
                </a:lnTo>
                <a:lnTo>
                  <a:pt x="60960" y="725423"/>
                </a:lnTo>
                <a:lnTo>
                  <a:pt x="56388" y="720851"/>
                </a:lnTo>
                <a:lnTo>
                  <a:pt x="54864" y="720851"/>
                </a:lnTo>
                <a:lnTo>
                  <a:pt x="45720" y="710183"/>
                </a:lnTo>
                <a:lnTo>
                  <a:pt x="46482" y="710183"/>
                </a:lnTo>
                <a:lnTo>
                  <a:pt x="44196" y="705611"/>
                </a:lnTo>
                <a:lnTo>
                  <a:pt x="42672" y="701039"/>
                </a:lnTo>
                <a:lnTo>
                  <a:pt x="39624" y="696467"/>
                </a:lnTo>
                <a:lnTo>
                  <a:pt x="39624" y="690371"/>
                </a:lnTo>
                <a:lnTo>
                  <a:pt x="38100" y="685799"/>
                </a:lnTo>
                <a:lnTo>
                  <a:pt x="38100" y="86867"/>
                </a:lnTo>
                <a:lnTo>
                  <a:pt x="39624" y="80771"/>
                </a:lnTo>
                <a:lnTo>
                  <a:pt x="42672" y="71627"/>
                </a:lnTo>
                <a:lnTo>
                  <a:pt x="47244" y="62483"/>
                </a:lnTo>
                <a:lnTo>
                  <a:pt x="54864" y="53339"/>
                </a:lnTo>
                <a:lnTo>
                  <a:pt x="56896" y="53339"/>
                </a:lnTo>
                <a:lnTo>
                  <a:pt x="64007" y="47243"/>
                </a:lnTo>
                <a:lnTo>
                  <a:pt x="67055" y="44195"/>
                </a:lnTo>
                <a:lnTo>
                  <a:pt x="71627" y="42671"/>
                </a:lnTo>
                <a:lnTo>
                  <a:pt x="77724" y="41147"/>
                </a:lnTo>
                <a:lnTo>
                  <a:pt x="82296" y="39623"/>
                </a:lnTo>
                <a:lnTo>
                  <a:pt x="88392" y="38099"/>
                </a:lnTo>
                <a:lnTo>
                  <a:pt x="1176745" y="38099"/>
                </a:lnTo>
                <a:lnTo>
                  <a:pt x="1168907" y="28955"/>
                </a:lnTo>
                <a:lnTo>
                  <a:pt x="1168907" y="27431"/>
                </a:lnTo>
                <a:close/>
              </a:path>
              <a:path w="1195070" h="774700">
                <a:moveTo>
                  <a:pt x="1141358" y="719210"/>
                </a:moveTo>
                <a:lnTo>
                  <a:pt x="1132331" y="726947"/>
                </a:lnTo>
                <a:lnTo>
                  <a:pt x="1127760" y="729995"/>
                </a:lnTo>
                <a:lnTo>
                  <a:pt x="1118616" y="733043"/>
                </a:lnTo>
                <a:lnTo>
                  <a:pt x="1112520" y="734567"/>
                </a:lnTo>
                <a:lnTo>
                  <a:pt x="1107948" y="734567"/>
                </a:lnTo>
                <a:lnTo>
                  <a:pt x="1101852" y="736091"/>
                </a:lnTo>
                <a:lnTo>
                  <a:pt x="1176745" y="736091"/>
                </a:lnTo>
                <a:lnTo>
                  <a:pt x="1178052" y="734567"/>
                </a:lnTo>
                <a:lnTo>
                  <a:pt x="1179576" y="733043"/>
                </a:lnTo>
                <a:lnTo>
                  <a:pt x="1179576" y="731519"/>
                </a:lnTo>
                <a:lnTo>
                  <a:pt x="1185976" y="720851"/>
                </a:lnTo>
                <a:lnTo>
                  <a:pt x="1139952" y="720851"/>
                </a:lnTo>
                <a:lnTo>
                  <a:pt x="1141358" y="719210"/>
                </a:lnTo>
                <a:close/>
              </a:path>
              <a:path w="1195070" h="774700">
                <a:moveTo>
                  <a:pt x="53340" y="717803"/>
                </a:moveTo>
                <a:lnTo>
                  <a:pt x="54864" y="720851"/>
                </a:lnTo>
                <a:lnTo>
                  <a:pt x="56388" y="720851"/>
                </a:lnTo>
                <a:lnTo>
                  <a:pt x="53340" y="717803"/>
                </a:lnTo>
                <a:close/>
              </a:path>
              <a:path w="1195070" h="774700">
                <a:moveTo>
                  <a:pt x="1143000" y="717803"/>
                </a:moveTo>
                <a:lnTo>
                  <a:pt x="1141358" y="719210"/>
                </a:lnTo>
                <a:lnTo>
                  <a:pt x="1139952" y="720851"/>
                </a:lnTo>
                <a:lnTo>
                  <a:pt x="1143000" y="717803"/>
                </a:lnTo>
                <a:close/>
              </a:path>
              <a:path w="1195070" h="774700">
                <a:moveTo>
                  <a:pt x="1187805" y="717803"/>
                </a:moveTo>
                <a:lnTo>
                  <a:pt x="1143000" y="717803"/>
                </a:lnTo>
                <a:lnTo>
                  <a:pt x="1139952" y="720851"/>
                </a:lnTo>
                <a:lnTo>
                  <a:pt x="1185976" y="720851"/>
                </a:lnTo>
                <a:lnTo>
                  <a:pt x="1187805" y="717803"/>
                </a:lnTo>
                <a:close/>
              </a:path>
              <a:path w="1195070" h="774700">
                <a:moveTo>
                  <a:pt x="1190752" y="710183"/>
                </a:moveTo>
                <a:lnTo>
                  <a:pt x="1149096" y="710183"/>
                </a:lnTo>
                <a:lnTo>
                  <a:pt x="1141358" y="719210"/>
                </a:lnTo>
                <a:lnTo>
                  <a:pt x="1143000" y="717803"/>
                </a:lnTo>
                <a:lnTo>
                  <a:pt x="1187805" y="717803"/>
                </a:lnTo>
                <a:lnTo>
                  <a:pt x="1188720" y="716279"/>
                </a:lnTo>
                <a:lnTo>
                  <a:pt x="1190752" y="710183"/>
                </a:lnTo>
                <a:close/>
              </a:path>
              <a:path w="1195070" h="774700">
                <a:moveTo>
                  <a:pt x="46482" y="710183"/>
                </a:moveTo>
                <a:lnTo>
                  <a:pt x="45720" y="710183"/>
                </a:lnTo>
                <a:lnTo>
                  <a:pt x="47244" y="711707"/>
                </a:lnTo>
                <a:lnTo>
                  <a:pt x="46482" y="710183"/>
                </a:lnTo>
                <a:close/>
              </a:path>
              <a:path w="1195070" h="774700">
                <a:moveTo>
                  <a:pt x="1141476" y="55117"/>
                </a:moveTo>
                <a:lnTo>
                  <a:pt x="1149096" y="64007"/>
                </a:lnTo>
                <a:lnTo>
                  <a:pt x="1150620" y="68579"/>
                </a:lnTo>
                <a:lnTo>
                  <a:pt x="1153668" y="73151"/>
                </a:lnTo>
                <a:lnTo>
                  <a:pt x="1156716" y="82295"/>
                </a:lnTo>
                <a:lnTo>
                  <a:pt x="1156716" y="687323"/>
                </a:lnTo>
                <a:lnTo>
                  <a:pt x="1155192" y="693419"/>
                </a:lnTo>
                <a:lnTo>
                  <a:pt x="1155192" y="697991"/>
                </a:lnTo>
                <a:lnTo>
                  <a:pt x="1152144" y="702563"/>
                </a:lnTo>
                <a:lnTo>
                  <a:pt x="1150620" y="707135"/>
                </a:lnTo>
                <a:lnTo>
                  <a:pt x="1147572" y="711707"/>
                </a:lnTo>
                <a:lnTo>
                  <a:pt x="1149096" y="710183"/>
                </a:lnTo>
                <a:lnTo>
                  <a:pt x="1190752" y="710183"/>
                </a:lnTo>
                <a:lnTo>
                  <a:pt x="1191768" y="707135"/>
                </a:lnTo>
                <a:lnTo>
                  <a:pt x="1194816" y="688847"/>
                </a:lnTo>
                <a:lnTo>
                  <a:pt x="1194816" y="82295"/>
                </a:lnTo>
                <a:lnTo>
                  <a:pt x="1193292" y="73151"/>
                </a:lnTo>
                <a:lnTo>
                  <a:pt x="1190244" y="64007"/>
                </a:lnTo>
                <a:lnTo>
                  <a:pt x="1187196" y="56387"/>
                </a:lnTo>
                <a:lnTo>
                  <a:pt x="1143000" y="56387"/>
                </a:lnTo>
                <a:lnTo>
                  <a:pt x="1141476" y="55117"/>
                </a:lnTo>
                <a:close/>
              </a:path>
              <a:path w="1195070" h="774700">
                <a:moveTo>
                  <a:pt x="56896" y="53339"/>
                </a:moveTo>
                <a:lnTo>
                  <a:pt x="54864" y="53339"/>
                </a:lnTo>
                <a:lnTo>
                  <a:pt x="53340" y="56387"/>
                </a:lnTo>
                <a:lnTo>
                  <a:pt x="56896" y="53339"/>
                </a:lnTo>
                <a:close/>
              </a:path>
              <a:path w="1195070" h="774700">
                <a:moveTo>
                  <a:pt x="1139952" y="53339"/>
                </a:moveTo>
                <a:lnTo>
                  <a:pt x="1141476" y="55117"/>
                </a:lnTo>
                <a:lnTo>
                  <a:pt x="1143000" y="56387"/>
                </a:lnTo>
                <a:lnTo>
                  <a:pt x="1139952" y="53339"/>
                </a:lnTo>
                <a:close/>
              </a:path>
              <a:path w="1195070" h="774700">
                <a:moveTo>
                  <a:pt x="1186179" y="53339"/>
                </a:moveTo>
                <a:lnTo>
                  <a:pt x="1139952" y="53339"/>
                </a:lnTo>
                <a:lnTo>
                  <a:pt x="1143000" y="56387"/>
                </a:lnTo>
                <a:lnTo>
                  <a:pt x="1187196" y="56387"/>
                </a:lnTo>
                <a:lnTo>
                  <a:pt x="1186179" y="53339"/>
                </a:lnTo>
                <a:close/>
              </a:path>
              <a:path w="1195070" h="774700">
                <a:moveTo>
                  <a:pt x="1176745" y="38099"/>
                </a:moveTo>
                <a:lnTo>
                  <a:pt x="1103376" y="38099"/>
                </a:lnTo>
                <a:lnTo>
                  <a:pt x="1109472" y="39623"/>
                </a:lnTo>
                <a:lnTo>
                  <a:pt x="1114044" y="39623"/>
                </a:lnTo>
                <a:lnTo>
                  <a:pt x="1120140" y="41147"/>
                </a:lnTo>
                <a:lnTo>
                  <a:pt x="1124712" y="42671"/>
                </a:lnTo>
                <a:lnTo>
                  <a:pt x="1133855" y="48767"/>
                </a:lnTo>
                <a:lnTo>
                  <a:pt x="1141476" y="55117"/>
                </a:lnTo>
                <a:lnTo>
                  <a:pt x="1139952" y="53339"/>
                </a:lnTo>
                <a:lnTo>
                  <a:pt x="1186179" y="53339"/>
                </a:lnTo>
                <a:lnTo>
                  <a:pt x="1184148" y="47243"/>
                </a:lnTo>
                <a:lnTo>
                  <a:pt x="1178052" y="39623"/>
                </a:lnTo>
                <a:lnTo>
                  <a:pt x="1176745" y="38099"/>
                </a:lnTo>
                <a:close/>
              </a:path>
              <a:path w="1195070" h="774700">
                <a:moveTo>
                  <a:pt x="1103376" y="0"/>
                </a:moveTo>
                <a:lnTo>
                  <a:pt x="91440" y="0"/>
                </a:lnTo>
                <a:lnTo>
                  <a:pt x="64007" y="4571"/>
                </a:lnTo>
                <a:lnTo>
                  <a:pt x="28955" y="25907"/>
                </a:lnTo>
                <a:lnTo>
                  <a:pt x="27431" y="27431"/>
                </a:lnTo>
                <a:lnTo>
                  <a:pt x="1167383" y="27431"/>
                </a:lnTo>
                <a:lnTo>
                  <a:pt x="1167383" y="25907"/>
                </a:lnTo>
                <a:lnTo>
                  <a:pt x="1153668" y="15239"/>
                </a:lnTo>
                <a:lnTo>
                  <a:pt x="1146048" y="10667"/>
                </a:lnTo>
                <a:lnTo>
                  <a:pt x="1138427" y="7619"/>
                </a:lnTo>
                <a:lnTo>
                  <a:pt x="1120140" y="1523"/>
                </a:lnTo>
                <a:lnTo>
                  <a:pt x="1110996" y="1523"/>
                </a:lnTo>
                <a:lnTo>
                  <a:pt x="1103376" y="0"/>
                </a:lnTo>
                <a:close/>
              </a:path>
            </a:pathLst>
          </a:custGeom>
          <a:solidFill>
            <a:srgbClr val="FFFFFF"/>
          </a:solidFill>
        </p:spPr>
        <p:txBody>
          <a:bodyPr wrap="square" lIns="0" tIns="0" rIns="0" bIns="0" rtlCol="0"/>
          <a:lstStyle/>
          <a:p>
            <a:endParaRPr/>
          </a:p>
        </p:txBody>
      </p:sp>
      <p:sp>
        <p:nvSpPr>
          <p:cNvPr id="95" name="object 95"/>
          <p:cNvSpPr/>
          <p:nvPr/>
        </p:nvSpPr>
        <p:spPr>
          <a:xfrm>
            <a:off x="8348438" y="5349461"/>
            <a:ext cx="1275199" cy="979651"/>
          </a:xfrm>
          <a:prstGeom prst="rect">
            <a:avLst/>
          </a:prstGeom>
          <a:blipFill>
            <a:blip r:embed="rId12" cstate="print"/>
            <a:stretch>
              <a:fillRect/>
            </a:stretch>
          </a:blipFill>
        </p:spPr>
        <p:txBody>
          <a:bodyPr wrap="square" lIns="0" tIns="0" rIns="0" bIns="0" rtlCol="0"/>
          <a:lstStyle/>
          <a:p>
            <a:pPr marL="15057" marR="6023" algn="ctr">
              <a:lnSpc>
                <a:spcPts val="1435"/>
              </a:lnSpc>
              <a:spcBef>
                <a:spcPts val="279"/>
              </a:spcBef>
            </a:pPr>
            <a:r>
              <a:rPr lang="pt-BR" sz="1200" spc="-160" dirty="0">
                <a:latin typeface="Arial"/>
                <a:cs typeface="Arial"/>
              </a:rPr>
              <a:t>BAP </a:t>
            </a:r>
            <a:r>
              <a:rPr lang="tr-TR" sz="1200" spc="-160" dirty="0">
                <a:latin typeface="Arial"/>
                <a:cs typeface="Arial"/>
              </a:rPr>
              <a:t> </a:t>
            </a:r>
          </a:p>
          <a:p>
            <a:pPr marL="15057" marR="6023" algn="ctr">
              <a:lnSpc>
                <a:spcPts val="1435"/>
              </a:lnSpc>
              <a:spcBef>
                <a:spcPts val="279"/>
              </a:spcBef>
            </a:pPr>
            <a:r>
              <a:rPr lang="pt-BR" sz="1200" spc="-53" dirty="0">
                <a:latin typeface="Arial"/>
                <a:cs typeface="Arial"/>
              </a:rPr>
              <a:t>Proje</a:t>
            </a:r>
            <a:r>
              <a:rPr lang="pt-BR" sz="1200" spc="-95" dirty="0">
                <a:latin typeface="Arial"/>
                <a:cs typeface="Arial"/>
              </a:rPr>
              <a:t> </a:t>
            </a:r>
            <a:r>
              <a:rPr lang="pt-BR" sz="1200" spc="-77" dirty="0">
                <a:latin typeface="Arial"/>
                <a:cs typeface="Arial"/>
              </a:rPr>
              <a:t>Kabul  </a:t>
            </a:r>
            <a:r>
              <a:rPr lang="pt-BR" sz="1200" spc="-71" dirty="0">
                <a:latin typeface="Arial"/>
                <a:cs typeface="Arial"/>
              </a:rPr>
              <a:t>ve Uygulama </a:t>
            </a:r>
            <a:endParaRPr lang="tr-TR" sz="1200" spc="-71" dirty="0">
              <a:latin typeface="Arial"/>
              <a:cs typeface="Arial"/>
            </a:endParaRPr>
          </a:p>
          <a:p>
            <a:pPr marL="15057" marR="6023" algn="ctr">
              <a:lnSpc>
                <a:spcPts val="1435"/>
              </a:lnSpc>
              <a:spcBef>
                <a:spcPts val="279"/>
              </a:spcBef>
            </a:pPr>
            <a:r>
              <a:rPr lang="tr-TR" sz="1200" dirty="0">
                <a:latin typeface="Arial"/>
                <a:cs typeface="Arial"/>
              </a:rPr>
              <a:t>İşlemleri</a:t>
            </a:r>
            <a:endParaRPr lang="pt-BR" sz="1200" dirty="0">
              <a:latin typeface="Arial"/>
              <a:cs typeface="Arial"/>
            </a:endParaRPr>
          </a:p>
        </p:txBody>
      </p:sp>
      <p:sp>
        <p:nvSpPr>
          <p:cNvPr id="96" name="object 96"/>
          <p:cNvSpPr/>
          <p:nvPr/>
        </p:nvSpPr>
        <p:spPr>
          <a:xfrm>
            <a:off x="8334997" y="5333201"/>
            <a:ext cx="1304181" cy="1012848"/>
          </a:xfrm>
          <a:custGeom>
            <a:avLst/>
            <a:gdLst/>
            <a:ahLst/>
            <a:cxnLst/>
            <a:rect l="l" t="t" r="r" b="b"/>
            <a:pathLst>
              <a:path w="1183004" h="759460">
                <a:moveTo>
                  <a:pt x="1155191" y="734567"/>
                </a:moveTo>
                <a:lnTo>
                  <a:pt x="25907" y="734567"/>
                </a:lnTo>
                <a:lnTo>
                  <a:pt x="38100" y="745235"/>
                </a:lnTo>
                <a:lnTo>
                  <a:pt x="77724" y="758951"/>
                </a:lnTo>
                <a:lnTo>
                  <a:pt x="1104900" y="758951"/>
                </a:lnTo>
                <a:lnTo>
                  <a:pt x="1144524" y="743711"/>
                </a:lnTo>
                <a:lnTo>
                  <a:pt x="1155191" y="734567"/>
                </a:lnTo>
                <a:close/>
              </a:path>
              <a:path w="1183004" h="759460">
                <a:moveTo>
                  <a:pt x="79247" y="24383"/>
                </a:moveTo>
                <a:lnTo>
                  <a:pt x="24383" y="24383"/>
                </a:lnTo>
                <a:lnTo>
                  <a:pt x="24383" y="25907"/>
                </a:lnTo>
                <a:lnTo>
                  <a:pt x="13715" y="38099"/>
                </a:lnTo>
                <a:lnTo>
                  <a:pt x="9143" y="45719"/>
                </a:lnTo>
                <a:lnTo>
                  <a:pt x="3047" y="60959"/>
                </a:lnTo>
                <a:lnTo>
                  <a:pt x="1524" y="68579"/>
                </a:lnTo>
                <a:lnTo>
                  <a:pt x="0" y="77723"/>
                </a:lnTo>
                <a:lnTo>
                  <a:pt x="0" y="682751"/>
                </a:lnTo>
                <a:lnTo>
                  <a:pt x="15239" y="722375"/>
                </a:lnTo>
                <a:lnTo>
                  <a:pt x="24383" y="733043"/>
                </a:lnTo>
                <a:lnTo>
                  <a:pt x="24383" y="734567"/>
                </a:lnTo>
                <a:lnTo>
                  <a:pt x="79247" y="734567"/>
                </a:lnTo>
                <a:lnTo>
                  <a:pt x="60959" y="729995"/>
                </a:lnTo>
                <a:lnTo>
                  <a:pt x="56387" y="726947"/>
                </a:lnTo>
                <a:lnTo>
                  <a:pt x="50291" y="723899"/>
                </a:lnTo>
                <a:lnTo>
                  <a:pt x="42976" y="717803"/>
                </a:lnTo>
                <a:lnTo>
                  <a:pt x="42671" y="717803"/>
                </a:lnTo>
                <a:lnTo>
                  <a:pt x="41147" y="716279"/>
                </a:lnTo>
                <a:lnTo>
                  <a:pt x="41583" y="716279"/>
                </a:lnTo>
                <a:lnTo>
                  <a:pt x="35051" y="707135"/>
                </a:lnTo>
                <a:lnTo>
                  <a:pt x="32003" y="702563"/>
                </a:lnTo>
                <a:lnTo>
                  <a:pt x="28955" y="696467"/>
                </a:lnTo>
                <a:lnTo>
                  <a:pt x="27431" y="690371"/>
                </a:lnTo>
                <a:lnTo>
                  <a:pt x="25907" y="685799"/>
                </a:lnTo>
                <a:lnTo>
                  <a:pt x="24383" y="679703"/>
                </a:lnTo>
                <a:lnTo>
                  <a:pt x="24383" y="79247"/>
                </a:lnTo>
                <a:lnTo>
                  <a:pt x="28955" y="60959"/>
                </a:lnTo>
                <a:lnTo>
                  <a:pt x="35051" y="51815"/>
                </a:lnTo>
                <a:lnTo>
                  <a:pt x="42671" y="41147"/>
                </a:lnTo>
                <a:lnTo>
                  <a:pt x="44703" y="41147"/>
                </a:lnTo>
                <a:lnTo>
                  <a:pt x="51815" y="35051"/>
                </a:lnTo>
                <a:lnTo>
                  <a:pt x="56387" y="32003"/>
                </a:lnTo>
                <a:lnTo>
                  <a:pt x="62483" y="28955"/>
                </a:lnTo>
                <a:lnTo>
                  <a:pt x="68579" y="27431"/>
                </a:lnTo>
                <a:lnTo>
                  <a:pt x="73151" y="25907"/>
                </a:lnTo>
                <a:lnTo>
                  <a:pt x="79247" y="24383"/>
                </a:lnTo>
                <a:close/>
              </a:path>
              <a:path w="1183004" h="759460">
                <a:moveTo>
                  <a:pt x="1139324" y="716728"/>
                </a:moveTo>
                <a:lnTo>
                  <a:pt x="1129283" y="723899"/>
                </a:lnTo>
                <a:lnTo>
                  <a:pt x="1124711" y="726947"/>
                </a:lnTo>
                <a:lnTo>
                  <a:pt x="1118615" y="729995"/>
                </a:lnTo>
                <a:lnTo>
                  <a:pt x="1112519" y="731519"/>
                </a:lnTo>
                <a:lnTo>
                  <a:pt x="1107947" y="733043"/>
                </a:lnTo>
                <a:lnTo>
                  <a:pt x="1101852" y="734567"/>
                </a:lnTo>
                <a:lnTo>
                  <a:pt x="1156715" y="734567"/>
                </a:lnTo>
                <a:lnTo>
                  <a:pt x="1158239" y="733043"/>
                </a:lnTo>
                <a:lnTo>
                  <a:pt x="1169669" y="717803"/>
                </a:lnTo>
                <a:lnTo>
                  <a:pt x="1138427" y="717803"/>
                </a:lnTo>
                <a:lnTo>
                  <a:pt x="1139324" y="716728"/>
                </a:lnTo>
                <a:close/>
              </a:path>
              <a:path w="1183004" h="759460">
                <a:moveTo>
                  <a:pt x="41147" y="716279"/>
                </a:moveTo>
                <a:lnTo>
                  <a:pt x="42671" y="717803"/>
                </a:lnTo>
                <a:lnTo>
                  <a:pt x="42223" y="717176"/>
                </a:lnTo>
                <a:lnTo>
                  <a:pt x="41147" y="716279"/>
                </a:lnTo>
                <a:close/>
              </a:path>
              <a:path w="1183004" h="759460">
                <a:moveTo>
                  <a:pt x="42223" y="717176"/>
                </a:moveTo>
                <a:lnTo>
                  <a:pt x="42671" y="717803"/>
                </a:lnTo>
                <a:lnTo>
                  <a:pt x="42976" y="717803"/>
                </a:lnTo>
                <a:lnTo>
                  <a:pt x="42223" y="717176"/>
                </a:lnTo>
                <a:close/>
              </a:path>
              <a:path w="1183004" h="759460">
                <a:moveTo>
                  <a:pt x="1139952" y="716279"/>
                </a:moveTo>
                <a:lnTo>
                  <a:pt x="1139324" y="716728"/>
                </a:lnTo>
                <a:lnTo>
                  <a:pt x="1138427" y="717803"/>
                </a:lnTo>
                <a:lnTo>
                  <a:pt x="1139952" y="716279"/>
                </a:lnTo>
                <a:close/>
              </a:path>
              <a:path w="1183004" h="759460">
                <a:moveTo>
                  <a:pt x="1170812" y="716279"/>
                </a:moveTo>
                <a:lnTo>
                  <a:pt x="1139952" y="716279"/>
                </a:lnTo>
                <a:lnTo>
                  <a:pt x="1138427" y="717803"/>
                </a:lnTo>
                <a:lnTo>
                  <a:pt x="1169669" y="717803"/>
                </a:lnTo>
                <a:lnTo>
                  <a:pt x="1170812" y="716279"/>
                </a:lnTo>
                <a:close/>
              </a:path>
              <a:path w="1183004" h="759460">
                <a:moveTo>
                  <a:pt x="41583" y="716279"/>
                </a:moveTo>
                <a:lnTo>
                  <a:pt x="41147" y="716279"/>
                </a:lnTo>
                <a:lnTo>
                  <a:pt x="42223" y="717176"/>
                </a:lnTo>
                <a:lnTo>
                  <a:pt x="41583" y="716279"/>
                </a:lnTo>
                <a:close/>
              </a:path>
              <a:path w="1183004" h="759460">
                <a:moveTo>
                  <a:pt x="1168603" y="41147"/>
                </a:moveTo>
                <a:lnTo>
                  <a:pt x="1138427" y="41147"/>
                </a:lnTo>
                <a:lnTo>
                  <a:pt x="1147571" y="53339"/>
                </a:lnTo>
                <a:lnTo>
                  <a:pt x="1149095" y="57911"/>
                </a:lnTo>
                <a:lnTo>
                  <a:pt x="1152143" y="62483"/>
                </a:lnTo>
                <a:lnTo>
                  <a:pt x="1156715" y="80771"/>
                </a:lnTo>
                <a:lnTo>
                  <a:pt x="1156715" y="679703"/>
                </a:lnTo>
                <a:lnTo>
                  <a:pt x="1152143" y="697991"/>
                </a:lnTo>
                <a:lnTo>
                  <a:pt x="1149095" y="702563"/>
                </a:lnTo>
                <a:lnTo>
                  <a:pt x="1146047" y="708659"/>
                </a:lnTo>
                <a:lnTo>
                  <a:pt x="1139324" y="716728"/>
                </a:lnTo>
                <a:lnTo>
                  <a:pt x="1139952" y="716279"/>
                </a:lnTo>
                <a:lnTo>
                  <a:pt x="1170812" y="716279"/>
                </a:lnTo>
                <a:lnTo>
                  <a:pt x="1181100" y="681227"/>
                </a:lnTo>
                <a:lnTo>
                  <a:pt x="1182624" y="673607"/>
                </a:lnTo>
                <a:lnTo>
                  <a:pt x="1182624" y="85343"/>
                </a:lnTo>
                <a:lnTo>
                  <a:pt x="1179576" y="67055"/>
                </a:lnTo>
                <a:lnTo>
                  <a:pt x="1178052" y="59435"/>
                </a:lnTo>
                <a:lnTo>
                  <a:pt x="1175003" y="51815"/>
                </a:lnTo>
                <a:lnTo>
                  <a:pt x="1168603" y="41147"/>
                </a:lnTo>
                <a:close/>
              </a:path>
              <a:path w="1183004" h="759460">
                <a:moveTo>
                  <a:pt x="44703" y="41147"/>
                </a:moveTo>
                <a:lnTo>
                  <a:pt x="42671" y="41147"/>
                </a:lnTo>
                <a:lnTo>
                  <a:pt x="41147" y="44195"/>
                </a:lnTo>
                <a:lnTo>
                  <a:pt x="44703" y="41147"/>
                </a:lnTo>
                <a:close/>
              </a:path>
              <a:path w="1183004" h="759460">
                <a:moveTo>
                  <a:pt x="1156715" y="24383"/>
                </a:moveTo>
                <a:lnTo>
                  <a:pt x="1095755" y="24383"/>
                </a:lnTo>
                <a:lnTo>
                  <a:pt x="1101852" y="25907"/>
                </a:lnTo>
                <a:lnTo>
                  <a:pt x="1107947" y="25907"/>
                </a:lnTo>
                <a:lnTo>
                  <a:pt x="1114043" y="27431"/>
                </a:lnTo>
                <a:lnTo>
                  <a:pt x="1120139" y="30479"/>
                </a:lnTo>
                <a:lnTo>
                  <a:pt x="1124711" y="32003"/>
                </a:lnTo>
                <a:lnTo>
                  <a:pt x="1130807" y="35051"/>
                </a:lnTo>
                <a:lnTo>
                  <a:pt x="1139952" y="44195"/>
                </a:lnTo>
                <a:lnTo>
                  <a:pt x="1138427" y="41147"/>
                </a:lnTo>
                <a:lnTo>
                  <a:pt x="1168603" y="41147"/>
                </a:lnTo>
                <a:lnTo>
                  <a:pt x="1165859" y="36575"/>
                </a:lnTo>
                <a:lnTo>
                  <a:pt x="1158239" y="25907"/>
                </a:lnTo>
                <a:lnTo>
                  <a:pt x="1156715" y="24383"/>
                </a:lnTo>
                <a:close/>
              </a:path>
              <a:path w="1183004" h="759460">
                <a:moveTo>
                  <a:pt x="1103376" y="0"/>
                </a:moveTo>
                <a:lnTo>
                  <a:pt x="76200" y="0"/>
                </a:lnTo>
                <a:lnTo>
                  <a:pt x="67055" y="1523"/>
                </a:lnTo>
                <a:lnTo>
                  <a:pt x="59435" y="3047"/>
                </a:lnTo>
                <a:lnTo>
                  <a:pt x="51815" y="6095"/>
                </a:lnTo>
                <a:lnTo>
                  <a:pt x="36575" y="15239"/>
                </a:lnTo>
                <a:lnTo>
                  <a:pt x="25907" y="24383"/>
                </a:lnTo>
                <a:lnTo>
                  <a:pt x="1155191" y="24383"/>
                </a:lnTo>
                <a:lnTo>
                  <a:pt x="1120139" y="3047"/>
                </a:lnTo>
                <a:lnTo>
                  <a:pt x="1103376" y="0"/>
                </a:lnTo>
                <a:close/>
              </a:path>
            </a:pathLst>
          </a:custGeom>
          <a:solidFill>
            <a:srgbClr val="4F81BD"/>
          </a:solidFill>
        </p:spPr>
        <p:txBody>
          <a:bodyPr wrap="square" lIns="0" tIns="0" rIns="0" bIns="0" rtlCol="0"/>
          <a:lstStyle/>
          <a:p>
            <a:endParaRPr/>
          </a:p>
        </p:txBody>
      </p:sp>
      <p:grpSp>
        <p:nvGrpSpPr>
          <p:cNvPr id="47112" name="Grup 47111"/>
          <p:cNvGrpSpPr/>
          <p:nvPr/>
        </p:nvGrpSpPr>
        <p:grpSpPr>
          <a:xfrm>
            <a:off x="2138972" y="2392216"/>
            <a:ext cx="2113711" cy="1160879"/>
            <a:chOff x="2138972" y="2392216"/>
            <a:chExt cx="2113711" cy="1160879"/>
          </a:xfrm>
        </p:grpSpPr>
        <p:sp>
          <p:nvSpPr>
            <p:cNvPr id="101" name="object 20"/>
            <p:cNvSpPr/>
            <p:nvPr/>
          </p:nvSpPr>
          <p:spPr>
            <a:xfrm>
              <a:off x="2145076" y="2392216"/>
              <a:ext cx="1953121" cy="957802"/>
            </a:xfrm>
            <a:custGeom>
              <a:avLst/>
              <a:gdLst/>
              <a:ahLst/>
              <a:cxnLst/>
              <a:rect l="l" t="t" r="r" b="b"/>
              <a:pathLst>
                <a:path w="1771650" h="718185">
                  <a:moveTo>
                    <a:pt x="1696772" y="0"/>
                  </a:moveTo>
                  <a:lnTo>
                    <a:pt x="67616" y="0"/>
                  </a:lnTo>
                  <a:lnTo>
                    <a:pt x="60323" y="1524"/>
                  </a:lnTo>
                  <a:lnTo>
                    <a:pt x="1704293" y="1524"/>
                  </a:lnTo>
                  <a:lnTo>
                    <a:pt x="1696772" y="0"/>
                  </a:lnTo>
                  <a:close/>
                </a:path>
                <a:path w="1771650" h="718185">
                  <a:moveTo>
                    <a:pt x="20231" y="716971"/>
                  </a:moveTo>
                  <a:lnTo>
                    <a:pt x="21441" y="717804"/>
                  </a:lnTo>
                  <a:lnTo>
                    <a:pt x="21896" y="717804"/>
                  </a:lnTo>
                  <a:lnTo>
                    <a:pt x="20231" y="716971"/>
                  </a:lnTo>
                  <a:close/>
                </a:path>
                <a:path w="1771650" h="718185">
                  <a:moveTo>
                    <a:pt x="15031" y="712463"/>
                  </a:moveTo>
                  <a:lnTo>
                    <a:pt x="16181" y="714184"/>
                  </a:lnTo>
                  <a:lnTo>
                    <a:pt x="18013" y="715445"/>
                  </a:lnTo>
                  <a:lnTo>
                    <a:pt x="15031" y="712463"/>
                  </a:lnTo>
                  <a:close/>
                </a:path>
                <a:path w="1771650" h="718185">
                  <a:moveTo>
                    <a:pt x="11964" y="707872"/>
                  </a:moveTo>
                  <a:lnTo>
                    <a:pt x="12752" y="709051"/>
                  </a:lnTo>
                  <a:lnTo>
                    <a:pt x="12752" y="708660"/>
                  </a:lnTo>
                  <a:lnTo>
                    <a:pt x="11964" y="707872"/>
                  </a:lnTo>
                  <a:close/>
                </a:path>
                <a:path w="1771650" h="718185">
                  <a:moveTo>
                    <a:pt x="560" y="688848"/>
                  </a:moveTo>
                  <a:lnTo>
                    <a:pt x="0" y="688848"/>
                  </a:lnTo>
                  <a:lnTo>
                    <a:pt x="321" y="690443"/>
                  </a:lnTo>
                  <a:lnTo>
                    <a:pt x="560" y="690799"/>
                  </a:lnTo>
                  <a:lnTo>
                    <a:pt x="560" y="688848"/>
                  </a:lnTo>
                  <a:close/>
                </a:path>
                <a:path w="1771650" h="718185">
                  <a:moveTo>
                    <a:pt x="1748368" y="21116"/>
                  </a:moveTo>
                  <a:lnTo>
                    <a:pt x="1750331" y="23079"/>
                  </a:lnTo>
                  <a:lnTo>
                    <a:pt x="1749540" y="21907"/>
                  </a:lnTo>
                  <a:lnTo>
                    <a:pt x="1748368" y="21116"/>
                  </a:lnTo>
                  <a:close/>
                </a:path>
                <a:path w="1771650" h="718185">
                  <a:moveTo>
                    <a:pt x="1756208" y="31784"/>
                  </a:moveTo>
                  <a:lnTo>
                    <a:pt x="1756208" y="32004"/>
                  </a:lnTo>
                  <a:lnTo>
                    <a:pt x="1756355" y="32004"/>
                  </a:lnTo>
                  <a:lnTo>
                    <a:pt x="1756208" y="31784"/>
                  </a:lnTo>
                  <a:close/>
                </a:path>
                <a:path w="1771650" h="718185">
                  <a:moveTo>
                    <a:pt x="1762304" y="40815"/>
                  </a:moveTo>
                  <a:lnTo>
                    <a:pt x="1762304" y="41148"/>
                  </a:lnTo>
                  <a:lnTo>
                    <a:pt x="1762528" y="41148"/>
                  </a:lnTo>
                  <a:lnTo>
                    <a:pt x="1762304" y="40815"/>
                  </a:lnTo>
                  <a:close/>
                </a:path>
                <a:path w="1771650" h="718185">
                  <a:moveTo>
                    <a:pt x="1763828" y="43073"/>
                  </a:moveTo>
                  <a:lnTo>
                    <a:pt x="1763828" y="44196"/>
                  </a:lnTo>
                  <a:lnTo>
                    <a:pt x="1764585" y="44196"/>
                  </a:lnTo>
                  <a:lnTo>
                    <a:pt x="1763828" y="43073"/>
                  </a:lnTo>
                  <a:close/>
                </a:path>
                <a:path w="1771650" h="718185">
                  <a:moveTo>
                    <a:pt x="1765352" y="45331"/>
                  </a:moveTo>
                  <a:lnTo>
                    <a:pt x="1765352" y="48768"/>
                  </a:lnTo>
                  <a:lnTo>
                    <a:pt x="1766198" y="48768"/>
                  </a:lnTo>
                  <a:lnTo>
                    <a:pt x="1765566" y="45648"/>
                  </a:lnTo>
                  <a:lnTo>
                    <a:pt x="1765352" y="45331"/>
                  </a:lnTo>
                  <a:close/>
                </a:path>
                <a:path w="1771650" h="718185">
                  <a:moveTo>
                    <a:pt x="1771429" y="74581"/>
                  </a:moveTo>
                  <a:lnTo>
                    <a:pt x="1769924" y="668936"/>
                  </a:lnTo>
                  <a:lnTo>
                    <a:pt x="1771448" y="661416"/>
                  </a:lnTo>
                  <a:lnTo>
                    <a:pt x="1771429" y="74581"/>
                  </a:lnTo>
                  <a:close/>
                </a:path>
                <a:path w="1771650" h="718185">
                  <a:moveTo>
                    <a:pt x="1766723" y="684735"/>
                  </a:moveTo>
                  <a:lnTo>
                    <a:pt x="1765352" y="688848"/>
                  </a:lnTo>
                  <a:lnTo>
                    <a:pt x="1761663" y="696225"/>
                  </a:lnTo>
                  <a:lnTo>
                    <a:pt x="1765566" y="690443"/>
                  </a:lnTo>
                  <a:lnTo>
                    <a:pt x="1766723" y="684735"/>
                  </a:lnTo>
                  <a:close/>
                </a:path>
                <a:path w="1771650" h="718185">
                  <a:moveTo>
                    <a:pt x="1753497" y="708322"/>
                  </a:moveTo>
                  <a:lnTo>
                    <a:pt x="1751636" y="710184"/>
                  </a:lnTo>
                  <a:lnTo>
                    <a:pt x="1750112" y="713232"/>
                  </a:lnTo>
                  <a:lnTo>
                    <a:pt x="1748588" y="714756"/>
                  </a:lnTo>
                  <a:lnTo>
                    <a:pt x="1745540" y="716280"/>
                  </a:lnTo>
                  <a:lnTo>
                    <a:pt x="1744016" y="717804"/>
                  </a:lnTo>
                  <a:lnTo>
                    <a:pt x="1744178" y="717804"/>
                  </a:lnTo>
                  <a:lnTo>
                    <a:pt x="1749540" y="714184"/>
                  </a:lnTo>
                  <a:lnTo>
                    <a:pt x="1753497" y="708322"/>
                  </a:lnTo>
                  <a:close/>
                </a:path>
              </a:pathLst>
            </a:custGeom>
            <a:solidFill>
              <a:srgbClr val="4F81BD"/>
            </a:solidFill>
          </p:spPr>
          <p:txBody>
            <a:bodyPr wrap="square" lIns="0" tIns="0" rIns="0" bIns="0" rtlCol="0"/>
            <a:lstStyle/>
            <a:p>
              <a:endParaRPr/>
            </a:p>
          </p:txBody>
        </p:sp>
        <p:sp>
          <p:nvSpPr>
            <p:cNvPr id="102" name="object 22"/>
            <p:cNvSpPr/>
            <p:nvPr/>
          </p:nvSpPr>
          <p:spPr>
            <a:xfrm>
              <a:off x="2138972" y="2392217"/>
              <a:ext cx="1959420" cy="959495"/>
            </a:xfrm>
            <a:custGeom>
              <a:avLst/>
              <a:gdLst/>
              <a:ahLst/>
              <a:cxnLst/>
              <a:rect l="l" t="t" r="r" b="b"/>
              <a:pathLst>
                <a:path w="1777364" h="719455">
                  <a:moveTo>
                    <a:pt x="1702308" y="0"/>
                  </a:moveTo>
                  <a:lnTo>
                    <a:pt x="73151" y="0"/>
                  </a:lnTo>
                  <a:lnTo>
                    <a:pt x="45005" y="5881"/>
                  </a:lnTo>
                  <a:lnTo>
                    <a:pt x="21716" y="21907"/>
                  </a:lnTo>
                  <a:lnTo>
                    <a:pt x="5857" y="45648"/>
                  </a:lnTo>
                  <a:lnTo>
                    <a:pt x="0" y="74676"/>
                  </a:lnTo>
                  <a:lnTo>
                    <a:pt x="0" y="661416"/>
                  </a:lnTo>
                  <a:lnTo>
                    <a:pt x="5857" y="690443"/>
                  </a:lnTo>
                  <a:lnTo>
                    <a:pt x="21716" y="714184"/>
                  </a:lnTo>
                  <a:lnTo>
                    <a:pt x="29191" y="719328"/>
                  </a:lnTo>
                  <a:lnTo>
                    <a:pt x="1747456" y="719328"/>
                  </a:lnTo>
                  <a:lnTo>
                    <a:pt x="1755076" y="714184"/>
                  </a:lnTo>
                  <a:lnTo>
                    <a:pt x="1771102" y="690443"/>
                  </a:lnTo>
                  <a:lnTo>
                    <a:pt x="1776984" y="661416"/>
                  </a:lnTo>
                  <a:lnTo>
                    <a:pt x="1776984" y="74676"/>
                  </a:lnTo>
                  <a:lnTo>
                    <a:pt x="1771102" y="45648"/>
                  </a:lnTo>
                  <a:lnTo>
                    <a:pt x="1755076" y="21907"/>
                  </a:lnTo>
                  <a:lnTo>
                    <a:pt x="1731335" y="5881"/>
                  </a:lnTo>
                  <a:lnTo>
                    <a:pt x="1702308" y="0"/>
                  </a:lnTo>
                  <a:close/>
                </a:path>
              </a:pathLst>
            </a:custGeom>
            <a:solidFill>
              <a:srgbClr val="4F81BD"/>
            </a:solidFill>
          </p:spPr>
          <p:txBody>
            <a:bodyPr wrap="square" lIns="0" tIns="0" rIns="0" bIns="0" rtlCol="0"/>
            <a:lstStyle/>
            <a:p>
              <a:endParaRPr/>
            </a:p>
          </p:txBody>
        </p:sp>
        <p:sp>
          <p:nvSpPr>
            <p:cNvPr id="103" name="object 24"/>
            <p:cNvSpPr/>
            <p:nvPr/>
          </p:nvSpPr>
          <p:spPr>
            <a:xfrm>
              <a:off x="2280102" y="2556846"/>
              <a:ext cx="1959001" cy="794695"/>
            </a:xfrm>
            <a:prstGeom prst="rect">
              <a:avLst/>
            </a:prstGeom>
            <a:blipFill>
              <a:blip r:embed="rId4" cstate="print"/>
              <a:stretch>
                <a:fillRect/>
              </a:stretch>
            </a:blipFill>
          </p:spPr>
          <p:txBody>
            <a:bodyPr wrap="square" lIns="0" tIns="0" rIns="0" bIns="0" rtlCol="0"/>
            <a:lstStyle/>
            <a:p>
              <a:endParaRPr/>
            </a:p>
          </p:txBody>
        </p:sp>
        <p:sp>
          <p:nvSpPr>
            <p:cNvPr id="104" name="object 25"/>
            <p:cNvSpPr/>
            <p:nvPr/>
          </p:nvSpPr>
          <p:spPr>
            <a:xfrm>
              <a:off x="2266660" y="2538554"/>
              <a:ext cx="1986023" cy="812988"/>
            </a:xfrm>
            <a:custGeom>
              <a:avLst/>
              <a:gdLst/>
              <a:ahLst/>
              <a:cxnLst/>
              <a:rect l="l" t="t" r="r" b="b"/>
              <a:pathLst>
                <a:path w="1801495" h="609600">
                  <a:moveTo>
                    <a:pt x="80772" y="25908"/>
                  </a:moveTo>
                  <a:lnTo>
                    <a:pt x="24384" y="25908"/>
                  </a:lnTo>
                  <a:lnTo>
                    <a:pt x="15239" y="38100"/>
                  </a:lnTo>
                  <a:lnTo>
                    <a:pt x="15239" y="39624"/>
                  </a:lnTo>
                  <a:lnTo>
                    <a:pt x="10667" y="45720"/>
                  </a:lnTo>
                  <a:lnTo>
                    <a:pt x="6095" y="53340"/>
                  </a:lnTo>
                  <a:lnTo>
                    <a:pt x="4572" y="60960"/>
                  </a:lnTo>
                  <a:lnTo>
                    <a:pt x="1524" y="70104"/>
                  </a:lnTo>
                  <a:lnTo>
                    <a:pt x="0" y="79248"/>
                  </a:lnTo>
                  <a:lnTo>
                    <a:pt x="0" y="609600"/>
                  </a:lnTo>
                  <a:lnTo>
                    <a:pt x="25907" y="609600"/>
                  </a:lnTo>
                  <a:lnTo>
                    <a:pt x="25907" y="79248"/>
                  </a:lnTo>
                  <a:lnTo>
                    <a:pt x="27431" y="73152"/>
                  </a:lnTo>
                  <a:lnTo>
                    <a:pt x="28955" y="68580"/>
                  </a:lnTo>
                  <a:lnTo>
                    <a:pt x="30479" y="62484"/>
                  </a:lnTo>
                  <a:lnTo>
                    <a:pt x="33527" y="56388"/>
                  </a:lnTo>
                  <a:lnTo>
                    <a:pt x="35560" y="53340"/>
                  </a:lnTo>
                  <a:lnTo>
                    <a:pt x="35051" y="53340"/>
                  </a:lnTo>
                  <a:lnTo>
                    <a:pt x="42889" y="44196"/>
                  </a:lnTo>
                  <a:lnTo>
                    <a:pt x="42672" y="44196"/>
                  </a:lnTo>
                  <a:lnTo>
                    <a:pt x="44195" y="42672"/>
                  </a:lnTo>
                  <a:lnTo>
                    <a:pt x="44450" y="42672"/>
                  </a:lnTo>
                  <a:lnTo>
                    <a:pt x="53339" y="35052"/>
                  </a:lnTo>
                  <a:lnTo>
                    <a:pt x="57912" y="33528"/>
                  </a:lnTo>
                  <a:lnTo>
                    <a:pt x="62484" y="30480"/>
                  </a:lnTo>
                  <a:lnTo>
                    <a:pt x="80772" y="25908"/>
                  </a:lnTo>
                  <a:close/>
                </a:path>
                <a:path w="1801495" h="609600">
                  <a:moveTo>
                    <a:pt x="1794357" y="51816"/>
                  </a:moveTo>
                  <a:lnTo>
                    <a:pt x="1766315" y="51816"/>
                  </a:lnTo>
                  <a:lnTo>
                    <a:pt x="1772412" y="64008"/>
                  </a:lnTo>
                  <a:lnTo>
                    <a:pt x="1773936" y="68580"/>
                  </a:lnTo>
                  <a:lnTo>
                    <a:pt x="1776984" y="80772"/>
                  </a:lnTo>
                  <a:lnTo>
                    <a:pt x="1776984" y="609600"/>
                  </a:lnTo>
                  <a:lnTo>
                    <a:pt x="1801367" y="609600"/>
                  </a:lnTo>
                  <a:lnTo>
                    <a:pt x="1801367" y="77724"/>
                  </a:lnTo>
                  <a:lnTo>
                    <a:pt x="1799843" y="68580"/>
                  </a:lnTo>
                  <a:lnTo>
                    <a:pt x="1798319" y="60960"/>
                  </a:lnTo>
                  <a:lnTo>
                    <a:pt x="1795272" y="53340"/>
                  </a:lnTo>
                  <a:lnTo>
                    <a:pt x="1794357" y="51816"/>
                  </a:lnTo>
                  <a:close/>
                </a:path>
                <a:path w="1801495" h="609600">
                  <a:moveTo>
                    <a:pt x="36575" y="51816"/>
                  </a:moveTo>
                  <a:lnTo>
                    <a:pt x="35051" y="53340"/>
                  </a:lnTo>
                  <a:lnTo>
                    <a:pt x="35560" y="53340"/>
                  </a:lnTo>
                  <a:lnTo>
                    <a:pt x="36575" y="51816"/>
                  </a:lnTo>
                  <a:close/>
                </a:path>
                <a:path w="1801495" h="609600">
                  <a:moveTo>
                    <a:pt x="1759330" y="43561"/>
                  </a:moveTo>
                  <a:lnTo>
                    <a:pt x="1766315" y="53340"/>
                  </a:lnTo>
                  <a:lnTo>
                    <a:pt x="1766315" y="51816"/>
                  </a:lnTo>
                  <a:lnTo>
                    <a:pt x="1794357" y="51816"/>
                  </a:lnTo>
                  <a:lnTo>
                    <a:pt x="1790700" y="45720"/>
                  </a:lnTo>
                  <a:lnTo>
                    <a:pt x="1789938" y="44196"/>
                  </a:lnTo>
                  <a:lnTo>
                    <a:pt x="1760219" y="44196"/>
                  </a:lnTo>
                  <a:lnTo>
                    <a:pt x="1759330" y="43561"/>
                  </a:lnTo>
                  <a:close/>
                </a:path>
                <a:path w="1801495" h="609600">
                  <a:moveTo>
                    <a:pt x="44195" y="42672"/>
                  </a:moveTo>
                  <a:lnTo>
                    <a:pt x="42672" y="44196"/>
                  </a:lnTo>
                  <a:lnTo>
                    <a:pt x="43492" y="43492"/>
                  </a:lnTo>
                  <a:lnTo>
                    <a:pt x="44195" y="42672"/>
                  </a:lnTo>
                  <a:close/>
                </a:path>
                <a:path w="1801495" h="609600">
                  <a:moveTo>
                    <a:pt x="43492" y="43492"/>
                  </a:moveTo>
                  <a:lnTo>
                    <a:pt x="42672" y="44196"/>
                  </a:lnTo>
                  <a:lnTo>
                    <a:pt x="42889" y="44196"/>
                  </a:lnTo>
                  <a:lnTo>
                    <a:pt x="43492" y="43492"/>
                  </a:lnTo>
                  <a:close/>
                </a:path>
                <a:path w="1801495" h="609600">
                  <a:moveTo>
                    <a:pt x="1758695" y="42672"/>
                  </a:moveTo>
                  <a:lnTo>
                    <a:pt x="1759330" y="43561"/>
                  </a:lnTo>
                  <a:lnTo>
                    <a:pt x="1760219" y="44196"/>
                  </a:lnTo>
                  <a:lnTo>
                    <a:pt x="1758695" y="42672"/>
                  </a:lnTo>
                  <a:close/>
                </a:path>
                <a:path w="1801495" h="609600">
                  <a:moveTo>
                    <a:pt x="1789176" y="42672"/>
                  </a:moveTo>
                  <a:lnTo>
                    <a:pt x="1758695" y="42672"/>
                  </a:lnTo>
                  <a:lnTo>
                    <a:pt x="1760219" y="44196"/>
                  </a:lnTo>
                  <a:lnTo>
                    <a:pt x="1789938" y="44196"/>
                  </a:lnTo>
                  <a:lnTo>
                    <a:pt x="1789176" y="42672"/>
                  </a:lnTo>
                  <a:close/>
                </a:path>
                <a:path w="1801495" h="609600">
                  <a:moveTo>
                    <a:pt x="1716024" y="0"/>
                  </a:moveTo>
                  <a:lnTo>
                    <a:pt x="85343" y="0"/>
                  </a:lnTo>
                  <a:lnTo>
                    <a:pt x="76200" y="1524"/>
                  </a:lnTo>
                  <a:lnTo>
                    <a:pt x="68579" y="3048"/>
                  </a:lnTo>
                  <a:lnTo>
                    <a:pt x="59436" y="4572"/>
                  </a:lnTo>
                  <a:lnTo>
                    <a:pt x="44195" y="10668"/>
                  </a:lnTo>
                  <a:lnTo>
                    <a:pt x="36575" y="15240"/>
                  </a:lnTo>
                  <a:lnTo>
                    <a:pt x="25907" y="24384"/>
                  </a:lnTo>
                  <a:lnTo>
                    <a:pt x="25907" y="25908"/>
                  </a:lnTo>
                  <a:lnTo>
                    <a:pt x="1722119" y="25908"/>
                  </a:lnTo>
                  <a:lnTo>
                    <a:pt x="1740407" y="30480"/>
                  </a:lnTo>
                  <a:lnTo>
                    <a:pt x="1749552" y="36576"/>
                  </a:lnTo>
                  <a:lnTo>
                    <a:pt x="1759330" y="43561"/>
                  </a:lnTo>
                  <a:lnTo>
                    <a:pt x="1758695" y="42672"/>
                  </a:lnTo>
                  <a:lnTo>
                    <a:pt x="1789176" y="42672"/>
                  </a:lnTo>
                  <a:lnTo>
                    <a:pt x="1787652" y="39624"/>
                  </a:lnTo>
                  <a:lnTo>
                    <a:pt x="1787652" y="38100"/>
                  </a:lnTo>
                  <a:lnTo>
                    <a:pt x="1786127" y="38100"/>
                  </a:lnTo>
                  <a:lnTo>
                    <a:pt x="1776984" y="25908"/>
                  </a:lnTo>
                  <a:lnTo>
                    <a:pt x="1775460" y="24384"/>
                  </a:lnTo>
                  <a:lnTo>
                    <a:pt x="1763267" y="15240"/>
                  </a:lnTo>
                  <a:lnTo>
                    <a:pt x="1755648" y="10668"/>
                  </a:lnTo>
                  <a:lnTo>
                    <a:pt x="1732788" y="1524"/>
                  </a:lnTo>
                  <a:lnTo>
                    <a:pt x="1723643" y="1524"/>
                  </a:lnTo>
                  <a:lnTo>
                    <a:pt x="1716024" y="0"/>
                  </a:lnTo>
                  <a:close/>
                </a:path>
                <a:path w="1801495" h="609600">
                  <a:moveTo>
                    <a:pt x="44450" y="42672"/>
                  </a:moveTo>
                  <a:lnTo>
                    <a:pt x="44195" y="42672"/>
                  </a:lnTo>
                  <a:lnTo>
                    <a:pt x="43492" y="43492"/>
                  </a:lnTo>
                  <a:lnTo>
                    <a:pt x="44450" y="42672"/>
                  </a:lnTo>
                  <a:close/>
                </a:path>
              </a:pathLst>
            </a:custGeom>
            <a:solidFill>
              <a:srgbClr val="4F81BD"/>
            </a:solidFill>
          </p:spPr>
          <p:txBody>
            <a:bodyPr wrap="square" lIns="0" tIns="0" rIns="0" bIns="0" rtlCol="0"/>
            <a:lstStyle/>
            <a:p>
              <a:endParaRPr/>
            </a:p>
          </p:txBody>
        </p:sp>
        <p:sp>
          <p:nvSpPr>
            <p:cNvPr id="105" name="object 26"/>
            <p:cNvSpPr txBox="1"/>
            <p:nvPr/>
          </p:nvSpPr>
          <p:spPr>
            <a:xfrm>
              <a:off x="2343770" y="2575605"/>
              <a:ext cx="1831801" cy="798343"/>
            </a:xfrm>
            <a:prstGeom prst="rect">
              <a:avLst/>
            </a:prstGeom>
          </p:spPr>
          <p:txBody>
            <a:bodyPr vert="horz" wrap="square" lIns="0" tIns="69262" rIns="0" bIns="0" rtlCol="0">
              <a:spAutoFit/>
            </a:bodyPr>
            <a:lstStyle/>
            <a:p>
              <a:pPr algn="ctr">
                <a:spcBef>
                  <a:spcPts val="544"/>
                </a:spcBef>
              </a:pPr>
              <a:r>
                <a:rPr lang="tr-TR" sz="1300" spc="-53" dirty="0">
                  <a:latin typeface="Arial"/>
                  <a:cs typeface="Arial"/>
                </a:rPr>
                <a:t>Dr. </a:t>
              </a:r>
              <a:r>
                <a:rPr lang="tr-TR" sz="1300" spc="-53" dirty="0" err="1">
                  <a:latin typeface="Arial"/>
                  <a:cs typeface="Arial"/>
                </a:rPr>
                <a:t>Öğr</a:t>
              </a:r>
              <a:r>
                <a:rPr lang="tr-TR" sz="1300" spc="-53" dirty="0">
                  <a:latin typeface="Arial"/>
                  <a:cs typeface="Arial"/>
                </a:rPr>
                <a:t>. Üyesi </a:t>
              </a:r>
            </a:p>
            <a:p>
              <a:pPr algn="ctr">
                <a:spcBef>
                  <a:spcPts val="544"/>
                </a:spcBef>
              </a:pPr>
              <a:r>
                <a:rPr lang="tr-TR" sz="1300" spc="-53" dirty="0" err="1">
                  <a:latin typeface="Arial"/>
                  <a:cs typeface="Arial"/>
                </a:rPr>
                <a:t>Sidar</a:t>
              </a:r>
              <a:r>
                <a:rPr lang="tr-TR" sz="1300" spc="-53" dirty="0">
                  <a:latin typeface="Arial"/>
                  <a:cs typeface="Arial"/>
                </a:rPr>
                <a:t> GÜL</a:t>
              </a:r>
            </a:p>
            <a:p>
              <a:pPr algn="ctr">
                <a:spcBef>
                  <a:spcPts val="544"/>
                </a:spcBef>
              </a:pPr>
              <a:r>
                <a:rPr lang="tr-TR" sz="1300" b="1" spc="-53" dirty="0">
                  <a:solidFill>
                    <a:srgbClr val="FF0000"/>
                  </a:solidFill>
                  <a:latin typeface="Arial"/>
                  <a:cs typeface="Arial"/>
                </a:rPr>
                <a:t>Gerçekleştirme Görevlisi</a:t>
              </a:r>
              <a:endParaRPr sz="1300" b="1" dirty="0">
                <a:solidFill>
                  <a:srgbClr val="FF0000"/>
                </a:solidFill>
                <a:latin typeface="Arial"/>
                <a:cs typeface="Arial"/>
              </a:endParaRPr>
            </a:p>
          </p:txBody>
        </p:sp>
        <p:sp>
          <p:nvSpPr>
            <p:cNvPr id="106" name="object 37"/>
            <p:cNvSpPr/>
            <p:nvPr/>
          </p:nvSpPr>
          <p:spPr>
            <a:xfrm>
              <a:off x="2180774" y="3359551"/>
              <a:ext cx="1873316" cy="14397"/>
            </a:xfrm>
            <a:custGeom>
              <a:avLst/>
              <a:gdLst/>
              <a:ahLst/>
              <a:cxnLst/>
              <a:rect l="l" t="t" r="r" b="b"/>
              <a:pathLst>
                <a:path w="1699260" h="10794">
                  <a:moveTo>
                    <a:pt x="2949" y="2029"/>
                  </a:moveTo>
                  <a:lnTo>
                    <a:pt x="7087" y="4877"/>
                  </a:lnTo>
                  <a:lnTo>
                    <a:pt x="16663" y="6878"/>
                  </a:lnTo>
                  <a:lnTo>
                    <a:pt x="13898" y="6187"/>
                  </a:lnTo>
                  <a:lnTo>
                    <a:pt x="9326" y="4663"/>
                  </a:lnTo>
                  <a:lnTo>
                    <a:pt x="6278" y="3139"/>
                  </a:lnTo>
                  <a:lnTo>
                    <a:pt x="2949" y="2029"/>
                  </a:lnTo>
                  <a:close/>
                </a:path>
                <a:path w="1699260" h="10794">
                  <a:moveTo>
                    <a:pt x="0" y="0"/>
                  </a:moveTo>
                  <a:lnTo>
                    <a:pt x="292" y="201"/>
                  </a:lnTo>
                  <a:lnTo>
                    <a:pt x="0" y="0"/>
                  </a:lnTo>
                  <a:close/>
                </a:path>
                <a:path w="1699260" h="10794">
                  <a:moveTo>
                    <a:pt x="1699199" y="974"/>
                  </a:moveTo>
                  <a:lnTo>
                    <a:pt x="1691822" y="4663"/>
                  </a:lnTo>
                  <a:lnTo>
                    <a:pt x="1687709" y="6034"/>
                  </a:lnTo>
                  <a:lnTo>
                    <a:pt x="1693417" y="4877"/>
                  </a:lnTo>
                  <a:lnTo>
                    <a:pt x="1699199" y="974"/>
                  </a:lnTo>
                  <a:close/>
                </a:path>
                <a:path w="1699260" h="10794">
                  <a:moveTo>
                    <a:pt x="1671911" y="9235"/>
                  </a:moveTo>
                  <a:lnTo>
                    <a:pt x="35200" y="10752"/>
                  </a:lnTo>
                  <a:lnTo>
                    <a:pt x="1664424" y="10752"/>
                  </a:lnTo>
                  <a:lnTo>
                    <a:pt x="1671911" y="9235"/>
                  </a:lnTo>
                  <a:close/>
                </a:path>
              </a:pathLst>
            </a:custGeom>
            <a:solidFill>
              <a:srgbClr val="4F81BD"/>
            </a:solidFill>
          </p:spPr>
          <p:txBody>
            <a:bodyPr wrap="square" lIns="0" tIns="0" rIns="0" bIns="0" rtlCol="0"/>
            <a:lstStyle/>
            <a:p>
              <a:endParaRPr/>
            </a:p>
          </p:txBody>
        </p:sp>
        <p:sp>
          <p:nvSpPr>
            <p:cNvPr id="107" name="object 38"/>
            <p:cNvSpPr/>
            <p:nvPr/>
          </p:nvSpPr>
          <p:spPr>
            <a:xfrm>
              <a:off x="2140443" y="3351542"/>
              <a:ext cx="1955920" cy="47424"/>
            </a:xfrm>
            <a:custGeom>
              <a:avLst/>
              <a:gdLst/>
              <a:ahLst/>
              <a:cxnLst/>
              <a:rect l="l" t="t" r="r" b="b"/>
              <a:pathLst>
                <a:path w="1774189" h="35560">
                  <a:moveTo>
                    <a:pt x="27622" y="0"/>
                  </a:moveTo>
                  <a:lnTo>
                    <a:pt x="0" y="0"/>
                  </a:lnTo>
                  <a:lnTo>
                    <a:pt x="4762" y="7620"/>
                  </a:lnTo>
                  <a:lnTo>
                    <a:pt x="6286" y="7620"/>
                  </a:lnTo>
                  <a:lnTo>
                    <a:pt x="7810" y="9143"/>
                  </a:lnTo>
                  <a:lnTo>
                    <a:pt x="21526" y="19812"/>
                  </a:lnTo>
                  <a:lnTo>
                    <a:pt x="36766" y="28956"/>
                  </a:lnTo>
                  <a:lnTo>
                    <a:pt x="45910" y="32004"/>
                  </a:lnTo>
                  <a:lnTo>
                    <a:pt x="64198" y="35052"/>
                  </a:lnTo>
                  <a:lnTo>
                    <a:pt x="1711642" y="35052"/>
                  </a:lnTo>
                  <a:lnTo>
                    <a:pt x="1720786" y="33528"/>
                  </a:lnTo>
                  <a:lnTo>
                    <a:pt x="1739074" y="27432"/>
                  </a:lnTo>
                  <a:lnTo>
                    <a:pt x="1746694" y="24384"/>
                  </a:lnTo>
                  <a:lnTo>
                    <a:pt x="1754314" y="18288"/>
                  </a:lnTo>
                  <a:lnTo>
                    <a:pt x="1756346" y="16764"/>
                  </a:lnTo>
                  <a:lnTo>
                    <a:pt x="64198" y="16764"/>
                  </a:lnTo>
                  <a:lnTo>
                    <a:pt x="64198" y="15240"/>
                  </a:lnTo>
                  <a:lnTo>
                    <a:pt x="56578" y="13716"/>
                  </a:lnTo>
                  <a:lnTo>
                    <a:pt x="50482" y="12192"/>
                  </a:lnTo>
                  <a:lnTo>
                    <a:pt x="45910" y="10668"/>
                  </a:lnTo>
                  <a:lnTo>
                    <a:pt x="42862" y="9143"/>
                  </a:lnTo>
                  <a:lnTo>
                    <a:pt x="38290" y="7620"/>
                  </a:lnTo>
                  <a:lnTo>
                    <a:pt x="36766" y="6096"/>
                  </a:lnTo>
                  <a:lnTo>
                    <a:pt x="30670" y="3048"/>
                  </a:lnTo>
                  <a:lnTo>
                    <a:pt x="27622" y="0"/>
                  </a:lnTo>
                  <a:close/>
                </a:path>
                <a:path w="1774189" h="35560">
                  <a:moveTo>
                    <a:pt x="1773957" y="0"/>
                  </a:moveTo>
                  <a:lnTo>
                    <a:pt x="1746694" y="0"/>
                  </a:lnTo>
                  <a:lnTo>
                    <a:pt x="1745170" y="1524"/>
                  </a:lnTo>
                  <a:lnTo>
                    <a:pt x="1742122" y="3048"/>
                  </a:lnTo>
                  <a:lnTo>
                    <a:pt x="64198" y="16764"/>
                  </a:lnTo>
                  <a:lnTo>
                    <a:pt x="1756346" y="16764"/>
                  </a:lnTo>
                  <a:lnTo>
                    <a:pt x="1766506" y="9143"/>
                  </a:lnTo>
                  <a:lnTo>
                    <a:pt x="1768030" y="7620"/>
                  </a:lnTo>
                  <a:lnTo>
                    <a:pt x="1773957" y="0"/>
                  </a:lnTo>
                  <a:close/>
                </a:path>
              </a:pathLst>
            </a:custGeom>
            <a:solidFill>
              <a:srgbClr val="FFFFFF"/>
            </a:solidFill>
          </p:spPr>
          <p:txBody>
            <a:bodyPr wrap="square" lIns="0" tIns="0" rIns="0" bIns="0" rtlCol="0"/>
            <a:lstStyle/>
            <a:p>
              <a:endParaRPr/>
            </a:p>
          </p:txBody>
        </p:sp>
        <p:sp>
          <p:nvSpPr>
            <p:cNvPr id="108" name="object 39"/>
            <p:cNvSpPr/>
            <p:nvPr/>
          </p:nvSpPr>
          <p:spPr>
            <a:xfrm>
              <a:off x="2140443" y="3374915"/>
              <a:ext cx="1955920" cy="0"/>
            </a:xfrm>
            <a:custGeom>
              <a:avLst/>
              <a:gdLst/>
              <a:ahLst/>
              <a:cxnLst/>
              <a:rect l="l" t="t" r="r" b="b"/>
              <a:pathLst>
                <a:path w="1774189">
                  <a:moveTo>
                    <a:pt x="0" y="0"/>
                  </a:moveTo>
                  <a:lnTo>
                    <a:pt x="1773957" y="0"/>
                  </a:lnTo>
                </a:path>
              </a:pathLst>
            </a:custGeom>
            <a:ln w="35052">
              <a:solidFill>
                <a:srgbClr val="FFFFFF"/>
              </a:solidFill>
            </a:ln>
          </p:spPr>
          <p:txBody>
            <a:bodyPr wrap="square" lIns="0" tIns="0" rIns="0" bIns="0" rtlCol="0"/>
            <a:lstStyle/>
            <a:p>
              <a:endParaRPr/>
            </a:p>
          </p:txBody>
        </p:sp>
        <p:sp>
          <p:nvSpPr>
            <p:cNvPr id="109" name="object 40"/>
            <p:cNvSpPr/>
            <p:nvPr/>
          </p:nvSpPr>
          <p:spPr>
            <a:xfrm>
              <a:off x="2280102" y="3351543"/>
              <a:ext cx="1959001" cy="184953"/>
            </a:xfrm>
            <a:prstGeom prst="rect">
              <a:avLst/>
            </a:prstGeom>
            <a:blipFill>
              <a:blip r:embed="rId5" cstate="print"/>
              <a:stretch>
                <a:fillRect/>
              </a:stretch>
            </a:blipFill>
          </p:spPr>
          <p:txBody>
            <a:bodyPr wrap="square" lIns="0" tIns="0" rIns="0" bIns="0" rtlCol="0"/>
            <a:lstStyle/>
            <a:p>
              <a:endParaRPr/>
            </a:p>
          </p:txBody>
        </p:sp>
        <p:sp>
          <p:nvSpPr>
            <p:cNvPr id="110" name="object 41"/>
            <p:cNvSpPr/>
            <p:nvPr/>
          </p:nvSpPr>
          <p:spPr>
            <a:xfrm>
              <a:off x="2266660" y="3351542"/>
              <a:ext cx="1986023" cy="201553"/>
            </a:xfrm>
            <a:custGeom>
              <a:avLst/>
              <a:gdLst/>
              <a:ahLst/>
              <a:cxnLst/>
              <a:rect l="l" t="t" r="r" b="b"/>
              <a:pathLst>
                <a:path w="1801495" h="151130">
                  <a:moveTo>
                    <a:pt x="25907" y="0"/>
                  </a:moveTo>
                  <a:lnTo>
                    <a:pt x="0" y="0"/>
                  </a:lnTo>
                  <a:lnTo>
                    <a:pt x="0" y="74676"/>
                  </a:lnTo>
                  <a:lnTo>
                    <a:pt x="15239" y="114300"/>
                  </a:lnTo>
                  <a:lnTo>
                    <a:pt x="45719" y="141732"/>
                  </a:lnTo>
                  <a:lnTo>
                    <a:pt x="70103" y="149352"/>
                  </a:lnTo>
                  <a:lnTo>
                    <a:pt x="77724" y="150876"/>
                  </a:lnTo>
                  <a:lnTo>
                    <a:pt x="1725167" y="150876"/>
                  </a:lnTo>
                  <a:lnTo>
                    <a:pt x="1734312" y="149352"/>
                  </a:lnTo>
                  <a:lnTo>
                    <a:pt x="1741931" y="146304"/>
                  </a:lnTo>
                  <a:lnTo>
                    <a:pt x="1749552" y="144780"/>
                  </a:lnTo>
                  <a:lnTo>
                    <a:pt x="1764791" y="135636"/>
                  </a:lnTo>
                  <a:lnTo>
                    <a:pt x="1775460" y="126492"/>
                  </a:lnTo>
                  <a:lnTo>
                    <a:pt x="86867" y="126492"/>
                  </a:lnTo>
                  <a:lnTo>
                    <a:pt x="79248" y="124968"/>
                  </a:lnTo>
                  <a:lnTo>
                    <a:pt x="73151" y="124968"/>
                  </a:lnTo>
                  <a:lnTo>
                    <a:pt x="67055" y="123443"/>
                  </a:lnTo>
                  <a:lnTo>
                    <a:pt x="62484" y="120396"/>
                  </a:lnTo>
                  <a:lnTo>
                    <a:pt x="56387" y="117348"/>
                  </a:lnTo>
                  <a:lnTo>
                    <a:pt x="51815" y="115824"/>
                  </a:lnTo>
                  <a:lnTo>
                    <a:pt x="42672" y="106680"/>
                  </a:lnTo>
                  <a:lnTo>
                    <a:pt x="42889" y="106680"/>
                  </a:lnTo>
                  <a:lnTo>
                    <a:pt x="35051" y="97536"/>
                  </a:lnTo>
                  <a:lnTo>
                    <a:pt x="32003" y="92964"/>
                  </a:lnTo>
                  <a:lnTo>
                    <a:pt x="30479" y="88392"/>
                  </a:lnTo>
                  <a:lnTo>
                    <a:pt x="27431" y="82296"/>
                  </a:lnTo>
                  <a:lnTo>
                    <a:pt x="25907" y="76200"/>
                  </a:lnTo>
                  <a:lnTo>
                    <a:pt x="25907" y="0"/>
                  </a:lnTo>
                  <a:close/>
                </a:path>
                <a:path w="1801495" h="151130">
                  <a:moveTo>
                    <a:pt x="1759330" y="107442"/>
                  </a:moveTo>
                  <a:lnTo>
                    <a:pt x="1749552" y="115824"/>
                  </a:lnTo>
                  <a:lnTo>
                    <a:pt x="1743455" y="118872"/>
                  </a:lnTo>
                  <a:lnTo>
                    <a:pt x="1738884" y="120396"/>
                  </a:lnTo>
                  <a:lnTo>
                    <a:pt x="1732788" y="123443"/>
                  </a:lnTo>
                  <a:lnTo>
                    <a:pt x="1726691" y="124968"/>
                  </a:lnTo>
                  <a:lnTo>
                    <a:pt x="1720595" y="124968"/>
                  </a:lnTo>
                  <a:lnTo>
                    <a:pt x="1714500" y="126492"/>
                  </a:lnTo>
                  <a:lnTo>
                    <a:pt x="1776984" y="126492"/>
                  </a:lnTo>
                  <a:lnTo>
                    <a:pt x="1776984" y="124968"/>
                  </a:lnTo>
                  <a:lnTo>
                    <a:pt x="1787652" y="112776"/>
                  </a:lnTo>
                  <a:lnTo>
                    <a:pt x="1790395" y="108204"/>
                  </a:lnTo>
                  <a:lnTo>
                    <a:pt x="1758695" y="108204"/>
                  </a:lnTo>
                  <a:lnTo>
                    <a:pt x="1759330" y="107442"/>
                  </a:lnTo>
                  <a:close/>
                </a:path>
                <a:path w="1801495" h="151130">
                  <a:moveTo>
                    <a:pt x="42889" y="106680"/>
                  </a:moveTo>
                  <a:lnTo>
                    <a:pt x="42672" y="106680"/>
                  </a:lnTo>
                  <a:lnTo>
                    <a:pt x="44196" y="108204"/>
                  </a:lnTo>
                  <a:lnTo>
                    <a:pt x="42889" y="106680"/>
                  </a:lnTo>
                  <a:close/>
                </a:path>
                <a:path w="1801495" h="151130">
                  <a:moveTo>
                    <a:pt x="1760219" y="106680"/>
                  </a:moveTo>
                  <a:lnTo>
                    <a:pt x="1759330" y="107442"/>
                  </a:lnTo>
                  <a:lnTo>
                    <a:pt x="1758695" y="108204"/>
                  </a:lnTo>
                  <a:lnTo>
                    <a:pt x="1760219" y="106680"/>
                  </a:lnTo>
                  <a:close/>
                </a:path>
                <a:path w="1801495" h="151130">
                  <a:moveTo>
                    <a:pt x="1791309" y="106680"/>
                  </a:moveTo>
                  <a:lnTo>
                    <a:pt x="1760219" y="106680"/>
                  </a:lnTo>
                  <a:lnTo>
                    <a:pt x="1758695" y="108204"/>
                  </a:lnTo>
                  <a:lnTo>
                    <a:pt x="1790395" y="108204"/>
                  </a:lnTo>
                  <a:lnTo>
                    <a:pt x="1791309" y="106680"/>
                  </a:lnTo>
                  <a:close/>
                </a:path>
                <a:path w="1801495" h="151130">
                  <a:moveTo>
                    <a:pt x="1801367" y="0"/>
                  </a:moveTo>
                  <a:lnTo>
                    <a:pt x="1776984" y="0"/>
                  </a:lnTo>
                  <a:lnTo>
                    <a:pt x="1776984" y="71628"/>
                  </a:lnTo>
                  <a:lnTo>
                    <a:pt x="1773936" y="83820"/>
                  </a:lnTo>
                  <a:lnTo>
                    <a:pt x="1770888" y="89916"/>
                  </a:lnTo>
                  <a:lnTo>
                    <a:pt x="1769364" y="94488"/>
                  </a:lnTo>
                  <a:lnTo>
                    <a:pt x="1766315" y="99060"/>
                  </a:lnTo>
                  <a:lnTo>
                    <a:pt x="1759330" y="107442"/>
                  </a:lnTo>
                  <a:lnTo>
                    <a:pt x="1760219" y="106680"/>
                  </a:lnTo>
                  <a:lnTo>
                    <a:pt x="1791309" y="106680"/>
                  </a:lnTo>
                  <a:lnTo>
                    <a:pt x="1792224" y="105156"/>
                  </a:lnTo>
                  <a:lnTo>
                    <a:pt x="1798319" y="89916"/>
                  </a:lnTo>
                  <a:lnTo>
                    <a:pt x="1799843" y="82296"/>
                  </a:lnTo>
                  <a:lnTo>
                    <a:pt x="1801367" y="73152"/>
                  </a:lnTo>
                  <a:lnTo>
                    <a:pt x="1801367" y="0"/>
                  </a:lnTo>
                  <a:close/>
                </a:path>
              </a:pathLst>
            </a:custGeom>
            <a:solidFill>
              <a:srgbClr val="4F81BD"/>
            </a:solidFill>
          </p:spPr>
          <p:txBody>
            <a:bodyPr wrap="square" lIns="0" tIns="0" rIns="0" bIns="0" rtlCol="0"/>
            <a:lstStyle/>
            <a:p>
              <a:endParaRPr/>
            </a:p>
          </p:txBody>
        </p:sp>
      </p:grpSp>
      <p:pic>
        <p:nvPicPr>
          <p:cNvPr id="111" name="Picture 2" descr="Prof.Dr. TEKİN ŞAHİN | Siirt Üniversitesi">
            <a:extLst>
              <a:ext uri="{FF2B5EF4-FFF2-40B4-BE49-F238E27FC236}">
                <a16:creationId xmlns:a16="http://schemas.microsoft.com/office/drawing/2014/main" id="{9A44349F-4187-3A99-7F58-8D70E2183653}"/>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169071" y="85047"/>
            <a:ext cx="1154768" cy="1086840"/>
          </a:xfrm>
          <a:prstGeom prst="rect">
            <a:avLst/>
          </a:prstGeom>
          <a:noFill/>
          <a:extLst>
            <a:ext uri="{909E8E84-426E-40DD-AFC4-6F175D3DCCD1}">
              <a14:hiddenFill xmlns:a14="http://schemas.microsoft.com/office/drawing/2010/main">
                <a:solidFill>
                  <a:srgbClr val="FFFFFF"/>
                </a:solidFill>
              </a14:hiddenFill>
            </a:ext>
          </a:extLst>
        </p:spPr>
      </p:pic>
      <p:pic>
        <p:nvPicPr>
          <p:cNvPr id="112" name="Picture 2">
            <a:extLst>
              <a:ext uri="{FF2B5EF4-FFF2-40B4-BE49-F238E27FC236}">
                <a16:creationId xmlns:a16="http://schemas.microsoft.com/office/drawing/2014/main" id="{65F198E1-9AE7-E48E-8021-F4FF15C62166}"/>
              </a:ext>
              <a:ext uri="{C183D7F6-B498-43B3-948B-1728B52AA6E4}">
                <adec:decorative xmlns="" xmlns:adec="http://schemas.microsoft.com/office/drawing/2017/decorative" val="1"/>
              </a:ext>
            </a:extLst>
          </p:cNvPr>
          <p:cNvPicPr>
            <a:picLocks noChangeAspect="1" noChangeArrowheads="1"/>
          </p:cNvPicPr>
          <p:nvPr/>
        </p:nvPicPr>
        <p:blipFill>
          <a:blip r:embed="rId14" cstate="print">
            <a:extLst>
              <a:ext uri="{BEBA8EAE-BF5A-486C-A8C5-ECC9F3942E4B}">
                <a14:imgProps xmlns:a14="http://schemas.microsoft.com/office/drawing/2010/main">
                  <a14:imgLayer r:embed="rId15">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6221902" y="1434089"/>
            <a:ext cx="1077531" cy="848373"/>
          </a:xfrm>
          <a:prstGeom prst="rect">
            <a:avLst/>
          </a:prstGeom>
          <a:solidFill>
            <a:schemeClr val="accent1"/>
          </a:solidFill>
        </p:spPr>
      </p:pic>
      <p:pic>
        <p:nvPicPr>
          <p:cNvPr id="113" name="Picture 4">
            <a:extLst>
              <a:ext uri="{FF2B5EF4-FFF2-40B4-BE49-F238E27FC236}">
                <a16:creationId xmlns:a16="http://schemas.microsoft.com/office/drawing/2014/main" id="{8D124251-180A-3CA8-6090-96A5AE10CF3F}"/>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101044" y="2262981"/>
            <a:ext cx="1401905" cy="1382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4" name="Picture 6">
            <a:extLst>
              <a:ext uri="{FF2B5EF4-FFF2-40B4-BE49-F238E27FC236}">
                <a16:creationId xmlns:a16="http://schemas.microsoft.com/office/drawing/2014/main" id="{FB3AAC70-FA74-947C-A8A6-1542AD92B1F8}"/>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318486" y="2155857"/>
            <a:ext cx="1512697" cy="1386737"/>
          </a:xfrm>
          <a:prstGeom prst="rect">
            <a:avLst/>
          </a:prstGeom>
          <a:noFill/>
          <a:extLst>
            <a:ext uri="{909E8E84-426E-40DD-AFC4-6F175D3DCCD1}">
              <a14:hiddenFill xmlns:a14="http://schemas.microsoft.com/office/drawing/2010/main">
                <a:solidFill>
                  <a:srgbClr val="FFFFFF"/>
                </a:solidFill>
              </a14:hiddenFill>
            </a:ext>
          </a:extLst>
        </p:spPr>
      </p:pic>
      <p:pic>
        <p:nvPicPr>
          <p:cNvPr id="115" name="Picture 10" descr="-davut-kurt">
            <a:extLst>
              <a:ext uri="{FF2B5EF4-FFF2-40B4-BE49-F238E27FC236}">
                <a16:creationId xmlns:a16="http://schemas.microsoft.com/office/drawing/2014/main" id="{677DEFDF-12A8-E0FA-3197-97E69F8592FD}"/>
              </a:ext>
            </a:extLst>
          </p:cNvPr>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161446" y="3859505"/>
            <a:ext cx="1230779" cy="104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3718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2884983" y="136554"/>
            <a:ext cx="5593029" cy="461665"/>
          </a:xfrm>
          <a:prstGeom prst="rect">
            <a:avLst/>
          </a:prstGeom>
          <a:noFill/>
        </p:spPr>
        <p:txBody>
          <a:bodyPr wrap="square" rtlCol="0">
            <a:spAutoFit/>
          </a:bodyPr>
          <a:lstStyle/>
          <a:p>
            <a:r>
              <a:rPr lang="tr-TR" sz="2400" b="1" dirty="0"/>
              <a:t>BAP KOMİSYONU (2024 Yılı)</a:t>
            </a:r>
          </a:p>
        </p:txBody>
      </p:sp>
      <p:sp>
        <p:nvSpPr>
          <p:cNvPr id="20" name="19 Slayt Numarası Yer Tutucusu"/>
          <p:cNvSpPr>
            <a:spLocks noGrp="1"/>
          </p:cNvSpPr>
          <p:nvPr>
            <p:ph type="sldNum" sz="quarter" idx="12"/>
          </p:nvPr>
        </p:nvSpPr>
        <p:spPr/>
        <p:txBody>
          <a:bodyPr/>
          <a:lstStyle/>
          <a:p>
            <a:fld id="{B3BF8EA4-8A69-4270-8123-1D095C65A064}" type="slidenum">
              <a:rPr lang="tr-TR" smtClean="0"/>
              <a:pPr/>
              <a:t>4</a:t>
            </a:fld>
            <a:endParaRPr lang="tr-TR"/>
          </a:p>
        </p:txBody>
      </p:sp>
      <p:graphicFrame>
        <p:nvGraphicFramePr>
          <p:cNvPr id="9" name="Tablo 8"/>
          <p:cNvGraphicFramePr>
            <a:graphicFrameLocks noGrp="1"/>
          </p:cNvGraphicFramePr>
          <p:nvPr>
            <p:extLst>
              <p:ext uri="{D42A27DB-BD31-4B8C-83A1-F6EECF244321}">
                <p14:modId xmlns:p14="http://schemas.microsoft.com/office/powerpoint/2010/main" val="958481165"/>
              </p:ext>
            </p:extLst>
          </p:nvPr>
        </p:nvGraphicFramePr>
        <p:xfrm>
          <a:off x="309283" y="766916"/>
          <a:ext cx="9547412" cy="5898295"/>
        </p:xfrm>
        <a:graphic>
          <a:graphicData uri="http://schemas.openxmlformats.org/drawingml/2006/table">
            <a:tbl>
              <a:tblPr/>
              <a:tblGrid>
                <a:gridCol w="459327">
                  <a:extLst>
                    <a:ext uri="{9D8B030D-6E8A-4147-A177-3AD203B41FA5}">
                      <a16:colId xmlns:a16="http://schemas.microsoft.com/office/drawing/2014/main" val="594291648"/>
                    </a:ext>
                  </a:extLst>
                </a:gridCol>
                <a:gridCol w="3592581">
                  <a:extLst>
                    <a:ext uri="{9D8B030D-6E8A-4147-A177-3AD203B41FA5}">
                      <a16:colId xmlns:a16="http://schemas.microsoft.com/office/drawing/2014/main" val="589638193"/>
                    </a:ext>
                  </a:extLst>
                </a:gridCol>
                <a:gridCol w="3477751">
                  <a:extLst>
                    <a:ext uri="{9D8B030D-6E8A-4147-A177-3AD203B41FA5}">
                      <a16:colId xmlns:a16="http://schemas.microsoft.com/office/drawing/2014/main" val="2541197251"/>
                    </a:ext>
                  </a:extLst>
                </a:gridCol>
                <a:gridCol w="2017753">
                  <a:extLst>
                    <a:ext uri="{9D8B030D-6E8A-4147-A177-3AD203B41FA5}">
                      <a16:colId xmlns:a16="http://schemas.microsoft.com/office/drawing/2014/main" val="1461373446"/>
                    </a:ext>
                  </a:extLst>
                </a:gridCol>
              </a:tblGrid>
              <a:tr h="219539">
                <a:tc>
                  <a:txBody>
                    <a:bodyPr/>
                    <a:lstStyle/>
                    <a:p>
                      <a:r>
                        <a:rPr lang="tr-TR" sz="1100"/>
                        <a:t> </a:t>
                      </a:r>
                    </a:p>
                  </a:txBody>
                  <a:tcPr marL="0" marR="0" marT="0" marB="0">
                    <a:lnL>
                      <a:noFill/>
                    </a:lnL>
                    <a:lnR>
                      <a:noFill/>
                    </a:lnR>
                    <a:lnT>
                      <a:noFill/>
                    </a:lnT>
                    <a:lnB>
                      <a:noFill/>
                    </a:lnB>
                  </a:tcPr>
                </a:tc>
                <a:tc>
                  <a:txBody>
                    <a:bodyPr/>
                    <a:lstStyle/>
                    <a:p>
                      <a:pPr algn="ctr"/>
                      <a:r>
                        <a:rPr lang="tr-TR" sz="1100" b="1"/>
                        <a:t>Ünvanı/Adı/Soyadı</a:t>
                      </a:r>
                      <a:endParaRPr lang="tr-TR" sz="1100"/>
                    </a:p>
                  </a:txBody>
                  <a:tcPr marL="0" marR="0" marT="0" marB="0">
                    <a:lnL>
                      <a:noFill/>
                    </a:lnL>
                    <a:lnR>
                      <a:noFill/>
                    </a:lnR>
                    <a:lnT>
                      <a:noFill/>
                    </a:lnT>
                    <a:lnB>
                      <a:noFill/>
                    </a:lnB>
                  </a:tcPr>
                </a:tc>
                <a:tc>
                  <a:txBody>
                    <a:bodyPr/>
                    <a:lstStyle/>
                    <a:p>
                      <a:pPr algn="ctr"/>
                      <a:r>
                        <a:rPr lang="tr-TR" sz="1100" b="1"/>
                        <a:t>Görevi</a:t>
                      </a:r>
                      <a:endParaRPr lang="tr-TR" sz="1100"/>
                    </a:p>
                  </a:txBody>
                  <a:tcPr marL="0" marR="0" marT="0" marB="0">
                    <a:lnL>
                      <a:noFill/>
                    </a:lnL>
                    <a:lnR>
                      <a:noFill/>
                    </a:lnR>
                    <a:lnT>
                      <a:noFill/>
                    </a:lnT>
                    <a:lnB>
                      <a:noFill/>
                    </a:lnB>
                  </a:tcPr>
                </a:tc>
                <a:tc>
                  <a:txBody>
                    <a:bodyPr/>
                    <a:lstStyle/>
                    <a:p>
                      <a:pPr algn="ctr"/>
                      <a:r>
                        <a:rPr lang="tr-TR" sz="1100" b="1"/>
                        <a:t>Pozisyon</a:t>
                      </a:r>
                      <a:endParaRPr lang="tr-TR" sz="1100"/>
                    </a:p>
                  </a:txBody>
                  <a:tcPr marL="0" marR="0" marT="0" marB="0">
                    <a:lnL>
                      <a:noFill/>
                    </a:lnL>
                    <a:lnR>
                      <a:noFill/>
                    </a:lnR>
                    <a:lnT>
                      <a:noFill/>
                    </a:lnT>
                    <a:lnB>
                      <a:noFill/>
                    </a:lnB>
                  </a:tcPr>
                </a:tc>
                <a:extLst>
                  <a:ext uri="{0D108BD9-81ED-4DB2-BD59-A6C34878D82A}">
                    <a16:rowId xmlns:a16="http://schemas.microsoft.com/office/drawing/2014/main" val="1595603789"/>
                  </a:ext>
                </a:extLst>
              </a:tr>
              <a:tr h="438500">
                <a:tc>
                  <a:txBody>
                    <a:bodyPr/>
                    <a:lstStyle/>
                    <a:p>
                      <a:r>
                        <a:rPr lang="tr-TR" sz="1100" b="1"/>
                        <a:t>1</a:t>
                      </a:r>
                      <a:endParaRPr lang="tr-TR" sz="1100"/>
                    </a:p>
                  </a:txBody>
                  <a:tcPr marL="0" marR="0" marT="0" marB="0">
                    <a:lnL>
                      <a:noFill/>
                    </a:lnL>
                    <a:lnR>
                      <a:noFill/>
                    </a:lnR>
                    <a:lnT>
                      <a:noFill/>
                    </a:lnT>
                    <a:lnB>
                      <a:noFill/>
                    </a:lnB>
                  </a:tcPr>
                </a:tc>
                <a:tc>
                  <a:txBody>
                    <a:bodyPr/>
                    <a:lstStyle/>
                    <a:p>
                      <a:r>
                        <a:rPr lang="tr-TR" sz="1800" dirty="0"/>
                        <a:t>Prof. Dr. Tekin ŞAHİN</a:t>
                      </a:r>
                    </a:p>
                  </a:txBody>
                  <a:tcPr marL="0" marR="0" marT="0" marB="0">
                    <a:lnL>
                      <a:noFill/>
                    </a:lnL>
                    <a:lnR>
                      <a:noFill/>
                    </a:lnR>
                    <a:lnT>
                      <a:noFill/>
                    </a:lnT>
                    <a:lnB>
                      <a:noFill/>
                    </a:lnB>
                  </a:tcPr>
                </a:tc>
                <a:tc>
                  <a:txBody>
                    <a:bodyPr/>
                    <a:lstStyle/>
                    <a:p>
                      <a:r>
                        <a:rPr lang="tr-TR" sz="1800"/>
                        <a:t>REKTÖR YARDIMCISI</a:t>
                      </a:r>
                    </a:p>
                  </a:txBody>
                  <a:tcPr marL="0" marR="0" marT="0" marB="0">
                    <a:lnL>
                      <a:noFill/>
                    </a:lnL>
                    <a:lnR>
                      <a:noFill/>
                    </a:lnR>
                    <a:lnT>
                      <a:noFill/>
                    </a:lnT>
                    <a:lnB>
                      <a:noFill/>
                    </a:lnB>
                  </a:tcPr>
                </a:tc>
                <a:tc>
                  <a:txBody>
                    <a:bodyPr/>
                    <a:lstStyle/>
                    <a:p>
                      <a:pPr algn="ctr"/>
                      <a:r>
                        <a:rPr lang="tr-TR" sz="1800"/>
                        <a:t>KOMİSYON BAŞKANI</a:t>
                      </a:r>
                    </a:p>
                  </a:txBody>
                  <a:tcPr marL="0" marR="0" marT="0" marB="0">
                    <a:lnL>
                      <a:noFill/>
                    </a:lnL>
                    <a:lnR>
                      <a:noFill/>
                    </a:lnR>
                    <a:lnT>
                      <a:noFill/>
                    </a:lnT>
                    <a:lnB>
                      <a:noFill/>
                    </a:lnB>
                  </a:tcPr>
                </a:tc>
                <a:extLst>
                  <a:ext uri="{0D108BD9-81ED-4DB2-BD59-A6C34878D82A}">
                    <a16:rowId xmlns:a16="http://schemas.microsoft.com/office/drawing/2014/main" val="8382803"/>
                  </a:ext>
                </a:extLst>
              </a:tr>
              <a:tr h="657753">
                <a:tc>
                  <a:txBody>
                    <a:bodyPr/>
                    <a:lstStyle/>
                    <a:p>
                      <a:r>
                        <a:rPr lang="tr-TR" sz="1100" b="1"/>
                        <a:t>2</a:t>
                      </a:r>
                      <a:endParaRPr lang="tr-TR" sz="1100"/>
                    </a:p>
                  </a:txBody>
                  <a:tcPr marL="0" marR="0" marT="0" marB="0">
                    <a:lnL>
                      <a:noFill/>
                    </a:lnL>
                    <a:lnR>
                      <a:noFill/>
                    </a:lnR>
                    <a:lnT>
                      <a:noFill/>
                    </a:lnT>
                    <a:lnB>
                      <a:noFill/>
                    </a:lnB>
                  </a:tcPr>
                </a:tc>
                <a:tc>
                  <a:txBody>
                    <a:bodyPr/>
                    <a:lstStyle/>
                    <a:p>
                      <a:r>
                        <a:rPr lang="tr-TR" sz="1800" dirty="0"/>
                        <a:t>Doç</a:t>
                      </a:r>
                      <a:r>
                        <a:rPr lang="tr-TR" sz="1800" dirty="0" smtClean="0"/>
                        <a:t>. Dr</a:t>
                      </a:r>
                      <a:r>
                        <a:rPr lang="tr-TR" sz="1800" dirty="0"/>
                        <a:t>. Mahire BAYRAMOĞLU AKKOYUN</a:t>
                      </a:r>
                    </a:p>
                  </a:txBody>
                  <a:tcPr marL="0" marR="0" marT="0" marB="0">
                    <a:lnL>
                      <a:noFill/>
                    </a:lnL>
                    <a:lnR>
                      <a:noFill/>
                    </a:lnR>
                    <a:lnT>
                      <a:noFill/>
                    </a:lnT>
                    <a:lnB>
                      <a:noFill/>
                    </a:lnB>
                  </a:tcPr>
                </a:tc>
                <a:tc>
                  <a:txBody>
                    <a:bodyPr/>
                    <a:lstStyle/>
                    <a:p>
                      <a:r>
                        <a:rPr lang="tr-TR" sz="1800"/>
                        <a:t>KOORDİNATÖR</a:t>
                      </a:r>
                    </a:p>
                  </a:txBody>
                  <a:tcPr marL="0" marR="0" marT="0" marB="0">
                    <a:lnL>
                      <a:noFill/>
                    </a:lnL>
                    <a:lnR>
                      <a:noFill/>
                    </a:lnR>
                    <a:lnT>
                      <a:noFill/>
                    </a:lnT>
                    <a:lnB>
                      <a:noFill/>
                    </a:lnB>
                  </a:tcPr>
                </a:tc>
                <a:tc>
                  <a:txBody>
                    <a:bodyPr/>
                    <a:lstStyle/>
                    <a:p>
                      <a:pPr algn="ctr"/>
                      <a:r>
                        <a:rPr lang="tr-TR" sz="1800"/>
                        <a:t>RAPORTÖR</a:t>
                      </a:r>
                    </a:p>
                  </a:txBody>
                  <a:tcPr marL="0" marR="0" marT="0" marB="0">
                    <a:lnL>
                      <a:noFill/>
                    </a:lnL>
                    <a:lnR>
                      <a:noFill/>
                    </a:lnR>
                    <a:lnT>
                      <a:noFill/>
                    </a:lnT>
                    <a:lnB>
                      <a:noFill/>
                    </a:lnB>
                  </a:tcPr>
                </a:tc>
                <a:extLst>
                  <a:ext uri="{0D108BD9-81ED-4DB2-BD59-A6C34878D82A}">
                    <a16:rowId xmlns:a16="http://schemas.microsoft.com/office/drawing/2014/main" val="2601075284"/>
                  </a:ext>
                </a:extLst>
              </a:tr>
              <a:tr h="439077">
                <a:tc>
                  <a:txBody>
                    <a:bodyPr/>
                    <a:lstStyle/>
                    <a:p>
                      <a:r>
                        <a:rPr lang="tr-TR" sz="1100" b="1"/>
                        <a:t>3</a:t>
                      </a:r>
                      <a:endParaRPr lang="tr-TR" sz="1100"/>
                    </a:p>
                  </a:txBody>
                  <a:tcPr marL="0" marR="0" marT="0" marB="0">
                    <a:lnL>
                      <a:noFill/>
                    </a:lnL>
                    <a:lnR>
                      <a:noFill/>
                    </a:lnR>
                    <a:lnT>
                      <a:noFill/>
                    </a:lnT>
                    <a:lnB>
                      <a:noFill/>
                    </a:lnB>
                  </a:tcPr>
                </a:tc>
                <a:tc>
                  <a:txBody>
                    <a:bodyPr/>
                    <a:lstStyle/>
                    <a:p>
                      <a:r>
                        <a:rPr lang="tr-TR" sz="1800" dirty="0"/>
                        <a:t>Doç. Dr. Harun BEKTAŞ</a:t>
                      </a:r>
                    </a:p>
                  </a:txBody>
                  <a:tcPr marL="0" marR="0" marT="0" marB="0">
                    <a:lnL>
                      <a:noFill/>
                    </a:lnL>
                    <a:lnR>
                      <a:noFill/>
                    </a:lnR>
                    <a:lnT>
                      <a:noFill/>
                    </a:lnT>
                    <a:lnB>
                      <a:noFill/>
                    </a:lnB>
                  </a:tcPr>
                </a:tc>
                <a:tc>
                  <a:txBody>
                    <a:bodyPr/>
                    <a:lstStyle/>
                    <a:p>
                      <a:r>
                        <a:rPr lang="tr-TR" sz="1800"/>
                        <a:t>FEN BİLİMLERİ ENSTİTÜSÜ MÜDÜRÜ</a:t>
                      </a:r>
                    </a:p>
                  </a:txBody>
                  <a:tcPr marL="0" marR="0" marT="0" marB="0">
                    <a:lnL>
                      <a:noFill/>
                    </a:lnL>
                    <a:lnR>
                      <a:noFill/>
                    </a:lnR>
                    <a:lnT>
                      <a:noFill/>
                    </a:lnT>
                    <a:lnB>
                      <a:noFill/>
                    </a:lnB>
                  </a:tcPr>
                </a:tc>
                <a:tc>
                  <a:txBody>
                    <a:bodyPr/>
                    <a:lstStyle/>
                    <a:p>
                      <a:pPr algn="ctr"/>
                      <a:r>
                        <a:rPr lang="tr-TR" sz="1800"/>
                        <a:t>ÜYE</a:t>
                      </a:r>
                    </a:p>
                  </a:txBody>
                  <a:tcPr marL="0" marR="0" marT="0" marB="0">
                    <a:lnL>
                      <a:noFill/>
                    </a:lnL>
                    <a:lnR>
                      <a:noFill/>
                    </a:lnR>
                    <a:lnT>
                      <a:noFill/>
                    </a:lnT>
                    <a:lnB>
                      <a:noFill/>
                    </a:lnB>
                  </a:tcPr>
                </a:tc>
                <a:extLst>
                  <a:ext uri="{0D108BD9-81ED-4DB2-BD59-A6C34878D82A}">
                    <a16:rowId xmlns:a16="http://schemas.microsoft.com/office/drawing/2014/main" val="250013510"/>
                  </a:ext>
                </a:extLst>
              </a:tr>
              <a:tr h="604968">
                <a:tc>
                  <a:txBody>
                    <a:bodyPr/>
                    <a:lstStyle/>
                    <a:p>
                      <a:r>
                        <a:rPr lang="tr-TR" sz="1100" b="1"/>
                        <a:t>4</a:t>
                      </a:r>
                      <a:endParaRPr lang="tr-TR" sz="1100"/>
                    </a:p>
                  </a:txBody>
                  <a:tcPr marL="0" marR="0" marT="0" marB="0">
                    <a:lnL>
                      <a:noFill/>
                    </a:lnL>
                    <a:lnR>
                      <a:noFill/>
                    </a:lnR>
                    <a:lnT>
                      <a:noFill/>
                    </a:lnT>
                    <a:lnB>
                      <a:noFill/>
                    </a:lnB>
                  </a:tcPr>
                </a:tc>
                <a:tc>
                  <a:txBody>
                    <a:bodyPr/>
                    <a:lstStyle/>
                    <a:p>
                      <a:r>
                        <a:rPr lang="tr-TR" sz="1800" dirty="0" smtClean="0"/>
                        <a:t>Prof. Dr. </a:t>
                      </a:r>
                      <a:r>
                        <a:rPr lang="tr-TR" sz="1800" dirty="0"/>
                        <a:t>Şahap BULAK</a:t>
                      </a:r>
                    </a:p>
                  </a:txBody>
                  <a:tcPr marL="0" marR="0" marT="0" marB="0">
                    <a:lnL>
                      <a:noFill/>
                    </a:lnL>
                    <a:lnR>
                      <a:noFill/>
                    </a:lnR>
                    <a:lnT>
                      <a:noFill/>
                    </a:lnT>
                    <a:lnB>
                      <a:noFill/>
                    </a:lnB>
                  </a:tcPr>
                </a:tc>
                <a:tc>
                  <a:txBody>
                    <a:bodyPr/>
                    <a:lstStyle/>
                    <a:p>
                      <a:r>
                        <a:rPr lang="tr-TR" sz="1800"/>
                        <a:t>SOSYAL BİLİMLER ENSTİTÜSÜ MÜDÜRÜ</a:t>
                      </a:r>
                    </a:p>
                  </a:txBody>
                  <a:tcPr marL="0" marR="0" marT="0" marB="0">
                    <a:lnL>
                      <a:noFill/>
                    </a:lnL>
                    <a:lnR>
                      <a:noFill/>
                    </a:lnR>
                    <a:lnT>
                      <a:noFill/>
                    </a:lnT>
                    <a:lnB>
                      <a:noFill/>
                    </a:lnB>
                  </a:tcPr>
                </a:tc>
                <a:tc>
                  <a:txBody>
                    <a:bodyPr/>
                    <a:lstStyle/>
                    <a:p>
                      <a:pPr algn="ctr"/>
                      <a:r>
                        <a:rPr lang="tr-TR" sz="1800"/>
                        <a:t>ÜYE</a:t>
                      </a:r>
                    </a:p>
                  </a:txBody>
                  <a:tcPr marL="0" marR="0" marT="0" marB="0">
                    <a:lnL>
                      <a:noFill/>
                    </a:lnL>
                    <a:lnR>
                      <a:noFill/>
                    </a:lnR>
                    <a:lnT>
                      <a:noFill/>
                    </a:lnT>
                    <a:lnB>
                      <a:noFill/>
                    </a:lnB>
                  </a:tcPr>
                </a:tc>
                <a:extLst>
                  <a:ext uri="{0D108BD9-81ED-4DB2-BD59-A6C34878D82A}">
                    <a16:rowId xmlns:a16="http://schemas.microsoft.com/office/drawing/2014/main" val="1729671254"/>
                  </a:ext>
                </a:extLst>
              </a:tr>
              <a:tr h="604968">
                <a:tc>
                  <a:txBody>
                    <a:bodyPr/>
                    <a:lstStyle/>
                    <a:p>
                      <a:r>
                        <a:rPr lang="tr-TR" sz="1100" b="1"/>
                        <a:t>5</a:t>
                      </a:r>
                      <a:endParaRPr lang="tr-TR" sz="1100"/>
                    </a:p>
                  </a:txBody>
                  <a:tcPr marL="0" marR="0" marT="0" marB="0">
                    <a:lnL>
                      <a:noFill/>
                    </a:lnL>
                    <a:lnR>
                      <a:noFill/>
                    </a:lnR>
                    <a:lnT>
                      <a:noFill/>
                    </a:lnT>
                    <a:lnB>
                      <a:noFill/>
                    </a:lnB>
                  </a:tcPr>
                </a:tc>
                <a:tc>
                  <a:txBody>
                    <a:bodyPr/>
                    <a:lstStyle/>
                    <a:p>
                      <a:r>
                        <a:rPr lang="tr-TR" sz="1800" dirty="0"/>
                        <a:t>Prof. Dr. </a:t>
                      </a:r>
                      <a:r>
                        <a:rPr lang="tr-TR" sz="1800" dirty="0" err="1"/>
                        <a:t>Arzdar</a:t>
                      </a:r>
                      <a:r>
                        <a:rPr lang="tr-TR" sz="1800" dirty="0"/>
                        <a:t> KİRACI</a:t>
                      </a:r>
                    </a:p>
                  </a:txBody>
                  <a:tcPr marL="0" marR="0" marT="0" marB="0">
                    <a:lnL>
                      <a:noFill/>
                    </a:lnL>
                    <a:lnR>
                      <a:noFill/>
                    </a:lnR>
                    <a:lnT>
                      <a:noFill/>
                    </a:lnT>
                    <a:lnB>
                      <a:noFill/>
                    </a:lnB>
                  </a:tcPr>
                </a:tc>
                <a:tc>
                  <a:txBody>
                    <a:bodyPr/>
                    <a:lstStyle/>
                    <a:p>
                      <a:r>
                        <a:rPr lang="tr-TR" sz="1800"/>
                        <a:t>İKTİSADİ VE İDARİ BİLİMLER FAKÜLTESİ</a:t>
                      </a:r>
                    </a:p>
                  </a:txBody>
                  <a:tcPr marL="0" marR="0" marT="0" marB="0">
                    <a:lnL>
                      <a:noFill/>
                    </a:lnL>
                    <a:lnR>
                      <a:noFill/>
                    </a:lnR>
                    <a:lnT>
                      <a:noFill/>
                    </a:lnT>
                    <a:lnB>
                      <a:noFill/>
                    </a:lnB>
                  </a:tcPr>
                </a:tc>
                <a:tc>
                  <a:txBody>
                    <a:bodyPr/>
                    <a:lstStyle/>
                    <a:p>
                      <a:pPr algn="ctr"/>
                      <a:r>
                        <a:rPr lang="tr-TR" sz="1800"/>
                        <a:t>ÜYE</a:t>
                      </a:r>
                    </a:p>
                  </a:txBody>
                  <a:tcPr marL="0" marR="0" marT="0" marB="0">
                    <a:lnL>
                      <a:noFill/>
                    </a:lnL>
                    <a:lnR>
                      <a:noFill/>
                    </a:lnR>
                    <a:lnT>
                      <a:noFill/>
                    </a:lnT>
                    <a:lnB>
                      <a:noFill/>
                    </a:lnB>
                  </a:tcPr>
                </a:tc>
                <a:extLst>
                  <a:ext uri="{0D108BD9-81ED-4DB2-BD59-A6C34878D82A}">
                    <a16:rowId xmlns:a16="http://schemas.microsoft.com/office/drawing/2014/main" val="3606230109"/>
                  </a:ext>
                </a:extLst>
              </a:tr>
              <a:tr h="657753">
                <a:tc>
                  <a:txBody>
                    <a:bodyPr/>
                    <a:lstStyle/>
                    <a:p>
                      <a:r>
                        <a:rPr lang="tr-TR" sz="1100" b="1"/>
                        <a:t>6</a:t>
                      </a:r>
                      <a:endParaRPr lang="tr-TR" sz="1100"/>
                    </a:p>
                  </a:txBody>
                  <a:tcPr marL="0" marR="0" marT="0" marB="0">
                    <a:lnL>
                      <a:noFill/>
                    </a:lnL>
                    <a:lnR>
                      <a:noFill/>
                    </a:lnR>
                    <a:lnT>
                      <a:noFill/>
                    </a:lnT>
                    <a:lnB>
                      <a:noFill/>
                    </a:lnB>
                  </a:tcPr>
                </a:tc>
                <a:tc>
                  <a:txBody>
                    <a:bodyPr/>
                    <a:lstStyle/>
                    <a:p>
                      <a:r>
                        <a:rPr lang="tr-TR" sz="1800" dirty="0"/>
                        <a:t>Prof</a:t>
                      </a:r>
                      <a:r>
                        <a:rPr lang="tr-TR" sz="1800" dirty="0" smtClean="0"/>
                        <a:t>. </a:t>
                      </a:r>
                      <a:r>
                        <a:rPr lang="tr-TR" sz="1800" dirty="0" err="1" smtClean="0"/>
                        <a:t>Dr</a:t>
                      </a:r>
                      <a:r>
                        <a:rPr lang="tr-TR" sz="1800" dirty="0" smtClean="0"/>
                        <a:t> </a:t>
                      </a:r>
                      <a:r>
                        <a:rPr lang="tr-TR" sz="1800" dirty="0"/>
                        <a:t>Adnan MEMDUHOĞLU</a:t>
                      </a:r>
                    </a:p>
                  </a:txBody>
                  <a:tcPr marL="0" marR="0" marT="0" marB="0">
                    <a:lnL>
                      <a:noFill/>
                    </a:lnL>
                    <a:lnR>
                      <a:noFill/>
                    </a:lnR>
                    <a:lnT>
                      <a:noFill/>
                    </a:lnT>
                    <a:lnB>
                      <a:noFill/>
                    </a:lnB>
                  </a:tcPr>
                </a:tc>
                <a:tc>
                  <a:txBody>
                    <a:bodyPr/>
                    <a:lstStyle/>
                    <a:p>
                      <a:r>
                        <a:rPr lang="tr-TR" sz="1800" dirty="0"/>
                        <a:t>YAŞAYAN DİLLER ENSTİTÜSÜ</a:t>
                      </a:r>
                    </a:p>
                  </a:txBody>
                  <a:tcPr marL="0" marR="0" marT="0" marB="0">
                    <a:lnL>
                      <a:noFill/>
                    </a:lnL>
                    <a:lnR>
                      <a:noFill/>
                    </a:lnR>
                    <a:lnT>
                      <a:noFill/>
                    </a:lnT>
                    <a:lnB>
                      <a:noFill/>
                    </a:lnB>
                  </a:tcPr>
                </a:tc>
                <a:tc>
                  <a:txBody>
                    <a:bodyPr/>
                    <a:lstStyle/>
                    <a:p>
                      <a:pPr algn="ctr"/>
                      <a:r>
                        <a:rPr lang="tr-TR" sz="1800"/>
                        <a:t>ÜYE</a:t>
                      </a:r>
                    </a:p>
                  </a:txBody>
                  <a:tcPr marL="0" marR="0" marT="0" marB="0">
                    <a:lnL>
                      <a:noFill/>
                    </a:lnL>
                    <a:lnR>
                      <a:noFill/>
                    </a:lnR>
                    <a:lnT>
                      <a:noFill/>
                    </a:lnT>
                    <a:lnB>
                      <a:noFill/>
                    </a:lnB>
                  </a:tcPr>
                </a:tc>
                <a:extLst>
                  <a:ext uri="{0D108BD9-81ED-4DB2-BD59-A6C34878D82A}">
                    <a16:rowId xmlns:a16="http://schemas.microsoft.com/office/drawing/2014/main" val="4264702357"/>
                  </a:ext>
                </a:extLst>
              </a:tr>
              <a:tr h="438500">
                <a:tc>
                  <a:txBody>
                    <a:bodyPr/>
                    <a:lstStyle/>
                    <a:p>
                      <a:r>
                        <a:rPr lang="tr-TR" sz="1100" b="1"/>
                        <a:t>7</a:t>
                      </a:r>
                      <a:endParaRPr lang="tr-TR" sz="1100"/>
                    </a:p>
                  </a:txBody>
                  <a:tcPr marL="0" marR="0" marT="0" marB="0">
                    <a:lnL>
                      <a:noFill/>
                    </a:lnL>
                    <a:lnR>
                      <a:noFill/>
                    </a:lnR>
                    <a:lnT>
                      <a:noFill/>
                    </a:lnT>
                    <a:lnB>
                      <a:noFill/>
                    </a:lnB>
                  </a:tcPr>
                </a:tc>
                <a:tc>
                  <a:txBody>
                    <a:bodyPr/>
                    <a:lstStyle/>
                    <a:p>
                      <a:r>
                        <a:rPr lang="tr-TR" sz="1800"/>
                        <a:t>Doç. Dr. Kıvanç İRAK</a:t>
                      </a:r>
                    </a:p>
                  </a:txBody>
                  <a:tcPr marL="0" marR="0" marT="0" marB="0">
                    <a:lnL>
                      <a:noFill/>
                    </a:lnL>
                    <a:lnR>
                      <a:noFill/>
                    </a:lnR>
                    <a:lnT>
                      <a:noFill/>
                    </a:lnT>
                    <a:lnB>
                      <a:noFill/>
                    </a:lnB>
                  </a:tcPr>
                </a:tc>
                <a:tc>
                  <a:txBody>
                    <a:bodyPr/>
                    <a:lstStyle/>
                    <a:p>
                      <a:r>
                        <a:rPr lang="tr-TR" sz="1800" dirty="0"/>
                        <a:t>VETERİNER FAKÜLTESİ</a:t>
                      </a:r>
                    </a:p>
                  </a:txBody>
                  <a:tcPr marL="0" marR="0" marT="0" marB="0">
                    <a:lnL>
                      <a:noFill/>
                    </a:lnL>
                    <a:lnR>
                      <a:noFill/>
                    </a:lnR>
                    <a:lnT>
                      <a:noFill/>
                    </a:lnT>
                    <a:lnB>
                      <a:noFill/>
                    </a:lnB>
                  </a:tcPr>
                </a:tc>
                <a:tc>
                  <a:txBody>
                    <a:bodyPr/>
                    <a:lstStyle/>
                    <a:p>
                      <a:pPr algn="ctr"/>
                      <a:r>
                        <a:rPr lang="tr-TR" sz="1800"/>
                        <a:t>ÜYE</a:t>
                      </a:r>
                    </a:p>
                  </a:txBody>
                  <a:tcPr marL="0" marR="0" marT="0" marB="0">
                    <a:lnL>
                      <a:noFill/>
                    </a:lnL>
                    <a:lnR>
                      <a:noFill/>
                    </a:lnR>
                    <a:lnT>
                      <a:noFill/>
                    </a:lnT>
                    <a:lnB>
                      <a:noFill/>
                    </a:lnB>
                  </a:tcPr>
                </a:tc>
                <a:extLst>
                  <a:ext uri="{0D108BD9-81ED-4DB2-BD59-A6C34878D82A}">
                    <a16:rowId xmlns:a16="http://schemas.microsoft.com/office/drawing/2014/main" val="3939990716"/>
                  </a:ext>
                </a:extLst>
              </a:tr>
              <a:tr h="438500">
                <a:tc>
                  <a:txBody>
                    <a:bodyPr/>
                    <a:lstStyle/>
                    <a:p>
                      <a:r>
                        <a:rPr lang="tr-TR" sz="1100" b="1"/>
                        <a:t>8</a:t>
                      </a:r>
                      <a:endParaRPr lang="tr-TR" sz="1100"/>
                    </a:p>
                  </a:txBody>
                  <a:tcPr marL="0" marR="0" marT="0" marB="0">
                    <a:lnL>
                      <a:noFill/>
                    </a:lnL>
                    <a:lnR>
                      <a:noFill/>
                    </a:lnR>
                    <a:lnT>
                      <a:noFill/>
                    </a:lnT>
                    <a:lnB>
                      <a:noFill/>
                    </a:lnB>
                  </a:tcPr>
                </a:tc>
                <a:tc>
                  <a:txBody>
                    <a:bodyPr/>
                    <a:lstStyle/>
                    <a:p>
                      <a:r>
                        <a:rPr lang="tr-TR" sz="1800"/>
                        <a:t>Prof. Dr. Ali AKGÜL</a:t>
                      </a:r>
                    </a:p>
                  </a:txBody>
                  <a:tcPr marL="0" marR="0" marT="0" marB="0">
                    <a:lnL>
                      <a:noFill/>
                    </a:lnL>
                    <a:lnR>
                      <a:noFill/>
                    </a:lnR>
                    <a:lnT>
                      <a:noFill/>
                    </a:lnT>
                    <a:lnB>
                      <a:noFill/>
                    </a:lnB>
                  </a:tcPr>
                </a:tc>
                <a:tc>
                  <a:txBody>
                    <a:bodyPr/>
                    <a:lstStyle/>
                    <a:p>
                      <a:r>
                        <a:rPr lang="tr-TR" sz="1800" dirty="0"/>
                        <a:t>FEN EDEBİYAT FAKÜLTESİ</a:t>
                      </a:r>
                    </a:p>
                  </a:txBody>
                  <a:tcPr marL="0" marR="0" marT="0" marB="0">
                    <a:lnL>
                      <a:noFill/>
                    </a:lnL>
                    <a:lnR>
                      <a:noFill/>
                    </a:lnR>
                    <a:lnT>
                      <a:noFill/>
                    </a:lnT>
                    <a:lnB>
                      <a:noFill/>
                    </a:lnB>
                  </a:tcPr>
                </a:tc>
                <a:tc>
                  <a:txBody>
                    <a:bodyPr/>
                    <a:lstStyle/>
                    <a:p>
                      <a:pPr algn="ctr"/>
                      <a:r>
                        <a:rPr lang="tr-TR" sz="1800"/>
                        <a:t>ÜYE</a:t>
                      </a:r>
                    </a:p>
                  </a:txBody>
                  <a:tcPr marL="0" marR="0" marT="0" marB="0">
                    <a:lnL>
                      <a:noFill/>
                    </a:lnL>
                    <a:lnR>
                      <a:noFill/>
                    </a:lnR>
                    <a:lnT>
                      <a:noFill/>
                    </a:lnT>
                    <a:lnB>
                      <a:noFill/>
                    </a:lnB>
                  </a:tcPr>
                </a:tc>
                <a:extLst>
                  <a:ext uri="{0D108BD9-81ED-4DB2-BD59-A6C34878D82A}">
                    <a16:rowId xmlns:a16="http://schemas.microsoft.com/office/drawing/2014/main" val="2730972658"/>
                  </a:ext>
                </a:extLst>
              </a:tr>
              <a:tr h="438500">
                <a:tc>
                  <a:txBody>
                    <a:bodyPr/>
                    <a:lstStyle/>
                    <a:p>
                      <a:r>
                        <a:rPr lang="tr-TR" sz="1100" b="1"/>
                        <a:t>9</a:t>
                      </a:r>
                      <a:endParaRPr lang="tr-TR" sz="1100"/>
                    </a:p>
                  </a:txBody>
                  <a:tcPr marL="0" marR="0" marT="0" marB="0">
                    <a:lnL>
                      <a:noFill/>
                    </a:lnL>
                    <a:lnR>
                      <a:noFill/>
                    </a:lnR>
                    <a:lnT>
                      <a:noFill/>
                    </a:lnT>
                    <a:lnB>
                      <a:noFill/>
                    </a:lnB>
                  </a:tcPr>
                </a:tc>
                <a:tc>
                  <a:txBody>
                    <a:bodyPr/>
                    <a:lstStyle/>
                    <a:p>
                      <a:r>
                        <a:rPr lang="tr-TR" sz="1800"/>
                        <a:t>Doç. Dr. Naci Ömer ALAYUNT</a:t>
                      </a:r>
                    </a:p>
                  </a:txBody>
                  <a:tcPr marL="0" marR="0" marT="0" marB="0">
                    <a:lnL>
                      <a:noFill/>
                    </a:lnL>
                    <a:lnR>
                      <a:noFill/>
                    </a:lnR>
                    <a:lnT>
                      <a:noFill/>
                    </a:lnT>
                    <a:lnB>
                      <a:noFill/>
                    </a:lnB>
                  </a:tcPr>
                </a:tc>
                <a:tc>
                  <a:txBody>
                    <a:bodyPr/>
                    <a:lstStyle/>
                    <a:p>
                      <a:r>
                        <a:rPr lang="tr-TR" sz="1800" dirty="0"/>
                        <a:t>TIP FAKÜLTESİ</a:t>
                      </a:r>
                    </a:p>
                  </a:txBody>
                  <a:tcPr marL="0" marR="0" marT="0" marB="0">
                    <a:lnL>
                      <a:noFill/>
                    </a:lnL>
                    <a:lnR>
                      <a:noFill/>
                    </a:lnR>
                    <a:lnT>
                      <a:noFill/>
                    </a:lnT>
                    <a:lnB>
                      <a:noFill/>
                    </a:lnB>
                  </a:tcPr>
                </a:tc>
                <a:tc>
                  <a:txBody>
                    <a:bodyPr/>
                    <a:lstStyle/>
                    <a:p>
                      <a:pPr algn="ctr"/>
                      <a:r>
                        <a:rPr lang="tr-TR" sz="1800"/>
                        <a:t>ÜYE</a:t>
                      </a:r>
                    </a:p>
                  </a:txBody>
                  <a:tcPr marL="0" marR="0" marT="0" marB="0">
                    <a:lnL>
                      <a:noFill/>
                    </a:lnL>
                    <a:lnR>
                      <a:noFill/>
                    </a:lnR>
                    <a:lnT>
                      <a:noFill/>
                    </a:lnT>
                    <a:lnB>
                      <a:noFill/>
                    </a:lnB>
                  </a:tcPr>
                </a:tc>
                <a:extLst>
                  <a:ext uri="{0D108BD9-81ED-4DB2-BD59-A6C34878D82A}">
                    <a16:rowId xmlns:a16="http://schemas.microsoft.com/office/drawing/2014/main" val="3235051960"/>
                  </a:ext>
                </a:extLst>
              </a:tr>
              <a:tr h="302484">
                <a:tc>
                  <a:txBody>
                    <a:bodyPr/>
                    <a:lstStyle/>
                    <a:p>
                      <a:r>
                        <a:rPr lang="tr-TR" sz="1100" b="1"/>
                        <a:t>10</a:t>
                      </a:r>
                      <a:endParaRPr lang="tr-TR" sz="1100"/>
                    </a:p>
                  </a:txBody>
                  <a:tcPr marL="0" marR="0" marT="0" marB="0">
                    <a:lnL>
                      <a:noFill/>
                    </a:lnL>
                    <a:lnR>
                      <a:noFill/>
                    </a:lnR>
                    <a:lnT>
                      <a:noFill/>
                    </a:lnT>
                    <a:lnB>
                      <a:noFill/>
                    </a:lnB>
                  </a:tcPr>
                </a:tc>
                <a:tc>
                  <a:txBody>
                    <a:bodyPr/>
                    <a:lstStyle/>
                    <a:p>
                      <a:r>
                        <a:rPr lang="tr-TR" sz="1800"/>
                        <a:t>Doç. Dr. Mehmet Arif ÖZYAZICI</a:t>
                      </a:r>
                    </a:p>
                  </a:txBody>
                  <a:tcPr marL="0" marR="0" marT="0" marB="0">
                    <a:lnL>
                      <a:noFill/>
                    </a:lnL>
                    <a:lnR>
                      <a:noFill/>
                    </a:lnR>
                    <a:lnT>
                      <a:noFill/>
                    </a:lnT>
                    <a:lnB>
                      <a:noFill/>
                    </a:lnB>
                  </a:tcPr>
                </a:tc>
                <a:tc>
                  <a:txBody>
                    <a:bodyPr/>
                    <a:lstStyle/>
                    <a:p>
                      <a:r>
                        <a:rPr lang="tr-TR" sz="1800" dirty="0"/>
                        <a:t>ZİRAAT FAKÜLTESİ</a:t>
                      </a:r>
                    </a:p>
                  </a:txBody>
                  <a:tcPr marL="0" marR="0" marT="0" marB="0">
                    <a:lnL>
                      <a:noFill/>
                    </a:lnL>
                    <a:lnR>
                      <a:noFill/>
                    </a:lnR>
                    <a:lnT>
                      <a:noFill/>
                    </a:lnT>
                    <a:lnB>
                      <a:noFill/>
                    </a:lnB>
                  </a:tcPr>
                </a:tc>
                <a:tc>
                  <a:txBody>
                    <a:bodyPr/>
                    <a:lstStyle/>
                    <a:p>
                      <a:pPr algn="ctr"/>
                      <a:r>
                        <a:rPr lang="tr-TR" sz="1800" dirty="0"/>
                        <a:t>ÜYE</a:t>
                      </a:r>
                    </a:p>
                  </a:txBody>
                  <a:tcPr marL="0" marR="0" marT="0" marB="0">
                    <a:lnL>
                      <a:noFill/>
                    </a:lnL>
                    <a:lnR>
                      <a:noFill/>
                    </a:lnR>
                    <a:lnT>
                      <a:noFill/>
                    </a:lnT>
                    <a:lnB>
                      <a:noFill/>
                    </a:lnB>
                  </a:tcPr>
                </a:tc>
                <a:extLst>
                  <a:ext uri="{0D108BD9-81ED-4DB2-BD59-A6C34878D82A}">
                    <a16:rowId xmlns:a16="http://schemas.microsoft.com/office/drawing/2014/main" val="46474534"/>
                  </a:ext>
                </a:extLst>
              </a:tr>
              <a:tr h="657753">
                <a:tc>
                  <a:txBody>
                    <a:bodyPr/>
                    <a:lstStyle/>
                    <a:p>
                      <a:r>
                        <a:rPr lang="tr-TR" sz="1100" b="1"/>
                        <a:t>11</a:t>
                      </a:r>
                      <a:endParaRPr lang="tr-TR" sz="1100"/>
                    </a:p>
                  </a:txBody>
                  <a:tcPr marL="0" marR="0" marT="0" marB="0">
                    <a:lnL>
                      <a:noFill/>
                    </a:lnL>
                    <a:lnR>
                      <a:noFill/>
                    </a:lnR>
                    <a:lnT>
                      <a:noFill/>
                    </a:lnT>
                    <a:lnB>
                      <a:noFill/>
                    </a:lnB>
                  </a:tcPr>
                </a:tc>
                <a:tc>
                  <a:txBody>
                    <a:bodyPr/>
                    <a:lstStyle/>
                    <a:p>
                      <a:r>
                        <a:rPr lang="tr-TR" sz="1800"/>
                        <a:t>Prof. Dr. Orhan BAYTAR </a:t>
                      </a:r>
                    </a:p>
                  </a:txBody>
                  <a:tcPr marL="0" marR="0" marT="0" marB="0">
                    <a:lnL>
                      <a:noFill/>
                    </a:lnL>
                    <a:lnR>
                      <a:noFill/>
                    </a:lnR>
                    <a:lnT>
                      <a:noFill/>
                    </a:lnT>
                    <a:lnB>
                      <a:noFill/>
                    </a:lnB>
                  </a:tcPr>
                </a:tc>
                <a:tc>
                  <a:txBody>
                    <a:bodyPr/>
                    <a:lstStyle/>
                    <a:p>
                      <a:r>
                        <a:rPr lang="tr-TR" sz="1800" dirty="0"/>
                        <a:t>MÜHENDİSLİK-MİMARLIK FAKÜLTESİ </a:t>
                      </a:r>
                    </a:p>
                  </a:txBody>
                  <a:tcPr marL="0" marR="0" marT="0" marB="0">
                    <a:lnL>
                      <a:noFill/>
                    </a:lnL>
                    <a:lnR>
                      <a:noFill/>
                    </a:lnR>
                    <a:lnT>
                      <a:noFill/>
                    </a:lnT>
                    <a:lnB>
                      <a:noFill/>
                    </a:lnB>
                  </a:tcPr>
                </a:tc>
                <a:tc>
                  <a:txBody>
                    <a:bodyPr/>
                    <a:lstStyle/>
                    <a:p>
                      <a:pPr algn="ctr"/>
                      <a:r>
                        <a:rPr lang="tr-TR" sz="1800" dirty="0"/>
                        <a:t>ÜYE</a:t>
                      </a:r>
                    </a:p>
                  </a:txBody>
                  <a:tcPr marL="0" marR="0" marT="0" marB="0">
                    <a:lnL>
                      <a:noFill/>
                    </a:lnL>
                    <a:lnR>
                      <a:noFill/>
                    </a:lnR>
                    <a:lnT>
                      <a:noFill/>
                    </a:lnT>
                    <a:lnB>
                      <a:noFill/>
                    </a:lnB>
                  </a:tcPr>
                </a:tc>
                <a:extLst>
                  <a:ext uri="{0D108BD9-81ED-4DB2-BD59-A6C34878D82A}">
                    <a16:rowId xmlns:a16="http://schemas.microsoft.com/office/drawing/2014/main" val="878547242"/>
                  </a:ext>
                </a:extLst>
              </a:tr>
            </a:tbl>
          </a:graphicData>
        </a:graphic>
      </p:graphicFrame>
    </p:spTree>
    <p:extLst>
      <p:ext uri="{BB962C8B-B14F-4D97-AF65-F5344CB8AC3E}">
        <p14:creationId xmlns:p14="http://schemas.microsoft.com/office/powerpoint/2010/main" val="2069414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F71CB3E-BF0B-41AD-76D3-26FBDA365B5E}"/>
              </a:ext>
            </a:extLst>
          </p:cNvPr>
          <p:cNvSpPr>
            <a:spLocks noGrp="1"/>
          </p:cNvSpPr>
          <p:nvPr>
            <p:ph type="title"/>
          </p:nvPr>
        </p:nvSpPr>
        <p:spPr>
          <a:xfrm>
            <a:off x="1036772" y="187017"/>
            <a:ext cx="8251957" cy="365210"/>
          </a:xfrm>
        </p:spPr>
        <p:txBody>
          <a:bodyPr>
            <a:normAutofit fontScale="90000"/>
          </a:bodyPr>
          <a:lstStyle/>
          <a:p>
            <a:r>
              <a:rPr lang="tr-TR" dirty="0"/>
              <a:t>FİZİKİ YAPI</a:t>
            </a:r>
          </a:p>
        </p:txBody>
      </p:sp>
      <p:sp>
        <p:nvSpPr>
          <p:cNvPr id="4" name="Slayt Numarası Yer Tutucusu 3">
            <a:extLst>
              <a:ext uri="{FF2B5EF4-FFF2-40B4-BE49-F238E27FC236}">
                <a16:creationId xmlns:a16="http://schemas.microsoft.com/office/drawing/2014/main" id="{35D52350-9822-4EEF-1950-42677C570AB7}"/>
              </a:ext>
            </a:extLst>
          </p:cNvPr>
          <p:cNvSpPr>
            <a:spLocks noGrp="1"/>
          </p:cNvSpPr>
          <p:nvPr>
            <p:ph type="sldNum" sz="quarter" idx="12"/>
          </p:nvPr>
        </p:nvSpPr>
        <p:spPr/>
        <p:txBody>
          <a:bodyPr/>
          <a:lstStyle/>
          <a:p>
            <a:fld id="{B3BF8EA4-8A69-4270-8123-1D095C65A064}" type="slidenum">
              <a:rPr lang="tr-TR" smtClean="0"/>
              <a:pPr/>
              <a:t>5</a:t>
            </a:fld>
            <a:endParaRPr lang="tr-TR"/>
          </a:p>
        </p:txBody>
      </p:sp>
      <p:pic>
        <p:nvPicPr>
          <p:cNvPr id="5" name="Resim 4" descr="C:\Users\aidata\Downloads\WhatsApp Image 2024-12-19 at 15.01.24.jpeg"/>
          <p:cNvPicPr/>
          <p:nvPr/>
        </p:nvPicPr>
        <p:blipFill>
          <a:blip r:embed="rId2">
            <a:extLst>
              <a:ext uri="{28A0092B-C50C-407E-A947-70E740481C1C}">
                <a14:useLocalDpi xmlns:a14="http://schemas.microsoft.com/office/drawing/2010/main" val="0"/>
              </a:ext>
            </a:extLst>
          </a:blip>
          <a:srcRect/>
          <a:stretch>
            <a:fillRect/>
          </a:stretch>
        </p:blipFill>
        <p:spPr bwMode="auto">
          <a:xfrm>
            <a:off x="1977081" y="967899"/>
            <a:ext cx="6215449" cy="4923790"/>
          </a:xfrm>
          <a:prstGeom prst="rect">
            <a:avLst/>
          </a:prstGeom>
          <a:noFill/>
          <a:ln>
            <a:noFill/>
          </a:ln>
        </p:spPr>
      </p:pic>
    </p:spTree>
    <p:extLst>
      <p:ext uri="{BB962C8B-B14F-4D97-AF65-F5344CB8AC3E}">
        <p14:creationId xmlns:p14="http://schemas.microsoft.com/office/powerpoint/2010/main" val="8779963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93044" y="365211"/>
            <a:ext cx="8694539" cy="586259"/>
          </a:xfrm>
        </p:spPr>
        <p:txBody>
          <a:bodyPr>
            <a:normAutofit fontScale="90000"/>
          </a:bodyPr>
          <a:lstStyle/>
          <a:p>
            <a:pPr algn="ctr"/>
            <a:r>
              <a:rPr lang="tr-TR" dirty="0" smtClean="0"/>
              <a:t>BAP Koordinatörlüğü</a:t>
            </a:r>
            <a:endParaRPr lang="tr-TR" dirty="0"/>
          </a:p>
        </p:txBody>
      </p:sp>
      <p:sp>
        <p:nvSpPr>
          <p:cNvPr id="4" name="İçerik Yer Tutucusu 3"/>
          <p:cNvSpPr>
            <a:spLocks noGrp="1"/>
          </p:cNvSpPr>
          <p:nvPr>
            <p:ph sz="half" idx="2"/>
          </p:nvPr>
        </p:nvSpPr>
        <p:spPr>
          <a:xfrm>
            <a:off x="5955957" y="1742303"/>
            <a:ext cx="3431626" cy="4436090"/>
          </a:xfrm>
        </p:spPr>
        <p:txBody>
          <a:bodyPr/>
          <a:lstStyle/>
          <a:p>
            <a:r>
              <a:rPr lang="tr-TR" dirty="0" smtClean="0"/>
              <a:t>Koordinatörlüğümüz Rektörlük B Blok 1. katında yer alan 1 Koordinatör odası  ve 2 memur ofisinde hizmet vermektedir.</a:t>
            </a:r>
            <a:endParaRPr lang="tr-TR" dirty="0"/>
          </a:p>
        </p:txBody>
      </p:sp>
      <p:sp>
        <p:nvSpPr>
          <p:cNvPr id="5" name="Slayt Numarası Yer Tutucusu 4"/>
          <p:cNvSpPr>
            <a:spLocks noGrp="1"/>
          </p:cNvSpPr>
          <p:nvPr>
            <p:ph type="sldNum" sz="quarter" idx="12"/>
          </p:nvPr>
        </p:nvSpPr>
        <p:spPr/>
        <p:txBody>
          <a:bodyPr/>
          <a:lstStyle/>
          <a:p>
            <a:fld id="{B3BF8EA4-8A69-4270-8123-1D095C65A064}" type="slidenum">
              <a:rPr lang="tr-TR" smtClean="0"/>
              <a:pPr/>
              <a:t>6</a:t>
            </a:fld>
            <a:endParaRPr lang="tr-TR"/>
          </a:p>
        </p:txBody>
      </p:sp>
      <p:pic>
        <p:nvPicPr>
          <p:cNvPr id="6" name="İçerik Yer Tutucusu 5" descr="C:\Users\HP\Documents\Downloads\20200107_152714_001.jpg"/>
          <p:cNvPicPr>
            <a:picLocks noGrp="1"/>
          </p:cNvPicPr>
          <p:nvPr>
            <p:ph sz="half" idx="1"/>
          </p:nvPr>
        </p:nvPicPr>
        <p:blipFill>
          <a:blip r:embed="rId2" cstate="print"/>
          <a:srcRect/>
          <a:stretch>
            <a:fillRect/>
          </a:stretch>
        </p:blipFill>
        <p:spPr bwMode="auto">
          <a:xfrm>
            <a:off x="693044" y="1322174"/>
            <a:ext cx="5164059" cy="4510216"/>
          </a:xfrm>
          <a:prstGeom prst="rect">
            <a:avLst/>
          </a:prstGeom>
          <a:noFill/>
          <a:ln w="9525">
            <a:noFill/>
            <a:miter lim="800000"/>
            <a:headEnd/>
            <a:tailEnd/>
          </a:ln>
        </p:spPr>
      </p:pic>
    </p:spTree>
    <p:extLst>
      <p:ext uri="{BB962C8B-B14F-4D97-AF65-F5344CB8AC3E}">
        <p14:creationId xmlns:p14="http://schemas.microsoft.com/office/powerpoint/2010/main" val="27383565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98AF0101-18E9-E5F4-AD6E-50CC0EFFE1AD}"/>
              </a:ext>
            </a:extLst>
          </p:cNvPr>
          <p:cNvSpPr>
            <a:spLocks noGrp="1"/>
          </p:cNvSpPr>
          <p:nvPr>
            <p:ph idx="1"/>
          </p:nvPr>
        </p:nvSpPr>
        <p:spPr>
          <a:xfrm>
            <a:off x="382461" y="2255868"/>
            <a:ext cx="8694539" cy="5508677"/>
          </a:xfrm>
        </p:spPr>
        <p:txBody>
          <a:bodyPr>
            <a:normAutofit/>
          </a:bodyPr>
          <a:lstStyle/>
          <a:p>
            <a:pPr algn="just"/>
            <a:r>
              <a:rPr lang="tr-TR" dirty="0"/>
              <a:t>2547 sayılı Yükseköğretim Kanunu’nun 58. Maddesine dayanarak kurulan Koordinatörlüğümüz </a:t>
            </a:r>
            <a:r>
              <a:rPr lang="tr-TR" dirty="0" smtClean="0"/>
              <a:t>Üniversitemizin </a:t>
            </a:r>
            <a:r>
              <a:rPr lang="tr-TR" dirty="0"/>
              <a:t>politikası doğrultusunda, bilime katkı sunacak </a:t>
            </a:r>
            <a:r>
              <a:rPr lang="tr-TR" b="1" dirty="0"/>
              <a:t>bilimsel araştırmalara, gerekli finansman desteği sağlamakta, tüm Fakülte, Yüksekokul ve Enstitülerin yürütmekte olduğu bilimsel araştırma ve geliştirme projelerini koordine etmektedir.</a:t>
            </a:r>
          </a:p>
          <a:p>
            <a:pPr algn="just"/>
            <a:endParaRPr lang="tr-TR" dirty="0"/>
          </a:p>
          <a:p>
            <a:pPr marL="0" indent="0" algn="just">
              <a:buNone/>
            </a:pPr>
            <a:endParaRPr lang="tr-TR" dirty="0"/>
          </a:p>
        </p:txBody>
      </p:sp>
      <p:sp>
        <p:nvSpPr>
          <p:cNvPr id="4" name="Slayt Numarası Yer Tutucusu 3">
            <a:extLst>
              <a:ext uri="{FF2B5EF4-FFF2-40B4-BE49-F238E27FC236}">
                <a16:creationId xmlns:a16="http://schemas.microsoft.com/office/drawing/2014/main" id="{2F8038FB-D721-B33F-4B5A-DD13FA8DE690}"/>
              </a:ext>
            </a:extLst>
          </p:cNvPr>
          <p:cNvSpPr>
            <a:spLocks noGrp="1"/>
          </p:cNvSpPr>
          <p:nvPr>
            <p:ph type="sldNum" sz="quarter" idx="12"/>
          </p:nvPr>
        </p:nvSpPr>
        <p:spPr/>
        <p:txBody>
          <a:bodyPr/>
          <a:lstStyle/>
          <a:p>
            <a:fld id="{B3BF8EA4-8A69-4270-8123-1D095C65A064}" type="slidenum">
              <a:rPr lang="tr-TR" smtClean="0"/>
              <a:pPr/>
              <a:t>7</a:t>
            </a:fld>
            <a:endParaRPr lang="tr-TR"/>
          </a:p>
        </p:txBody>
      </p:sp>
      <p:sp>
        <p:nvSpPr>
          <p:cNvPr id="6" name="Metin kutusu 5">
            <a:extLst>
              <a:ext uri="{FF2B5EF4-FFF2-40B4-BE49-F238E27FC236}">
                <a16:creationId xmlns:a16="http://schemas.microsoft.com/office/drawing/2014/main" id="{FB141D41-3660-A7C5-0BB0-7D989C8A26BF}"/>
              </a:ext>
            </a:extLst>
          </p:cNvPr>
          <p:cNvSpPr txBox="1"/>
          <p:nvPr/>
        </p:nvSpPr>
        <p:spPr>
          <a:xfrm>
            <a:off x="1126174" y="549509"/>
            <a:ext cx="6420971" cy="523220"/>
          </a:xfrm>
          <a:prstGeom prst="rect">
            <a:avLst/>
          </a:prstGeom>
          <a:noFill/>
        </p:spPr>
        <p:txBody>
          <a:bodyPr wrap="square">
            <a:spAutoFit/>
          </a:bodyPr>
          <a:lstStyle/>
          <a:p>
            <a:r>
              <a:rPr lang="tr-TR" sz="2800" dirty="0">
                <a:solidFill>
                  <a:srgbClr val="FF0000"/>
                </a:solidFill>
              </a:rPr>
              <a:t>BİLİMSEL ARAŞTIRMA PROJELERİ BİRİMİ</a:t>
            </a:r>
          </a:p>
        </p:txBody>
      </p:sp>
    </p:spTree>
    <p:extLst>
      <p:ext uri="{BB962C8B-B14F-4D97-AF65-F5344CB8AC3E}">
        <p14:creationId xmlns:p14="http://schemas.microsoft.com/office/powerpoint/2010/main" val="16271918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DFE70F-CF72-6205-D717-39EF7D917C4E}"/>
            </a:ext>
          </a:extLst>
        </p:cNvPr>
        <p:cNvGrpSpPr/>
        <p:nvPr/>
      </p:nvGrpSpPr>
      <p:grpSpPr>
        <a:xfrm>
          <a:off x="0" y="0"/>
          <a:ext cx="0" cy="0"/>
          <a:chOff x="0" y="0"/>
          <a:chExt cx="0" cy="0"/>
        </a:xfrm>
      </p:grpSpPr>
      <p:sp>
        <p:nvSpPr>
          <p:cNvPr id="2" name="Başlık 1">
            <a:extLst>
              <a:ext uri="{FF2B5EF4-FFF2-40B4-BE49-F238E27FC236}">
                <a16:creationId xmlns:a16="http://schemas.microsoft.com/office/drawing/2014/main" id="{8DC93F8A-2BEB-C128-C3F4-A39EBA78B333}"/>
              </a:ext>
            </a:extLst>
          </p:cNvPr>
          <p:cNvSpPr>
            <a:spLocks noGrp="1"/>
          </p:cNvSpPr>
          <p:nvPr>
            <p:ph type="title"/>
          </p:nvPr>
        </p:nvSpPr>
        <p:spPr>
          <a:xfrm>
            <a:off x="1250577" y="385360"/>
            <a:ext cx="8694539" cy="786631"/>
          </a:xfrm>
        </p:spPr>
        <p:txBody>
          <a:bodyPr/>
          <a:lstStyle/>
          <a:p>
            <a:r>
              <a:rPr lang="tr-TR" b="1" dirty="0">
                <a:solidFill>
                  <a:srgbClr val="FF0000"/>
                </a:solidFill>
              </a:rPr>
              <a:t>Misyonumuz</a:t>
            </a:r>
            <a:endParaRPr lang="tr-TR" b="1" dirty="0"/>
          </a:p>
        </p:txBody>
      </p:sp>
      <p:sp>
        <p:nvSpPr>
          <p:cNvPr id="3" name="İçerik Yer Tutucusu 2">
            <a:extLst>
              <a:ext uri="{FF2B5EF4-FFF2-40B4-BE49-F238E27FC236}">
                <a16:creationId xmlns:a16="http://schemas.microsoft.com/office/drawing/2014/main" id="{CD2F2A1F-5F89-68BF-2B28-CA020EF8095B}"/>
              </a:ext>
            </a:extLst>
          </p:cNvPr>
          <p:cNvSpPr>
            <a:spLocks noGrp="1"/>
          </p:cNvSpPr>
          <p:nvPr>
            <p:ph idx="1"/>
          </p:nvPr>
        </p:nvSpPr>
        <p:spPr>
          <a:xfrm>
            <a:off x="684481" y="1734176"/>
            <a:ext cx="8036953" cy="3848493"/>
          </a:xfrm>
        </p:spPr>
        <p:txBody>
          <a:bodyPr>
            <a:normAutofit/>
          </a:bodyPr>
          <a:lstStyle/>
          <a:p>
            <a:pPr algn="just">
              <a:buFont typeface="Symbol" panose="05050102010706020507" pitchFamily="18" charset="2"/>
              <a:buChar char="·"/>
            </a:pPr>
            <a:r>
              <a:rPr lang="tr-TR" sz="2400" b="0" i="0" dirty="0">
                <a:solidFill>
                  <a:srgbClr val="333333"/>
                </a:solidFill>
                <a:effectLst/>
                <a:latin typeface="Times New Roman" panose="02020603050405020304" pitchFamily="18" charset="0"/>
                <a:cs typeface="Times New Roman" panose="02020603050405020304" pitchFamily="18" charset="0"/>
              </a:rPr>
              <a:t>Tarım ve Hayvancılık alanında İhtisaslaşan Üniversitemizin bilim politikasına katkıda bulunmak, buna uygun öncelikli araştırma alanlarını ve konularını belirlemek, araştırmacıların teknolojik, ekonomik, sosyal ve kültürel kalkınmaya katkı sağlayacak bilimsel çalışmalarını destekleyerek Üniversitemizin, bilimsel projelerin nitelik ve niceliği bakımından sayılı üniversiteler arasında yer almasına katkı sağlamak amacıyla yürütülen çalışmaların idari ve mali işlemlerini mevcut kaynaklar dâhilinde gerçekleştirmek.</a:t>
            </a:r>
          </a:p>
          <a:p>
            <a:pPr algn="just">
              <a:buFont typeface="Symbol" panose="05050102010706020507" pitchFamily="18" charset="2"/>
              <a:buChar char="·"/>
            </a:pPr>
            <a:endParaRPr lang="tr-TR" sz="1800" b="0" i="0" u="none" strike="noStrike" baseline="0" dirty="0">
              <a:latin typeface="Times New Roman" panose="02020603050405020304" pitchFamily="18" charset="0"/>
              <a:cs typeface="Times New Roman" panose="02020603050405020304" pitchFamily="18" charset="0"/>
            </a:endParaRPr>
          </a:p>
          <a:p>
            <a:pPr algn="just"/>
            <a:endParaRPr lang="tr-TR" sz="2000" b="0" i="0" u="none" strike="noStrike" baseline="0" dirty="0">
              <a:latin typeface="Times New Roman" panose="02020603050405020304" pitchFamily="18" charset="0"/>
            </a:endParaRPr>
          </a:p>
        </p:txBody>
      </p:sp>
      <p:sp>
        <p:nvSpPr>
          <p:cNvPr id="4" name="Slayt Numarası Yer Tutucusu 3">
            <a:extLst>
              <a:ext uri="{FF2B5EF4-FFF2-40B4-BE49-F238E27FC236}">
                <a16:creationId xmlns:a16="http://schemas.microsoft.com/office/drawing/2014/main" id="{00C26425-F1AD-9331-FAE3-EFA6284F20F9}"/>
              </a:ext>
            </a:extLst>
          </p:cNvPr>
          <p:cNvSpPr>
            <a:spLocks noGrp="1"/>
          </p:cNvSpPr>
          <p:nvPr>
            <p:ph type="sldNum" sz="quarter" idx="12"/>
          </p:nvPr>
        </p:nvSpPr>
        <p:spPr/>
        <p:txBody>
          <a:bodyPr/>
          <a:lstStyle/>
          <a:p>
            <a:fld id="{B3BF8EA4-8A69-4270-8123-1D095C65A064}" type="slidenum">
              <a:rPr lang="tr-TR" smtClean="0"/>
              <a:pPr/>
              <a:t>8</a:t>
            </a:fld>
            <a:endParaRPr lang="tr-TR"/>
          </a:p>
        </p:txBody>
      </p:sp>
    </p:spTree>
    <p:extLst>
      <p:ext uri="{BB962C8B-B14F-4D97-AF65-F5344CB8AC3E}">
        <p14:creationId xmlns:p14="http://schemas.microsoft.com/office/powerpoint/2010/main" val="7478320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F9C9F05D-D9E0-EE6C-568F-29866218A6E1}"/>
              </a:ext>
            </a:extLst>
          </p:cNvPr>
          <p:cNvSpPr>
            <a:spLocks noGrp="1"/>
          </p:cNvSpPr>
          <p:nvPr>
            <p:ph idx="1"/>
          </p:nvPr>
        </p:nvSpPr>
        <p:spPr>
          <a:xfrm>
            <a:off x="558573" y="1467869"/>
            <a:ext cx="8694539" cy="4395049"/>
          </a:xfrm>
        </p:spPr>
        <p:txBody>
          <a:bodyPr>
            <a:normAutofit/>
          </a:bodyPr>
          <a:lstStyle/>
          <a:p>
            <a:pPr algn="just"/>
            <a:r>
              <a:rPr lang="tr-TR" sz="2400" dirty="0">
                <a:latin typeface="Times New Roman" panose="02020603050405020304" pitchFamily="18" charset="0"/>
                <a:cs typeface="Times New Roman" panose="02020603050405020304" pitchFamily="18" charset="0"/>
              </a:rPr>
              <a:t>Ülkemiz kültürel değerlerinin ortaya çıkarılması ve düşünsel ufkunun genişletilmesini sağlayacak araştırmaların Üniversitemizin bilim politikası doğrultusunda öncelikli olarak desteklenmesiyle insanlığa ve topluma yarar sağlayacak bilginin üretilmesi ve yayılmasını sağlayan, Ulusal-uluslararası, kamu-özel sektör, sivil toplum kuruluşlarıyla işbirliğinin geliştirilmesine katkıda bulunan, Bilimsel ve teknolojik gelişmelere açık, uluslararasılaşma ve ekip çalışmasına önem veren, kaynakları etkin ve verimli kullanan, güvenilir, tutarlı, çağdaş, şeffaf, yenilikçi, paylaşımcı örnek bir birim olmak. </a:t>
            </a:r>
          </a:p>
          <a:p>
            <a:pPr algn="just"/>
            <a:endParaRPr lang="tr-TR" dirty="0"/>
          </a:p>
        </p:txBody>
      </p:sp>
      <p:sp>
        <p:nvSpPr>
          <p:cNvPr id="4" name="Slayt Numarası Yer Tutucusu 3">
            <a:extLst>
              <a:ext uri="{FF2B5EF4-FFF2-40B4-BE49-F238E27FC236}">
                <a16:creationId xmlns:a16="http://schemas.microsoft.com/office/drawing/2014/main" id="{7A1E5E8D-F61F-68EB-9724-98E848D87F9D}"/>
              </a:ext>
            </a:extLst>
          </p:cNvPr>
          <p:cNvSpPr>
            <a:spLocks noGrp="1"/>
          </p:cNvSpPr>
          <p:nvPr>
            <p:ph type="sldNum" sz="quarter" idx="12"/>
          </p:nvPr>
        </p:nvSpPr>
        <p:spPr/>
        <p:txBody>
          <a:bodyPr/>
          <a:lstStyle/>
          <a:p>
            <a:fld id="{B3BF8EA4-8A69-4270-8123-1D095C65A064}" type="slidenum">
              <a:rPr lang="tr-TR" smtClean="0"/>
              <a:pPr/>
              <a:t>9</a:t>
            </a:fld>
            <a:endParaRPr lang="tr-TR"/>
          </a:p>
        </p:txBody>
      </p:sp>
      <p:sp>
        <p:nvSpPr>
          <p:cNvPr id="5" name="Metin kutusu 4">
            <a:extLst>
              <a:ext uri="{FF2B5EF4-FFF2-40B4-BE49-F238E27FC236}">
                <a16:creationId xmlns:a16="http://schemas.microsoft.com/office/drawing/2014/main" id="{35145B12-607A-6AF2-8291-CBB974B24A9D}"/>
              </a:ext>
            </a:extLst>
          </p:cNvPr>
          <p:cNvSpPr txBox="1"/>
          <p:nvPr/>
        </p:nvSpPr>
        <p:spPr>
          <a:xfrm>
            <a:off x="450997" y="0"/>
            <a:ext cx="5042646" cy="769441"/>
          </a:xfrm>
          <a:prstGeom prst="rect">
            <a:avLst/>
          </a:prstGeom>
          <a:noFill/>
        </p:spPr>
        <p:txBody>
          <a:bodyPr wrap="square">
            <a:spAutoFit/>
          </a:bodyPr>
          <a:lstStyle/>
          <a:p>
            <a:r>
              <a:rPr lang="tr-TR" sz="4400" dirty="0">
                <a:solidFill>
                  <a:srgbClr val="FF0000"/>
                </a:solidFill>
              </a:rPr>
              <a:t>Vizyonumuz;</a:t>
            </a:r>
          </a:p>
        </p:txBody>
      </p:sp>
    </p:spTree>
    <p:extLst>
      <p:ext uri="{BB962C8B-B14F-4D97-AF65-F5344CB8AC3E}">
        <p14:creationId xmlns:p14="http://schemas.microsoft.com/office/powerpoint/2010/main" val="21385482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0F2000A7-592A-0228-CF54-14CD6FC57499}"/>
              </a:ext>
            </a:extLst>
          </p:cNvPr>
          <p:cNvSpPr>
            <a:spLocks noGrp="1"/>
          </p:cNvSpPr>
          <p:nvPr>
            <p:ph idx="1"/>
          </p:nvPr>
        </p:nvSpPr>
        <p:spPr>
          <a:xfrm>
            <a:off x="693042" y="1588893"/>
            <a:ext cx="8694539" cy="4652681"/>
          </a:xfrm>
        </p:spPr>
        <p:txBody>
          <a:bodyPr>
            <a:normAutofit/>
          </a:bodyPr>
          <a:lstStyle/>
          <a:p>
            <a:r>
              <a:rPr lang="tr-TR" dirty="0"/>
              <a:t>İnsana, emeğe ve bilgiye saygı, </a:t>
            </a:r>
          </a:p>
          <a:p>
            <a:r>
              <a:rPr lang="tr-TR" dirty="0"/>
              <a:t>Bilimsel ve saydam değerlendirme, </a:t>
            </a:r>
          </a:p>
          <a:p>
            <a:r>
              <a:rPr lang="tr-TR" dirty="0"/>
              <a:t>Bilimsel etik kurallarına uyum, </a:t>
            </a:r>
          </a:p>
          <a:p>
            <a:r>
              <a:rPr lang="tr-TR" dirty="0"/>
              <a:t>Kaynakların kullanımında verimlilik,</a:t>
            </a:r>
          </a:p>
          <a:p>
            <a:r>
              <a:rPr lang="tr-TR" dirty="0"/>
              <a:t> Hesap </a:t>
            </a:r>
            <a:r>
              <a:rPr lang="tr-TR" dirty="0" smtClean="0"/>
              <a:t>verebilirlik, </a:t>
            </a:r>
            <a:endParaRPr lang="tr-TR" dirty="0"/>
          </a:p>
          <a:p>
            <a:r>
              <a:rPr lang="tr-TR" dirty="0"/>
              <a:t>Katılımcı yönetim anlayışı. </a:t>
            </a:r>
          </a:p>
        </p:txBody>
      </p:sp>
      <p:sp>
        <p:nvSpPr>
          <p:cNvPr id="4" name="Slayt Numarası Yer Tutucusu 3">
            <a:extLst>
              <a:ext uri="{FF2B5EF4-FFF2-40B4-BE49-F238E27FC236}">
                <a16:creationId xmlns:a16="http://schemas.microsoft.com/office/drawing/2014/main" id="{48E61E4D-1F92-3FAE-43A2-42BDA749AC29}"/>
              </a:ext>
            </a:extLst>
          </p:cNvPr>
          <p:cNvSpPr>
            <a:spLocks noGrp="1"/>
          </p:cNvSpPr>
          <p:nvPr>
            <p:ph type="sldNum" sz="quarter" idx="12"/>
          </p:nvPr>
        </p:nvSpPr>
        <p:spPr/>
        <p:txBody>
          <a:bodyPr/>
          <a:lstStyle/>
          <a:p>
            <a:fld id="{B3BF8EA4-8A69-4270-8123-1D095C65A064}" type="slidenum">
              <a:rPr lang="tr-TR" smtClean="0"/>
              <a:pPr/>
              <a:t>10</a:t>
            </a:fld>
            <a:endParaRPr lang="tr-TR"/>
          </a:p>
        </p:txBody>
      </p:sp>
      <p:sp>
        <p:nvSpPr>
          <p:cNvPr id="5" name="Metin kutusu 4">
            <a:extLst>
              <a:ext uri="{FF2B5EF4-FFF2-40B4-BE49-F238E27FC236}">
                <a16:creationId xmlns:a16="http://schemas.microsoft.com/office/drawing/2014/main" id="{CCF8980E-BFDA-31A3-8550-25501402E90D}"/>
              </a:ext>
            </a:extLst>
          </p:cNvPr>
          <p:cNvSpPr txBox="1"/>
          <p:nvPr/>
        </p:nvSpPr>
        <p:spPr>
          <a:xfrm>
            <a:off x="1325054" y="376607"/>
            <a:ext cx="5977217" cy="769441"/>
          </a:xfrm>
          <a:prstGeom prst="rect">
            <a:avLst/>
          </a:prstGeom>
          <a:noFill/>
        </p:spPr>
        <p:txBody>
          <a:bodyPr wrap="square">
            <a:spAutoFit/>
          </a:bodyPr>
          <a:lstStyle/>
          <a:p>
            <a:r>
              <a:rPr lang="tr-TR" sz="4400" dirty="0">
                <a:solidFill>
                  <a:srgbClr val="FF0000"/>
                </a:solidFill>
              </a:rPr>
              <a:t>Değerlerimiz;</a:t>
            </a:r>
          </a:p>
        </p:txBody>
      </p:sp>
    </p:spTree>
    <p:extLst>
      <p:ext uri="{BB962C8B-B14F-4D97-AF65-F5344CB8AC3E}">
        <p14:creationId xmlns:p14="http://schemas.microsoft.com/office/powerpoint/2010/main" val="25765839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A3092356-D640-2B54-D0F3-17DA2DCA0EC8}"/>
              </a:ext>
            </a:extLst>
          </p:cNvPr>
          <p:cNvSpPr>
            <a:spLocks noGrp="1"/>
          </p:cNvSpPr>
          <p:nvPr>
            <p:ph idx="1"/>
          </p:nvPr>
        </p:nvSpPr>
        <p:spPr>
          <a:xfrm>
            <a:off x="328677" y="2086897"/>
            <a:ext cx="8960514" cy="3214204"/>
          </a:xfrm>
        </p:spPr>
        <p:txBody>
          <a:bodyPr>
            <a:normAutofit/>
          </a:bodyPr>
          <a:lstStyle/>
          <a:p>
            <a:r>
              <a:rPr lang="tr-TR" dirty="0">
                <a:latin typeface="Times New Roman" panose="02020603050405020304" pitchFamily="18" charset="0"/>
                <a:cs typeface="Times New Roman" panose="02020603050405020304" pitchFamily="18" charset="0"/>
              </a:rPr>
              <a:t>Üniversitemizdeki araştırmacıların Ar-Ge </a:t>
            </a:r>
            <a:r>
              <a:rPr lang="tr-TR" dirty="0" smtClean="0">
                <a:latin typeface="Times New Roman" panose="02020603050405020304" pitchFamily="18" charset="0"/>
                <a:cs typeface="Times New Roman" panose="02020603050405020304" pitchFamily="18" charset="0"/>
              </a:rPr>
              <a:t>potansiyelinin artırılması</a:t>
            </a:r>
            <a:r>
              <a:rPr lang="tr-TR" dirty="0">
                <a:latin typeface="Times New Roman" panose="02020603050405020304" pitchFamily="18" charset="0"/>
                <a:cs typeface="Times New Roman" panose="02020603050405020304" pitchFamily="18" charset="0"/>
              </a:rPr>
              <a:t>, </a:t>
            </a:r>
          </a:p>
          <a:p>
            <a:r>
              <a:rPr lang="tr-TR" dirty="0">
                <a:latin typeface="Times New Roman" panose="02020603050405020304" pitchFamily="18" charset="0"/>
                <a:cs typeface="Times New Roman" panose="02020603050405020304" pitchFamily="18" charset="0"/>
              </a:rPr>
              <a:t>Yüksek katma değer yaratan araştırmaların desteklenme sayısının artırılması, </a:t>
            </a:r>
          </a:p>
          <a:p>
            <a:r>
              <a:rPr lang="tr-TR" dirty="0">
                <a:latin typeface="Times New Roman" panose="02020603050405020304" pitchFamily="18" charset="0"/>
                <a:cs typeface="Times New Roman" panose="02020603050405020304" pitchFamily="18" charset="0"/>
              </a:rPr>
              <a:t>Üniversitenin marka değerinin yükseltilmesi</a:t>
            </a:r>
          </a:p>
          <a:p>
            <a:r>
              <a:rPr lang="tr-TR" dirty="0">
                <a:latin typeface="Times New Roman" panose="02020603050405020304" pitchFamily="18" charset="0"/>
                <a:cs typeface="Times New Roman" panose="02020603050405020304" pitchFamily="18" charset="0"/>
              </a:rPr>
              <a:t>Sürdürülebilir bir kalite düzeyinin sağlanması. </a:t>
            </a:r>
          </a:p>
        </p:txBody>
      </p:sp>
      <p:sp>
        <p:nvSpPr>
          <p:cNvPr id="4" name="Slayt Numarası Yer Tutucusu 3">
            <a:extLst>
              <a:ext uri="{FF2B5EF4-FFF2-40B4-BE49-F238E27FC236}">
                <a16:creationId xmlns:a16="http://schemas.microsoft.com/office/drawing/2014/main" id="{B41DE6B5-B223-3BA1-67DF-DC7E7601CBA7}"/>
              </a:ext>
            </a:extLst>
          </p:cNvPr>
          <p:cNvSpPr>
            <a:spLocks noGrp="1"/>
          </p:cNvSpPr>
          <p:nvPr>
            <p:ph type="sldNum" sz="quarter" idx="12"/>
          </p:nvPr>
        </p:nvSpPr>
        <p:spPr/>
        <p:txBody>
          <a:bodyPr/>
          <a:lstStyle/>
          <a:p>
            <a:fld id="{B3BF8EA4-8A69-4270-8123-1D095C65A064}" type="slidenum">
              <a:rPr lang="tr-TR" smtClean="0"/>
              <a:pPr/>
              <a:t>11</a:t>
            </a:fld>
            <a:endParaRPr lang="tr-TR"/>
          </a:p>
        </p:txBody>
      </p:sp>
      <p:sp>
        <p:nvSpPr>
          <p:cNvPr id="5" name="Metin kutusu 4">
            <a:extLst>
              <a:ext uri="{FF2B5EF4-FFF2-40B4-BE49-F238E27FC236}">
                <a16:creationId xmlns:a16="http://schemas.microsoft.com/office/drawing/2014/main" id="{7DF4CEA9-A350-4A0D-1F22-F997966051EB}"/>
              </a:ext>
            </a:extLst>
          </p:cNvPr>
          <p:cNvSpPr txBox="1"/>
          <p:nvPr/>
        </p:nvSpPr>
        <p:spPr>
          <a:xfrm>
            <a:off x="1379610" y="443753"/>
            <a:ext cx="5042646" cy="769441"/>
          </a:xfrm>
          <a:prstGeom prst="rect">
            <a:avLst/>
          </a:prstGeom>
          <a:noFill/>
        </p:spPr>
        <p:txBody>
          <a:bodyPr wrap="square">
            <a:spAutoFit/>
          </a:bodyPr>
          <a:lstStyle/>
          <a:p>
            <a:r>
              <a:rPr lang="tr-TR" sz="4400" b="1" dirty="0">
                <a:solidFill>
                  <a:srgbClr val="FF0000"/>
                </a:solidFill>
                <a:latin typeface="Times New Roman" panose="02020603050405020304" pitchFamily="18" charset="0"/>
                <a:cs typeface="Times New Roman" panose="02020603050405020304" pitchFamily="18" charset="0"/>
              </a:rPr>
              <a:t>Hedeflerimiz; </a:t>
            </a:r>
          </a:p>
        </p:txBody>
      </p:sp>
    </p:spTree>
    <p:extLst>
      <p:ext uri="{BB962C8B-B14F-4D97-AF65-F5344CB8AC3E}">
        <p14:creationId xmlns:p14="http://schemas.microsoft.com/office/powerpoint/2010/main" val="2446545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98AF0101-18E9-E5F4-AD6E-50CC0EFFE1AD}"/>
              </a:ext>
            </a:extLst>
          </p:cNvPr>
          <p:cNvSpPr>
            <a:spLocks noGrp="1"/>
          </p:cNvSpPr>
          <p:nvPr>
            <p:ph idx="1"/>
          </p:nvPr>
        </p:nvSpPr>
        <p:spPr>
          <a:xfrm>
            <a:off x="470951" y="1828166"/>
            <a:ext cx="8694539" cy="2935564"/>
          </a:xfrm>
        </p:spPr>
        <p:txBody>
          <a:bodyPr>
            <a:normAutofit/>
          </a:bodyPr>
          <a:lstStyle/>
          <a:p>
            <a:pPr algn="just"/>
            <a:r>
              <a:rPr lang="tr-TR" dirty="0"/>
              <a:t>Koordinatörlüğümüzün bütçesi; Döner Sermaye İşletmelerinden aktarılan ödenekler, BAP projeleri için yapılan bağış ve yardımlar, Bilimsel Araştırma Projelerinin finansmanında kullanılmak üzere Hazine ve Maliye Bakanlığı’nca Üniversite bütçesine eklenen ödeneklerden oluşmaktadır.</a:t>
            </a:r>
          </a:p>
          <a:p>
            <a:pPr algn="just"/>
            <a:endParaRPr lang="tr-TR" dirty="0"/>
          </a:p>
          <a:p>
            <a:pPr marL="0" indent="0" algn="just">
              <a:buNone/>
            </a:pPr>
            <a:endParaRPr lang="tr-TR" dirty="0"/>
          </a:p>
        </p:txBody>
      </p:sp>
      <p:sp>
        <p:nvSpPr>
          <p:cNvPr id="4" name="Slayt Numarası Yer Tutucusu 3">
            <a:extLst>
              <a:ext uri="{FF2B5EF4-FFF2-40B4-BE49-F238E27FC236}">
                <a16:creationId xmlns:a16="http://schemas.microsoft.com/office/drawing/2014/main" id="{2F8038FB-D721-B33F-4B5A-DD13FA8DE690}"/>
              </a:ext>
            </a:extLst>
          </p:cNvPr>
          <p:cNvSpPr>
            <a:spLocks noGrp="1"/>
          </p:cNvSpPr>
          <p:nvPr>
            <p:ph type="sldNum" sz="quarter" idx="12"/>
          </p:nvPr>
        </p:nvSpPr>
        <p:spPr/>
        <p:txBody>
          <a:bodyPr/>
          <a:lstStyle/>
          <a:p>
            <a:fld id="{B3BF8EA4-8A69-4270-8123-1D095C65A064}" type="slidenum">
              <a:rPr lang="tr-TR" smtClean="0"/>
              <a:pPr/>
              <a:t>12</a:t>
            </a:fld>
            <a:endParaRPr lang="tr-TR"/>
          </a:p>
        </p:txBody>
      </p:sp>
    </p:spTree>
    <p:extLst>
      <p:ext uri="{BB962C8B-B14F-4D97-AF65-F5344CB8AC3E}">
        <p14:creationId xmlns:p14="http://schemas.microsoft.com/office/powerpoint/2010/main" val="34318759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72360B2A-70C6-9CEE-F9EA-91466EE53A7A}"/>
              </a:ext>
            </a:extLst>
          </p:cNvPr>
          <p:cNvSpPr>
            <a:spLocks noGrp="1"/>
          </p:cNvSpPr>
          <p:nvPr>
            <p:ph idx="1"/>
          </p:nvPr>
        </p:nvSpPr>
        <p:spPr>
          <a:xfrm>
            <a:off x="417886" y="1308078"/>
            <a:ext cx="9244852" cy="4981605"/>
          </a:xfrm>
        </p:spPr>
        <p:txBody>
          <a:bodyPr>
            <a:normAutofit/>
          </a:bodyPr>
          <a:lstStyle/>
          <a:p>
            <a:pPr marL="0" indent="0" algn="just">
              <a:buNone/>
            </a:pPr>
            <a:r>
              <a:rPr lang="tr-TR" dirty="0"/>
              <a:t>*İdari personel ve koordinatörün yanı sıra, Rektör Yardımcısı ile senatonun önerisi üzerine Rektör tarafından atanan alanında uzman kişilerden oluşan komisyon üyeleri tarafından yürütülmektedir.</a:t>
            </a:r>
          </a:p>
          <a:p>
            <a:pPr marL="0" indent="0" algn="just">
              <a:buNone/>
            </a:pPr>
            <a:r>
              <a:rPr lang="tr-TR" dirty="0"/>
              <a:t>*Ayrıca kurum içi proje süreçlerinin değerlendirilmesinden sorumlu olan her fakülte ve MYO için farklı üyelerden oluşan PİDK (Proje İzleme ve Değerlendirme Komisyonları 1 başkan 4 asil 2 yedek üye) koordinatörlük çalışmalarına katkı sağlamaktadır. </a:t>
            </a:r>
          </a:p>
          <a:p>
            <a:pPr algn="just"/>
            <a:endParaRPr lang="tr-TR" dirty="0"/>
          </a:p>
          <a:p>
            <a:pPr algn="just"/>
            <a:endParaRPr lang="tr-TR" dirty="0"/>
          </a:p>
          <a:p>
            <a:pPr algn="just"/>
            <a:endParaRPr lang="tr-TR" dirty="0"/>
          </a:p>
          <a:p>
            <a:pPr algn="just"/>
            <a:endParaRPr lang="tr-TR" dirty="0"/>
          </a:p>
          <a:p>
            <a:pPr algn="just"/>
            <a:endParaRPr lang="tr-TR" dirty="0"/>
          </a:p>
          <a:p>
            <a:pPr algn="just"/>
            <a:endParaRPr lang="tr-TR" dirty="0"/>
          </a:p>
          <a:p>
            <a:pPr algn="just"/>
            <a:endParaRPr lang="tr-TR" dirty="0"/>
          </a:p>
        </p:txBody>
      </p:sp>
      <p:sp>
        <p:nvSpPr>
          <p:cNvPr id="4" name="Slayt Numarası Yer Tutucusu 3">
            <a:extLst>
              <a:ext uri="{FF2B5EF4-FFF2-40B4-BE49-F238E27FC236}">
                <a16:creationId xmlns:a16="http://schemas.microsoft.com/office/drawing/2014/main" id="{5B628AC8-B35B-FA5F-DAF5-4BB49B59CF83}"/>
              </a:ext>
            </a:extLst>
          </p:cNvPr>
          <p:cNvSpPr>
            <a:spLocks noGrp="1"/>
          </p:cNvSpPr>
          <p:nvPr>
            <p:ph type="sldNum" sz="quarter" idx="12"/>
          </p:nvPr>
        </p:nvSpPr>
        <p:spPr/>
        <p:txBody>
          <a:bodyPr/>
          <a:lstStyle/>
          <a:p>
            <a:fld id="{B3BF8EA4-8A69-4270-8123-1D095C65A064}" type="slidenum">
              <a:rPr lang="tr-TR" smtClean="0"/>
              <a:pPr/>
              <a:t>13</a:t>
            </a:fld>
            <a:endParaRPr lang="tr-TR"/>
          </a:p>
        </p:txBody>
      </p:sp>
      <p:sp>
        <p:nvSpPr>
          <p:cNvPr id="7" name="Metin kutusu 6">
            <a:extLst>
              <a:ext uri="{FF2B5EF4-FFF2-40B4-BE49-F238E27FC236}">
                <a16:creationId xmlns:a16="http://schemas.microsoft.com/office/drawing/2014/main" id="{402AD2DD-F754-7058-01A7-5E5483741D38}"/>
              </a:ext>
            </a:extLst>
          </p:cNvPr>
          <p:cNvSpPr txBox="1"/>
          <p:nvPr/>
        </p:nvSpPr>
        <p:spPr>
          <a:xfrm>
            <a:off x="1216960" y="571410"/>
            <a:ext cx="6810934" cy="523220"/>
          </a:xfrm>
          <a:prstGeom prst="rect">
            <a:avLst/>
          </a:prstGeom>
          <a:noFill/>
        </p:spPr>
        <p:txBody>
          <a:bodyPr wrap="square">
            <a:spAutoFit/>
          </a:bodyPr>
          <a:lstStyle/>
          <a:p>
            <a:r>
              <a:rPr lang="tr-TR" sz="2800" b="1" dirty="0">
                <a:solidFill>
                  <a:srgbClr val="FF0000"/>
                </a:solidFill>
              </a:rPr>
              <a:t>Koordinatörlüğümüzdeki iş ve işlemler</a:t>
            </a:r>
            <a:r>
              <a:rPr lang="tr-TR" sz="2800" dirty="0">
                <a:solidFill>
                  <a:srgbClr val="FF0000"/>
                </a:solidFill>
              </a:rPr>
              <a:t>; </a:t>
            </a:r>
          </a:p>
        </p:txBody>
      </p:sp>
    </p:spTree>
    <p:extLst>
      <p:ext uri="{BB962C8B-B14F-4D97-AF65-F5344CB8AC3E}">
        <p14:creationId xmlns:p14="http://schemas.microsoft.com/office/powerpoint/2010/main" val="9368712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C38F32F-ABD5-6605-AB4B-533EE565EB8E}"/>
              </a:ext>
            </a:extLst>
          </p:cNvPr>
          <p:cNvSpPr>
            <a:spLocks noGrp="1"/>
          </p:cNvSpPr>
          <p:nvPr>
            <p:ph type="title"/>
          </p:nvPr>
        </p:nvSpPr>
        <p:spPr>
          <a:xfrm>
            <a:off x="1096457" y="933993"/>
            <a:ext cx="8694540" cy="737448"/>
          </a:xfrm>
        </p:spPr>
        <p:txBody>
          <a:bodyPr>
            <a:normAutofit fontScale="90000"/>
          </a:bodyPr>
          <a:lstStyle/>
          <a:p>
            <a:r>
              <a:rPr lang="tr-TR" b="1" dirty="0"/>
              <a:t>Proje önerisi ve proje talepleri değerlendirme süreçleri</a:t>
            </a:r>
            <a:r>
              <a:rPr lang="tr-TR" dirty="0"/>
              <a:t/>
            </a:r>
            <a:br>
              <a:rPr lang="tr-TR" dirty="0"/>
            </a:br>
            <a:endParaRPr lang="tr-TR" dirty="0"/>
          </a:p>
        </p:txBody>
      </p:sp>
      <p:sp>
        <p:nvSpPr>
          <p:cNvPr id="3" name="İçerik Yer Tutucusu 2">
            <a:extLst>
              <a:ext uri="{FF2B5EF4-FFF2-40B4-BE49-F238E27FC236}">
                <a16:creationId xmlns:a16="http://schemas.microsoft.com/office/drawing/2014/main" id="{2B8730DE-6FED-2A95-6FED-05E9F20B992D}"/>
              </a:ext>
            </a:extLst>
          </p:cNvPr>
          <p:cNvSpPr>
            <a:spLocks noGrp="1"/>
          </p:cNvSpPr>
          <p:nvPr>
            <p:ph idx="1"/>
          </p:nvPr>
        </p:nvSpPr>
        <p:spPr>
          <a:xfrm>
            <a:off x="693044" y="2370688"/>
            <a:ext cx="8694539" cy="2391159"/>
          </a:xfrm>
        </p:spPr>
        <p:txBody>
          <a:bodyPr>
            <a:normAutofit/>
          </a:bodyPr>
          <a:lstStyle/>
          <a:p>
            <a:pPr algn="just"/>
            <a:r>
              <a:rPr lang="tr-TR" dirty="0"/>
              <a:t>BAP Komisyonu, başkanın çağrısı üzerine gündemli olarak ayda en az bir (1) kez toplanmaktadır.</a:t>
            </a:r>
          </a:p>
          <a:p>
            <a:pPr algn="just"/>
            <a:r>
              <a:rPr lang="tr-TR" dirty="0"/>
              <a:t> Proje işlemleri ile ilgili tüm kararlar oy birliği/çokluğu ile alınmakta E-imza sürecinden sonra proje yürütücülerine Bap otomasyon sistemi üzerinden iletilmektedir.</a:t>
            </a:r>
          </a:p>
          <a:p>
            <a:pPr algn="just"/>
            <a:endParaRPr lang="tr-TR" dirty="0"/>
          </a:p>
          <a:p>
            <a:pPr algn="just"/>
            <a:endParaRPr lang="tr-TR" dirty="0"/>
          </a:p>
        </p:txBody>
      </p:sp>
      <p:sp>
        <p:nvSpPr>
          <p:cNvPr id="4" name="Slayt Numarası Yer Tutucusu 3">
            <a:extLst>
              <a:ext uri="{FF2B5EF4-FFF2-40B4-BE49-F238E27FC236}">
                <a16:creationId xmlns:a16="http://schemas.microsoft.com/office/drawing/2014/main" id="{A57DAD20-A8B6-4E06-921D-5C1010937674}"/>
              </a:ext>
            </a:extLst>
          </p:cNvPr>
          <p:cNvSpPr>
            <a:spLocks noGrp="1"/>
          </p:cNvSpPr>
          <p:nvPr>
            <p:ph type="sldNum" sz="quarter" idx="12"/>
          </p:nvPr>
        </p:nvSpPr>
        <p:spPr/>
        <p:txBody>
          <a:bodyPr/>
          <a:lstStyle/>
          <a:p>
            <a:fld id="{B3BF8EA4-8A69-4270-8123-1D095C65A064}" type="slidenum">
              <a:rPr lang="tr-TR" smtClean="0"/>
              <a:pPr/>
              <a:t>14</a:t>
            </a:fld>
            <a:endParaRPr lang="tr-TR"/>
          </a:p>
        </p:txBody>
      </p:sp>
    </p:spTree>
    <p:extLst>
      <p:ext uri="{BB962C8B-B14F-4D97-AF65-F5344CB8AC3E}">
        <p14:creationId xmlns:p14="http://schemas.microsoft.com/office/powerpoint/2010/main" val="29396645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7FE400C-10A1-7D1E-66CB-67FA6037D28D}"/>
              </a:ext>
            </a:extLst>
          </p:cNvPr>
          <p:cNvSpPr>
            <a:spLocks noGrp="1"/>
          </p:cNvSpPr>
          <p:nvPr>
            <p:ph type="title"/>
          </p:nvPr>
        </p:nvSpPr>
        <p:spPr>
          <a:xfrm>
            <a:off x="1248161" y="438511"/>
            <a:ext cx="8694539" cy="1325870"/>
          </a:xfrm>
        </p:spPr>
        <p:txBody>
          <a:bodyPr>
            <a:normAutofit/>
          </a:bodyPr>
          <a:lstStyle/>
          <a:p>
            <a:r>
              <a:rPr lang="tr-TR" sz="4000" b="1" dirty="0"/>
              <a:t>2024 YILI TOPLANTILARI</a:t>
            </a:r>
            <a:r>
              <a:rPr lang="tr-TR" sz="4000" dirty="0"/>
              <a:t/>
            </a:r>
            <a:br>
              <a:rPr lang="tr-TR" sz="4000" dirty="0"/>
            </a:br>
            <a:endParaRPr lang="tr-TR" sz="4000" dirty="0"/>
          </a:p>
        </p:txBody>
      </p:sp>
      <p:graphicFrame>
        <p:nvGraphicFramePr>
          <p:cNvPr id="6" name="İçerik Yer Tutucusu 5">
            <a:extLst>
              <a:ext uri="{FF2B5EF4-FFF2-40B4-BE49-F238E27FC236}">
                <a16:creationId xmlns:a16="http://schemas.microsoft.com/office/drawing/2014/main" id="{D52B76EA-A3A2-A2D6-9192-47EBA5A22BA4}"/>
              </a:ext>
            </a:extLst>
          </p:cNvPr>
          <p:cNvGraphicFramePr>
            <a:graphicFrameLocks noGrp="1"/>
          </p:cNvGraphicFramePr>
          <p:nvPr>
            <p:ph idx="1"/>
            <p:extLst>
              <p:ext uri="{D42A27DB-BD31-4B8C-83A1-F6EECF244321}">
                <p14:modId xmlns:p14="http://schemas.microsoft.com/office/powerpoint/2010/main" val="1676282502"/>
              </p:ext>
            </p:extLst>
          </p:nvPr>
        </p:nvGraphicFramePr>
        <p:xfrm>
          <a:off x="811162" y="1401097"/>
          <a:ext cx="8021302" cy="4159820"/>
        </p:xfrm>
        <a:graphic>
          <a:graphicData uri="http://schemas.openxmlformats.org/drawingml/2006/table">
            <a:tbl>
              <a:tblPr firstRow="1" bandRow="1">
                <a:tableStyleId>{5C22544A-7EE6-4342-B048-85BDC9FD1C3A}</a:tableStyleId>
              </a:tblPr>
              <a:tblGrid>
                <a:gridCol w="1748403">
                  <a:extLst>
                    <a:ext uri="{9D8B030D-6E8A-4147-A177-3AD203B41FA5}">
                      <a16:colId xmlns:a16="http://schemas.microsoft.com/office/drawing/2014/main" val="294368509"/>
                    </a:ext>
                  </a:extLst>
                </a:gridCol>
                <a:gridCol w="6272899">
                  <a:extLst>
                    <a:ext uri="{9D8B030D-6E8A-4147-A177-3AD203B41FA5}">
                      <a16:colId xmlns:a16="http://schemas.microsoft.com/office/drawing/2014/main" val="1677007987"/>
                    </a:ext>
                  </a:extLst>
                </a:gridCol>
              </a:tblGrid>
              <a:tr h="415982">
                <a:tc>
                  <a:txBody>
                    <a:bodyPr/>
                    <a:lstStyle/>
                    <a:p>
                      <a:r>
                        <a:rPr lang="tr-TR" dirty="0">
                          <a:solidFill>
                            <a:schemeClr val="tx1"/>
                          </a:solidFill>
                        </a:rPr>
                        <a:t>Sayı</a:t>
                      </a:r>
                    </a:p>
                  </a:txBody>
                  <a:tcPr/>
                </a:tc>
                <a:tc>
                  <a:txBody>
                    <a:bodyPr/>
                    <a:lstStyle/>
                    <a:p>
                      <a:r>
                        <a:rPr lang="tr-TR" dirty="0">
                          <a:solidFill>
                            <a:schemeClr val="tx1"/>
                          </a:solidFill>
                        </a:rPr>
                        <a:t>Tarih</a:t>
                      </a:r>
                    </a:p>
                  </a:txBody>
                  <a:tcPr/>
                </a:tc>
                <a:extLst>
                  <a:ext uri="{0D108BD9-81ED-4DB2-BD59-A6C34878D82A}">
                    <a16:rowId xmlns:a16="http://schemas.microsoft.com/office/drawing/2014/main" val="904268547"/>
                  </a:ext>
                </a:extLst>
              </a:tr>
              <a:tr h="415982">
                <a:tc>
                  <a:txBody>
                    <a:bodyPr/>
                    <a:lstStyle/>
                    <a:p>
                      <a:r>
                        <a:rPr lang="tr-TR" dirty="0"/>
                        <a:t>1</a:t>
                      </a:r>
                    </a:p>
                  </a:txBody>
                  <a:tcPr/>
                </a:tc>
                <a:tc>
                  <a:txBody>
                    <a:bodyPr/>
                    <a:lstStyle/>
                    <a:p>
                      <a:r>
                        <a:rPr lang="tr-TR" dirty="0"/>
                        <a:t>19.12.2024</a:t>
                      </a:r>
                    </a:p>
                  </a:txBody>
                  <a:tcPr/>
                </a:tc>
                <a:extLst>
                  <a:ext uri="{0D108BD9-81ED-4DB2-BD59-A6C34878D82A}">
                    <a16:rowId xmlns:a16="http://schemas.microsoft.com/office/drawing/2014/main" val="3553391521"/>
                  </a:ext>
                </a:extLst>
              </a:tr>
              <a:tr h="415982">
                <a:tc>
                  <a:txBody>
                    <a:bodyPr/>
                    <a:lstStyle/>
                    <a:p>
                      <a:r>
                        <a:rPr lang="tr-TR" dirty="0"/>
                        <a:t>2</a:t>
                      </a:r>
                    </a:p>
                  </a:txBody>
                  <a:tcPr/>
                </a:tc>
                <a:tc>
                  <a:txBody>
                    <a:bodyPr/>
                    <a:lstStyle/>
                    <a:p>
                      <a:r>
                        <a:rPr lang="tr-TR" dirty="0"/>
                        <a:t>21.11.2024</a:t>
                      </a:r>
                    </a:p>
                  </a:txBody>
                  <a:tcPr/>
                </a:tc>
                <a:extLst>
                  <a:ext uri="{0D108BD9-81ED-4DB2-BD59-A6C34878D82A}">
                    <a16:rowId xmlns:a16="http://schemas.microsoft.com/office/drawing/2014/main" val="2281085343"/>
                  </a:ext>
                </a:extLst>
              </a:tr>
              <a:tr h="415982">
                <a:tc>
                  <a:txBody>
                    <a:bodyPr/>
                    <a:lstStyle/>
                    <a:p>
                      <a:r>
                        <a:rPr lang="tr-TR" dirty="0"/>
                        <a:t>3</a:t>
                      </a:r>
                    </a:p>
                  </a:txBody>
                  <a:tcPr/>
                </a:tc>
                <a:tc>
                  <a:txBody>
                    <a:bodyPr/>
                    <a:lstStyle/>
                    <a:p>
                      <a:r>
                        <a:rPr lang="tr-TR" dirty="0"/>
                        <a:t>23.10.2024</a:t>
                      </a:r>
                    </a:p>
                  </a:txBody>
                  <a:tcPr/>
                </a:tc>
                <a:extLst>
                  <a:ext uri="{0D108BD9-81ED-4DB2-BD59-A6C34878D82A}">
                    <a16:rowId xmlns:a16="http://schemas.microsoft.com/office/drawing/2014/main" val="2911590391"/>
                  </a:ext>
                </a:extLst>
              </a:tr>
              <a:tr h="415982">
                <a:tc>
                  <a:txBody>
                    <a:bodyPr/>
                    <a:lstStyle/>
                    <a:p>
                      <a:r>
                        <a:rPr lang="tr-TR" dirty="0"/>
                        <a:t>4</a:t>
                      </a:r>
                    </a:p>
                  </a:txBody>
                  <a:tcPr/>
                </a:tc>
                <a:tc>
                  <a:txBody>
                    <a:bodyPr/>
                    <a:lstStyle/>
                    <a:p>
                      <a:r>
                        <a:rPr lang="tr-TR" dirty="0"/>
                        <a:t>05.09.2024</a:t>
                      </a:r>
                    </a:p>
                  </a:txBody>
                  <a:tcPr/>
                </a:tc>
                <a:extLst>
                  <a:ext uri="{0D108BD9-81ED-4DB2-BD59-A6C34878D82A}">
                    <a16:rowId xmlns:a16="http://schemas.microsoft.com/office/drawing/2014/main" val="3409820807"/>
                  </a:ext>
                </a:extLst>
              </a:tr>
              <a:tr h="415982">
                <a:tc>
                  <a:txBody>
                    <a:bodyPr/>
                    <a:lstStyle/>
                    <a:p>
                      <a:r>
                        <a:rPr lang="tr-TR" dirty="0"/>
                        <a:t>5</a:t>
                      </a:r>
                    </a:p>
                  </a:txBody>
                  <a:tcPr/>
                </a:tc>
                <a:tc>
                  <a:txBody>
                    <a:bodyPr/>
                    <a:lstStyle/>
                    <a:p>
                      <a:r>
                        <a:rPr lang="tr-TR" dirty="0"/>
                        <a:t>10.06.2024</a:t>
                      </a:r>
                    </a:p>
                  </a:txBody>
                  <a:tcPr/>
                </a:tc>
                <a:extLst>
                  <a:ext uri="{0D108BD9-81ED-4DB2-BD59-A6C34878D82A}">
                    <a16:rowId xmlns:a16="http://schemas.microsoft.com/office/drawing/2014/main" val="1153467199"/>
                  </a:ext>
                </a:extLst>
              </a:tr>
              <a:tr h="415982">
                <a:tc>
                  <a:txBody>
                    <a:bodyPr/>
                    <a:lstStyle/>
                    <a:p>
                      <a:r>
                        <a:rPr lang="tr-TR" dirty="0"/>
                        <a:t>6</a:t>
                      </a:r>
                    </a:p>
                  </a:txBody>
                  <a:tcPr/>
                </a:tc>
                <a:tc>
                  <a:txBody>
                    <a:bodyPr/>
                    <a:lstStyle/>
                    <a:p>
                      <a:r>
                        <a:rPr lang="tr-TR" dirty="0"/>
                        <a:t>09.05.2024</a:t>
                      </a:r>
                    </a:p>
                  </a:txBody>
                  <a:tcPr/>
                </a:tc>
                <a:extLst>
                  <a:ext uri="{0D108BD9-81ED-4DB2-BD59-A6C34878D82A}">
                    <a16:rowId xmlns:a16="http://schemas.microsoft.com/office/drawing/2014/main" val="4250885794"/>
                  </a:ext>
                </a:extLst>
              </a:tr>
              <a:tr h="415982">
                <a:tc>
                  <a:txBody>
                    <a:bodyPr/>
                    <a:lstStyle/>
                    <a:p>
                      <a:r>
                        <a:rPr lang="tr-TR" dirty="0"/>
                        <a:t>7</a:t>
                      </a:r>
                    </a:p>
                  </a:txBody>
                  <a:tcPr/>
                </a:tc>
                <a:tc>
                  <a:txBody>
                    <a:bodyPr/>
                    <a:lstStyle/>
                    <a:p>
                      <a:r>
                        <a:rPr lang="tr-TR" dirty="0"/>
                        <a:t>28.03.2024</a:t>
                      </a:r>
                    </a:p>
                  </a:txBody>
                  <a:tcPr/>
                </a:tc>
                <a:extLst>
                  <a:ext uri="{0D108BD9-81ED-4DB2-BD59-A6C34878D82A}">
                    <a16:rowId xmlns:a16="http://schemas.microsoft.com/office/drawing/2014/main" val="686319312"/>
                  </a:ext>
                </a:extLst>
              </a:tr>
              <a:tr h="415982">
                <a:tc>
                  <a:txBody>
                    <a:bodyPr/>
                    <a:lstStyle/>
                    <a:p>
                      <a:r>
                        <a:rPr lang="tr-TR" dirty="0"/>
                        <a:t>8</a:t>
                      </a:r>
                    </a:p>
                  </a:txBody>
                  <a:tcPr/>
                </a:tc>
                <a:tc>
                  <a:txBody>
                    <a:bodyPr/>
                    <a:lstStyle/>
                    <a:p>
                      <a:r>
                        <a:rPr lang="tr-TR" dirty="0"/>
                        <a:t>29.02.2024</a:t>
                      </a:r>
                    </a:p>
                  </a:txBody>
                  <a:tcPr/>
                </a:tc>
                <a:extLst>
                  <a:ext uri="{0D108BD9-81ED-4DB2-BD59-A6C34878D82A}">
                    <a16:rowId xmlns:a16="http://schemas.microsoft.com/office/drawing/2014/main" val="3426369200"/>
                  </a:ext>
                </a:extLst>
              </a:tr>
              <a:tr h="415982">
                <a:tc>
                  <a:txBody>
                    <a:bodyPr/>
                    <a:lstStyle/>
                    <a:p>
                      <a:r>
                        <a:rPr lang="tr-TR" dirty="0"/>
                        <a:t>9</a:t>
                      </a:r>
                    </a:p>
                  </a:txBody>
                  <a:tcPr/>
                </a:tc>
                <a:tc>
                  <a:txBody>
                    <a:bodyPr/>
                    <a:lstStyle/>
                    <a:p>
                      <a:r>
                        <a:rPr lang="tr-TR" dirty="0"/>
                        <a:t>11.01.2024</a:t>
                      </a:r>
                    </a:p>
                  </a:txBody>
                  <a:tcPr/>
                </a:tc>
                <a:extLst>
                  <a:ext uri="{0D108BD9-81ED-4DB2-BD59-A6C34878D82A}">
                    <a16:rowId xmlns:a16="http://schemas.microsoft.com/office/drawing/2014/main" val="2820741220"/>
                  </a:ext>
                </a:extLst>
              </a:tr>
            </a:tbl>
          </a:graphicData>
        </a:graphic>
      </p:graphicFrame>
      <p:sp>
        <p:nvSpPr>
          <p:cNvPr id="4" name="Slayt Numarası Yer Tutucusu 3">
            <a:extLst>
              <a:ext uri="{FF2B5EF4-FFF2-40B4-BE49-F238E27FC236}">
                <a16:creationId xmlns:a16="http://schemas.microsoft.com/office/drawing/2014/main" id="{9619583B-0E96-2F65-AA95-CE438B9548AA}"/>
              </a:ext>
            </a:extLst>
          </p:cNvPr>
          <p:cNvSpPr>
            <a:spLocks noGrp="1"/>
          </p:cNvSpPr>
          <p:nvPr>
            <p:ph type="sldNum" sz="quarter" idx="12"/>
          </p:nvPr>
        </p:nvSpPr>
        <p:spPr/>
        <p:txBody>
          <a:bodyPr/>
          <a:lstStyle/>
          <a:p>
            <a:fld id="{B3BF8EA4-8A69-4270-8123-1D095C65A064}" type="slidenum">
              <a:rPr lang="tr-TR" smtClean="0"/>
              <a:pPr/>
              <a:t>15</a:t>
            </a:fld>
            <a:endParaRPr lang="tr-TR"/>
          </a:p>
        </p:txBody>
      </p:sp>
    </p:spTree>
    <p:extLst>
      <p:ext uri="{BB962C8B-B14F-4D97-AF65-F5344CB8AC3E}">
        <p14:creationId xmlns:p14="http://schemas.microsoft.com/office/powerpoint/2010/main" val="6335729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730872-8CD4-22DC-E8DF-ADBA3375D535}"/>
            </a:ext>
          </a:extLst>
        </p:cNvPr>
        <p:cNvGrpSpPr/>
        <p:nvPr/>
      </p:nvGrpSpPr>
      <p:grpSpPr>
        <a:xfrm>
          <a:off x="0" y="0"/>
          <a:ext cx="0" cy="0"/>
          <a:chOff x="0" y="0"/>
          <a:chExt cx="0" cy="0"/>
        </a:xfrm>
      </p:grpSpPr>
      <p:sp>
        <p:nvSpPr>
          <p:cNvPr id="4" name="Slayt Numarası Yer Tutucusu 3">
            <a:extLst>
              <a:ext uri="{FF2B5EF4-FFF2-40B4-BE49-F238E27FC236}">
                <a16:creationId xmlns:a16="http://schemas.microsoft.com/office/drawing/2014/main" id="{543A349F-F757-F728-DDBD-6F7F47AB417C}"/>
              </a:ext>
            </a:extLst>
          </p:cNvPr>
          <p:cNvSpPr>
            <a:spLocks noGrp="1"/>
          </p:cNvSpPr>
          <p:nvPr>
            <p:ph type="sldNum" sz="quarter" idx="12"/>
          </p:nvPr>
        </p:nvSpPr>
        <p:spPr/>
        <p:txBody>
          <a:bodyPr/>
          <a:lstStyle/>
          <a:p>
            <a:fld id="{B3BF8EA4-8A69-4270-8123-1D095C65A064}" type="slidenum">
              <a:rPr lang="tr-TR" smtClean="0"/>
              <a:pPr/>
              <a:t>16</a:t>
            </a:fld>
            <a:endParaRPr lang="tr-TR"/>
          </a:p>
        </p:txBody>
      </p:sp>
      <p:sp>
        <p:nvSpPr>
          <p:cNvPr id="5" name="İçerik Yer Tutucusu 2">
            <a:extLst>
              <a:ext uri="{FF2B5EF4-FFF2-40B4-BE49-F238E27FC236}">
                <a16:creationId xmlns:a16="http://schemas.microsoft.com/office/drawing/2014/main" id="{0E56A75B-BF32-884F-F91B-B87258A26802}"/>
              </a:ext>
            </a:extLst>
          </p:cNvPr>
          <p:cNvSpPr>
            <a:spLocks noGrp="1"/>
          </p:cNvSpPr>
          <p:nvPr>
            <p:ph idx="1"/>
          </p:nvPr>
        </p:nvSpPr>
        <p:spPr>
          <a:xfrm>
            <a:off x="172476" y="242047"/>
            <a:ext cx="9735671" cy="6549263"/>
          </a:xfr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ormAutofit/>
          </a:bodyPr>
          <a:lstStyle/>
          <a:p>
            <a:pPr marL="0" indent="0" algn="just">
              <a:buNone/>
            </a:pPr>
            <a:endParaRPr lang="tr-TR" dirty="0">
              <a:latin typeface="Times New Roman" panose="02020603050405020304" pitchFamily="18" charset="0"/>
              <a:cs typeface="Times New Roman" panose="02020603050405020304" pitchFamily="18" charset="0"/>
            </a:endParaRPr>
          </a:p>
          <a:p>
            <a:pPr marL="0" indent="0" algn="just">
              <a:buNone/>
            </a:pPr>
            <a:r>
              <a:rPr lang="tr-TR" dirty="0">
                <a:latin typeface="Times New Roman" panose="02020603050405020304" pitchFamily="18" charset="0"/>
                <a:cs typeface="Times New Roman" panose="02020603050405020304" pitchFamily="18" charset="0"/>
              </a:rPr>
              <a:t> </a:t>
            </a:r>
          </a:p>
          <a:p>
            <a:pPr algn="just">
              <a:buFont typeface="Wingdings" panose="05000000000000000000" pitchFamily="2" charset="2"/>
              <a:buChar char="Ø"/>
            </a:pPr>
            <a:r>
              <a:rPr lang="tr-TR" dirty="0">
                <a:latin typeface="Times New Roman" panose="02020603050405020304" pitchFamily="18" charset="0"/>
                <a:cs typeface="Times New Roman" panose="02020603050405020304" pitchFamily="18" charset="0"/>
              </a:rPr>
              <a:t>2024 itibariyle BAP komisyonu ve senato kararı ile bütçelerde iyileştirmeye gidilmiştir.</a:t>
            </a:r>
          </a:p>
          <a:p>
            <a:pPr marL="0" indent="0" algn="just">
              <a:buNone/>
            </a:pPr>
            <a:endParaRPr lang="tr-TR"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tr-TR"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tr-TR"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p:txBody>
      </p:sp>
      <p:graphicFrame>
        <p:nvGraphicFramePr>
          <p:cNvPr id="8" name="Tablo 7">
            <a:extLst>
              <a:ext uri="{FF2B5EF4-FFF2-40B4-BE49-F238E27FC236}">
                <a16:creationId xmlns:a16="http://schemas.microsoft.com/office/drawing/2014/main" id="{56C4B9B4-B714-74C2-2F84-42B4A0171331}"/>
              </a:ext>
            </a:extLst>
          </p:cNvPr>
          <p:cNvGraphicFramePr>
            <a:graphicFrameLocks noGrp="1"/>
          </p:cNvGraphicFramePr>
          <p:nvPr>
            <p:extLst>
              <p:ext uri="{D42A27DB-BD31-4B8C-83A1-F6EECF244321}">
                <p14:modId xmlns:p14="http://schemas.microsoft.com/office/powerpoint/2010/main" val="761735414"/>
              </p:ext>
            </p:extLst>
          </p:nvPr>
        </p:nvGraphicFramePr>
        <p:xfrm>
          <a:off x="938958" y="2583425"/>
          <a:ext cx="8202705" cy="1866505"/>
        </p:xfrm>
        <a:graphic>
          <a:graphicData uri="http://schemas.openxmlformats.org/drawingml/2006/table">
            <a:tbl>
              <a:tblPr firstRow="1" bandRow="1">
                <a:tableStyleId>{5C22544A-7EE6-4342-B048-85BDC9FD1C3A}</a:tableStyleId>
              </a:tblPr>
              <a:tblGrid>
                <a:gridCol w="2734235">
                  <a:extLst>
                    <a:ext uri="{9D8B030D-6E8A-4147-A177-3AD203B41FA5}">
                      <a16:colId xmlns:a16="http://schemas.microsoft.com/office/drawing/2014/main" val="2371183916"/>
                    </a:ext>
                  </a:extLst>
                </a:gridCol>
                <a:gridCol w="2734235">
                  <a:extLst>
                    <a:ext uri="{9D8B030D-6E8A-4147-A177-3AD203B41FA5}">
                      <a16:colId xmlns:a16="http://schemas.microsoft.com/office/drawing/2014/main" val="470570527"/>
                    </a:ext>
                  </a:extLst>
                </a:gridCol>
                <a:gridCol w="2734235">
                  <a:extLst>
                    <a:ext uri="{9D8B030D-6E8A-4147-A177-3AD203B41FA5}">
                      <a16:colId xmlns:a16="http://schemas.microsoft.com/office/drawing/2014/main" val="2763237862"/>
                    </a:ext>
                  </a:extLst>
                </a:gridCol>
              </a:tblGrid>
              <a:tr h="373301">
                <a:tc>
                  <a:txBody>
                    <a:bodyPr/>
                    <a:lstStyle/>
                    <a:p>
                      <a:endParaRPr lang="tr-TR" dirty="0"/>
                    </a:p>
                  </a:txBody>
                  <a:tcPr/>
                </a:tc>
                <a:tc>
                  <a:txBody>
                    <a:bodyPr/>
                    <a:lstStyle/>
                    <a:p>
                      <a:r>
                        <a:rPr lang="tr-TR" dirty="0"/>
                        <a:t>2023 yılı </a:t>
                      </a:r>
                    </a:p>
                  </a:txBody>
                  <a:tcPr/>
                </a:tc>
                <a:tc>
                  <a:txBody>
                    <a:bodyPr/>
                    <a:lstStyle/>
                    <a:p>
                      <a:r>
                        <a:rPr lang="tr-TR" dirty="0"/>
                        <a:t>2024 yılı</a:t>
                      </a:r>
                    </a:p>
                  </a:txBody>
                  <a:tcPr/>
                </a:tc>
                <a:extLst>
                  <a:ext uri="{0D108BD9-81ED-4DB2-BD59-A6C34878D82A}">
                    <a16:rowId xmlns:a16="http://schemas.microsoft.com/office/drawing/2014/main" val="940144569"/>
                  </a:ext>
                </a:extLst>
              </a:tr>
              <a:tr h="373301">
                <a:tc>
                  <a:txBody>
                    <a:bodyPr/>
                    <a:lstStyle/>
                    <a:p>
                      <a:r>
                        <a:rPr lang="tr-TR" dirty="0"/>
                        <a:t>Yüksek Lisans</a:t>
                      </a:r>
                    </a:p>
                  </a:txBody>
                  <a:tcPr/>
                </a:tc>
                <a:tc>
                  <a:txBody>
                    <a:bodyPr/>
                    <a:lstStyle/>
                    <a:p>
                      <a:r>
                        <a:rPr lang="tr-TR" dirty="0"/>
                        <a:t>15.000,00 TL</a:t>
                      </a:r>
                    </a:p>
                  </a:txBody>
                  <a:tcPr/>
                </a:tc>
                <a:tc>
                  <a:txBody>
                    <a:bodyPr/>
                    <a:lstStyle/>
                    <a:p>
                      <a:r>
                        <a:rPr lang="tr-TR" dirty="0"/>
                        <a:t>30.000,00 TL</a:t>
                      </a:r>
                    </a:p>
                  </a:txBody>
                  <a:tcPr/>
                </a:tc>
                <a:extLst>
                  <a:ext uri="{0D108BD9-81ED-4DB2-BD59-A6C34878D82A}">
                    <a16:rowId xmlns:a16="http://schemas.microsoft.com/office/drawing/2014/main" val="1440134211"/>
                  </a:ext>
                </a:extLst>
              </a:tr>
              <a:tr h="373301">
                <a:tc>
                  <a:txBody>
                    <a:bodyPr/>
                    <a:lstStyle/>
                    <a:p>
                      <a:r>
                        <a:rPr lang="tr-TR" dirty="0"/>
                        <a:t>Doktora</a:t>
                      </a:r>
                    </a:p>
                  </a:txBody>
                  <a:tcPr/>
                </a:tc>
                <a:tc>
                  <a:txBody>
                    <a:bodyPr/>
                    <a:lstStyle/>
                    <a:p>
                      <a:r>
                        <a:rPr lang="tr-TR" dirty="0"/>
                        <a:t>30.000,00 TL</a:t>
                      </a:r>
                    </a:p>
                  </a:txBody>
                  <a:tcPr/>
                </a:tc>
                <a:tc>
                  <a:txBody>
                    <a:bodyPr/>
                    <a:lstStyle/>
                    <a:p>
                      <a:r>
                        <a:rPr lang="tr-TR" dirty="0"/>
                        <a:t>50.000,00 TL</a:t>
                      </a:r>
                    </a:p>
                  </a:txBody>
                  <a:tcPr/>
                </a:tc>
                <a:extLst>
                  <a:ext uri="{0D108BD9-81ED-4DB2-BD59-A6C34878D82A}">
                    <a16:rowId xmlns:a16="http://schemas.microsoft.com/office/drawing/2014/main" val="2548699501"/>
                  </a:ext>
                </a:extLst>
              </a:tr>
              <a:tr h="373301">
                <a:tc>
                  <a:txBody>
                    <a:bodyPr/>
                    <a:lstStyle/>
                    <a:p>
                      <a:r>
                        <a:rPr lang="tr-TR" dirty="0"/>
                        <a:t>KBP</a:t>
                      </a:r>
                    </a:p>
                  </a:txBody>
                  <a:tcPr/>
                </a:tc>
                <a:tc>
                  <a:txBody>
                    <a:bodyPr/>
                    <a:lstStyle/>
                    <a:p>
                      <a:r>
                        <a:rPr lang="tr-TR" dirty="0"/>
                        <a:t>30.000,00 TL</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dirty="0"/>
                        <a:t>50.000,00 TL</a:t>
                      </a:r>
                    </a:p>
                  </a:txBody>
                  <a:tcPr/>
                </a:tc>
                <a:extLst>
                  <a:ext uri="{0D108BD9-81ED-4DB2-BD59-A6C34878D82A}">
                    <a16:rowId xmlns:a16="http://schemas.microsoft.com/office/drawing/2014/main" val="2219931515"/>
                  </a:ext>
                </a:extLst>
              </a:tr>
              <a:tr h="373301">
                <a:tc>
                  <a:txBody>
                    <a:bodyPr/>
                    <a:lstStyle/>
                    <a:p>
                      <a:r>
                        <a:rPr lang="tr-TR" dirty="0"/>
                        <a:t>Münferit Proje</a:t>
                      </a:r>
                    </a:p>
                  </a:txBody>
                  <a:tcPr/>
                </a:tc>
                <a:tc>
                  <a:txBody>
                    <a:bodyPr/>
                    <a:lstStyle/>
                    <a:p>
                      <a:r>
                        <a:rPr lang="tr-TR" dirty="0"/>
                        <a:t>30.000,00TL</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dirty="0"/>
                        <a:t>50.000,00 TL</a:t>
                      </a:r>
                    </a:p>
                  </a:txBody>
                  <a:tcPr/>
                </a:tc>
                <a:extLst>
                  <a:ext uri="{0D108BD9-81ED-4DB2-BD59-A6C34878D82A}">
                    <a16:rowId xmlns:a16="http://schemas.microsoft.com/office/drawing/2014/main" val="2171289540"/>
                  </a:ext>
                </a:extLst>
              </a:tr>
            </a:tbl>
          </a:graphicData>
        </a:graphic>
      </p:graphicFrame>
    </p:spTree>
    <p:extLst>
      <p:ext uri="{BB962C8B-B14F-4D97-AF65-F5344CB8AC3E}">
        <p14:creationId xmlns:p14="http://schemas.microsoft.com/office/powerpoint/2010/main" val="37582995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ayt Numarası Yer Tutucusu 3"/>
          <p:cNvSpPr>
            <a:spLocks noGrp="1"/>
          </p:cNvSpPr>
          <p:nvPr>
            <p:ph type="sldNum" sz="quarter" idx="12"/>
          </p:nvPr>
        </p:nvSpPr>
        <p:spPr/>
        <p:txBody>
          <a:bodyPr/>
          <a:lstStyle/>
          <a:p>
            <a:fld id="{B3BF8EA4-8A69-4270-8123-1D095C65A064}" type="slidenum">
              <a:rPr lang="tr-TR" smtClean="0"/>
              <a:pPr/>
              <a:t>17</a:t>
            </a:fld>
            <a:endParaRPr lang="tr-TR"/>
          </a:p>
        </p:txBody>
      </p:sp>
      <p:graphicFrame>
        <p:nvGraphicFramePr>
          <p:cNvPr id="6" name="Tablo 5">
            <a:extLst>
              <a:ext uri="{FF2B5EF4-FFF2-40B4-BE49-F238E27FC236}">
                <a16:creationId xmlns:a16="http://schemas.microsoft.com/office/drawing/2014/main" id="{6F9B7609-FEF3-1A70-F024-3C32E7E70062}"/>
              </a:ext>
            </a:extLst>
          </p:cNvPr>
          <p:cNvGraphicFramePr>
            <a:graphicFrameLocks noGrp="1"/>
          </p:cNvGraphicFramePr>
          <p:nvPr>
            <p:extLst>
              <p:ext uri="{D42A27DB-BD31-4B8C-83A1-F6EECF244321}">
                <p14:modId xmlns:p14="http://schemas.microsoft.com/office/powerpoint/2010/main" val="2229019343"/>
              </p:ext>
            </p:extLst>
          </p:nvPr>
        </p:nvGraphicFramePr>
        <p:xfrm>
          <a:off x="165969" y="258359"/>
          <a:ext cx="9748685" cy="5935962"/>
        </p:xfrm>
        <a:graphic>
          <a:graphicData uri="http://schemas.openxmlformats.org/drawingml/2006/table">
            <a:tbl>
              <a:tblPr>
                <a:tableStyleId>{5C22544A-7EE6-4342-B048-85BDC9FD1C3A}</a:tableStyleId>
              </a:tblPr>
              <a:tblGrid>
                <a:gridCol w="4001321">
                  <a:extLst>
                    <a:ext uri="{9D8B030D-6E8A-4147-A177-3AD203B41FA5}">
                      <a16:colId xmlns:a16="http://schemas.microsoft.com/office/drawing/2014/main" val="1895449865"/>
                    </a:ext>
                  </a:extLst>
                </a:gridCol>
                <a:gridCol w="1436841">
                  <a:extLst>
                    <a:ext uri="{9D8B030D-6E8A-4147-A177-3AD203B41FA5}">
                      <a16:colId xmlns:a16="http://schemas.microsoft.com/office/drawing/2014/main" val="936274899"/>
                    </a:ext>
                  </a:extLst>
                </a:gridCol>
                <a:gridCol w="1436841">
                  <a:extLst>
                    <a:ext uri="{9D8B030D-6E8A-4147-A177-3AD203B41FA5}">
                      <a16:colId xmlns:a16="http://schemas.microsoft.com/office/drawing/2014/main" val="3711608019"/>
                    </a:ext>
                  </a:extLst>
                </a:gridCol>
                <a:gridCol w="1436841">
                  <a:extLst>
                    <a:ext uri="{9D8B030D-6E8A-4147-A177-3AD203B41FA5}">
                      <a16:colId xmlns:a16="http://schemas.microsoft.com/office/drawing/2014/main" val="1249755961"/>
                    </a:ext>
                  </a:extLst>
                </a:gridCol>
                <a:gridCol w="1436841">
                  <a:extLst>
                    <a:ext uri="{9D8B030D-6E8A-4147-A177-3AD203B41FA5}">
                      <a16:colId xmlns:a16="http://schemas.microsoft.com/office/drawing/2014/main" val="18142933"/>
                    </a:ext>
                  </a:extLst>
                </a:gridCol>
              </a:tblGrid>
              <a:tr h="965107">
                <a:tc>
                  <a:txBody>
                    <a:bodyPr/>
                    <a:lstStyle/>
                    <a:p>
                      <a:endParaRPr lang="tr-TR"/>
                    </a:p>
                  </a:txBody>
                  <a:tcPr/>
                </a:tc>
                <a:tc>
                  <a:txBody>
                    <a:bodyPr/>
                    <a:lstStyle/>
                    <a:p>
                      <a:pPr algn="ctr" fontAlgn="b"/>
                      <a:r>
                        <a:rPr lang="tr-TR" sz="1800" b="1" u="none" strike="noStrike" dirty="0">
                          <a:solidFill>
                            <a:schemeClr val="tx1"/>
                          </a:solidFill>
                          <a:effectLst/>
                        </a:rPr>
                        <a:t>2023</a:t>
                      </a:r>
                      <a:endParaRPr lang="tr-TR" sz="1800" b="1" i="0" u="none" strike="noStrike" dirty="0">
                        <a:solidFill>
                          <a:schemeClr val="tx1"/>
                        </a:solidFill>
                        <a:effectLst/>
                        <a:latin typeface="Calibri" panose="020F0502020204030204" pitchFamily="34" charset="0"/>
                      </a:endParaRPr>
                    </a:p>
                  </a:txBody>
                  <a:tcPr marL="9525" marR="9525" marT="9525" marB="0" anchor="b"/>
                </a:tc>
                <a:tc>
                  <a:txBody>
                    <a:bodyPr/>
                    <a:lstStyle/>
                    <a:p>
                      <a:pPr algn="ctr" fontAlgn="b"/>
                      <a:r>
                        <a:rPr lang="tr-TR" sz="1800" b="1" i="0" u="none" strike="noStrike" dirty="0">
                          <a:solidFill>
                            <a:schemeClr val="tx1"/>
                          </a:solidFill>
                          <a:effectLst/>
                          <a:latin typeface="Calibri" panose="020F0502020204030204" pitchFamily="34" charset="0"/>
                        </a:rPr>
                        <a:t>Destek miktarı</a:t>
                      </a:r>
                    </a:p>
                    <a:p>
                      <a:pPr algn="ctr" fontAlgn="b"/>
                      <a:r>
                        <a:rPr lang="tr-TR" sz="1800" b="1" i="0" u="none" strike="noStrike" dirty="0">
                          <a:solidFill>
                            <a:schemeClr val="tx1"/>
                          </a:solidFill>
                          <a:effectLst/>
                          <a:latin typeface="Calibri" panose="020F0502020204030204" pitchFamily="34" charset="0"/>
                        </a:rPr>
                        <a:t>(TL)</a:t>
                      </a:r>
                    </a:p>
                  </a:txBody>
                  <a:tcPr marL="9525" marR="9525" marT="9525" marB="0" anchor="b"/>
                </a:tc>
                <a:tc>
                  <a:txBody>
                    <a:bodyPr/>
                    <a:lstStyle/>
                    <a:p>
                      <a:pPr algn="ctr" fontAlgn="b"/>
                      <a:r>
                        <a:rPr lang="tr-TR" sz="1800" b="1" u="none" strike="noStrike" dirty="0">
                          <a:solidFill>
                            <a:schemeClr val="tx1"/>
                          </a:solidFill>
                          <a:effectLst/>
                        </a:rPr>
                        <a:t>2024</a:t>
                      </a:r>
                      <a:endParaRPr lang="tr-TR" sz="1800" b="1" i="0" u="none" strike="noStrike" dirty="0">
                        <a:solidFill>
                          <a:schemeClr val="tx1"/>
                        </a:solidFill>
                        <a:effectLst/>
                        <a:latin typeface="Calibri" panose="020F0502020204030204" pitchFamily="34" charset="0"/>
                      </a:endParaRPr>
                    </a:p>
                  </a:txBody>
                  <a:tcPr marL="9525" marR="9525" marT="9525" marB="0" anchor="b"/>
                </a:tc>
                <a:tc>
                  <a:txBody>
                    <a:bodyPr/>
                    <a:lstStyle/>
                    <a:p>
                      <a:pPr algn="ctr" fontAlgn="b"/>
                      <a:r>
                        <a:rPr lang="tr-TR" sz="1800" b="1" i="0" u="none" strike="noStrike" dirty="0">
                          <a:solidFill>
                            <a:schemeClr val="tx1"/>
                          </a:solidFill>
                          <a:effectLst/>
                          <a:latin typeface="Calibri" panose="020F0502020204030204" pitchFamily="34" charset="0"/>
                        </a:rPr>
                        <a:t>Destek miktarı</a:t>
                      </a:r>
                    </a:p>
                    <a:p>
                      <a:pPr algn="ctr" fontAlgn="b"/>
                      <a:r>
                        <a:rPr lang="tr-TR" sz="1800" b="1" i="0" u="none" strike="noStrike" dirty="0">
                          <a:solidFill>
                            <a:schemeClr val="tx1"/>
                          </a:solidFill>
                          <a:effectLst/>
                          <a:latin typeface="Calibri" panose="020F0502020204030204" pitchFamily="34" charset="0"/>
                        </a:rPr>
                        <a:t>(TL)</a:t>
                      </a:r>
                    </a:p>
                  </a:txBody>
                  <a:tcPr marL="9525" marR="9525" marT="9525" marB="0" anchor="b"/>
                </a:tc>
                <a:extLst>
                  <a:ext uri="{0D108BD9-81ED-4DB2-BD59-A6C34878D82A}">
                    <a16:rowId xmlns:a16="http://schemas.microsoft.com/office/drawing/2014/main" val="3451260768"/>
                  </a:ext>
                </a:extLst>
              </a:tr>
              <a:tr h="965107">
                <a:tc>
                  <a:txBody>
                    <a:bodyPr/>
                    <a:lstStyle/>
                    <a:p>
                      <a:pPr algn="l" fontAlgn="b"/>
                      <a:r>
                        <a:rPr lang="tr-TR" sz="1800" b="1" u="none" strike="noStrike" dirty="0">
                          <a:solidFill>
                            <a:schemeClr val="tx1"/>
                          </a:solidFill>
                          <a:effectLst/>
                        </a:rPr>
                        <a:t>Münferit (Araştırma) Proje</a:t>
                      </a:r>
                      <a:endParaRPr lang="tr-TR" sz="1800" b="1" i="0" u="none" strike="noStrike" dirty="0">
                        <a:solidFill>
                          <a:schemeClr val="tx1"/>
                        </a:solidFill>
                        <a:effectLst/>
                        <a:latin typeface="Calibri" panose="020F0502020204030204" pitchFamily="34" charset="0"/>
                      </a:endParaRPr>
                    </a:p>
                  </a:txBody>
                  <a:tcPr marL="9525" marR="9525" marT="9525" marB="0" anchor="b"/>
                </a:tc>
                <a:tc>
                  <a:txBody>
                    <a:bodyPr/>
                    <a:lstStyle/>
                    <a:p>
                      <a:pPr algn="ctr" fontAlgn="b"/>
                      <a:r>
                        <a:rPr lang="tr-TR" sz="1800" b="0" i="0" u="sng" strike="noStrike" dirty="0">
                          <a:solidFill>
                            <a:srgbClr val="0000FF"/>
                          </a:solidFill>
                          <a:effectLst/>
                          <a:latin typeface="Calibri" panose="020F0502020204030204" pitchFamily="34" charset="0"/>
                        </a:rPr>
                        <a:t>23</a:t>
                      </a:r>
                    </a:p>
                  </a:txBody>
                  <a:tcPr marL="9525" marR="9525" marT="9525" marB="0" anchor="b"/>
                </a:tc>
                <a:tc>
                  <a:txBody>
                    <a:bodyPr/>
                    <a:lstStyle/>
                    <a:p>
                      <a:pPr algn="ctr" fontAlgn="b"/>
                      <a:r>
                        <a:rPr lang="tr-TR" sz="1800" b="0" i="0" u="sng" strike="noStrike" dirty="0">
                          <a:solidFill>
                            <a:srgbClr val="0000FF"/>
                          </a:solidFill>
                          <a:effectLst/>
                          <a:latin typeface="Calibri" panose="020F0502020204030204" pitchFamily="34" charset="0"/>
                        </a:rPr>
                        <a:t>664.016,53</a:t>
                      </a:r>
                    </a:p>
                  </a:txBody>
                  <a:tcPr marL="9525" marR="9525" marT="9525" marB="0" anchor="b"/>
                </a:tc>
                <a:tc>
                  <a:txBody>
                    <a:bodyPr/>
                    <a:lstStyle/>
                    <a:p>
                      <a:pPr algn="ctr" fontAlgn="b"/>
                      <a:r>
                        <a:rPr lang="tr-TR" sz="1800" u="sng" strike="noStrike" dirty="0">
                          <a:effectLst/>
                        </a:rPr>
                        <a:t>24</a:t>
                      </a:r>
                      <a:endParaRPr lang="tr-TR" sz="1800" b="0" i="0" u="sng" strike="noStrike" dirty="0">
                        <a:solidFill>
                          <a:srgbClr val="0000FF"/>
                        </a:solidFill>
                        <a:effectLst/>
                        <a:latin typeface="Calibri" panose="020F0502020204030204" pitchFamily="34" charset="0"/>
                      </a:endParaRPr>
                    </a:p>
                  </a:txBody>
                  <a:tcPr marL="9525" marR="9525" marT="9525" marB="0" anchor="b"/>
                </a:tc>
                <a:tc>
                  <a:txBody>
                    <a:bodyPr/>
                    <a:lstStyle/>
                    <a:p>
                      <a:pPr algn="ctr" fontAlgn="b"/>
                      <a:r>
                        <a:rPr lang="tr-TR" sz="1800" b="0" i="0" u="sng" strike="noStrike" dirty="0">
                          <a:solidFill>
                            <a:srgbClr val="0000FF"/>
                          </a:solidFill>
                          <a:effectLst/>
                          <a:latin typeface="Calibri" panose="020F0502020204030204" pitchFamily="34" charset="0"/>
                        </a:rPr>
                        <a:t>1.186.456,37</a:t>
                      </a:r>
                    </a:p>
                  </a:txBody>
                  <a:tcPr marL="9525" marR="9525" marT="9525" marB="0" anchor="b"/>
                </a:tc>
                <a:extLst>
                  <a:ext uri="{0D108BD9-81ED-4DB2-BD59-A6C34878D82A}">
                    <a16:rowId xmlns:a16="http://schemas.microsoft.com/office/drawing/2014/main" val="3026690091"/>
                  </a:ext>
                </a:extLst>
              </a:tr>
              <a:tr h="965107">
                <a:tc>
                  <a:txBody>
                    <a:bodyPr/>
                    <a:lstStyle/>
                    <a:p>
                      <a:pPr algn="l" fontAlgn="b"/>
                      <a:r>
                        <a:rPr lang="tr-TR" sz="1800" b="1" u="none" strike="noStrike" dirty="0">
                          <a:solidFill>
                            <a:schemeClr val="tx1"/>
                          </a:solidFill>
                          <a:effectLst/>
                        </a:rPr>
                        <a:t>Yüksek Lisans Tez Projesi</a:t>
                      </a:r>
                      <a:endParaRPr lang="tr-TR" sz="1800" b="1" i="0" u="none" strike="noStrike" dirty="0">
                        <a:solidFill>
                          <a:schemeClr val="tx1"/>
                        </a:solidFill>
                        <a:effectLst/>
                        <a:latin typeface="Calibri" panose="020F0502020204030204" pitchFamily="34" charset="0"/>
                      </a:endParaRPr>
                    </a:p>
                  </a:txBody>
                  <a:tcPr marL="9525" marR="9525" marT="9525" marB="0" anchor="b"/>
                </a:tc>
                <a:tc>
                  <a:txBody>
                    <a:bodyPr/>
                    <a:lstStyle/>
                    <a:p>
                      <a:pPr algn="ctr" fontAlgn="b"/>
                      <a:r>
                        <a:rPr lang="tr-TR" sz="1800" u="sng" strike="noStrike" dirty="0">
                          <a:effectLst/>
                        </a:rPr>
                        <a:t>16</a:t>
                      </a:r>
                      <a:endParaRPr lang="tr-TR" sz="1800" b="0" i="0" u="sng" strike="noStrike" dirty="0">
                        <a:solidFill>
                          <a:srgbClr val="0000FF"/>
                        </a:solidFill>
                        <a:effectLst/>
                        <a:latin typeface="Calibri" panose="020F0502020204030204" pitchFamily="34" charset="0"/>
                      </a:endParaRPr>
                    </a:p>
                  </a:txBody>
                  <a:tcPr marL="9525" marR="9525" marT="9525" marB="0" anchor="b"/>
                </a:tc>
                <a:tc>
                  <a:txBody>
                    <a:bodyPr/>
                    <a:lstStyle/>
                    <a:p>
                      <a:pPr algn="ctr" fontAlgn="b"/>
                      <a:r>
                        <a:rPr lang="tr-TR" sz="1800" b="0" i="0" u="sng" strike="noStrike" dirty="0">
                          <a:solidFill>
                            <a:srgbClr val="0000FF"/>
                          </a:solidFill>
                          <a:effectLst/>
                          <a:latin typeface="Calibri" panose="020F0502020204030204" pitchFamily="34" charset="0"/>
                        </a:rPr>
                        <a:t>236.752,30</a:t>
                      </a:r>
                    </a:p>
                  </a:txBody>
                  <a:tcPr marL="9525" marR="9525" marT="9525" marB="0" anchor="b"/>
                </a:tc>
                <a:tc>
                  <a:txBody>
                    <a:bodyPr/>
                    <a:lstStyle/>
                    <a:p>
                      <a:pPr algn="ctr" fontAlgn="b"/>
                      <a:r>
                        <a:rPr lang="tr-TR" sz="1800" b="0" i="0" u="sng" strike="noStrike" dirty="0">
                          <a:solidFill>
                            <a:srgbClr val="0000FF"/>
                          </a:solidFill>
                          <a:effectLst/>
                          <a:latin typeface="Calibri" panose="020F0502020204030204" pitchFamily="34" charset="0"/>
                        </a:rPr>
                        <a:t>19</a:t>
                      </a:r>
                    </a:p>
                  </a:txBody>
                  <a:tcPr marL="9525" marR="9525" marT="9525" marB="0" anchor="b"/>
                </a:tc>
                <a:tc>
                  <a:txBody>
                    <a:bodyPr/>
                    <a:lstStyle/>
                    <a:p>
                      <a:pPr algn="ctr" fontAlgn="b"/>
                      <a:r>
                        <a:rPr lang="tr-TR" sz="1800" b="0" i="0" u="sng" strike="noStrike" dirty="0">
                          <a:solidFill>
                            <a:srgbClr val="0000FF"/>
                          </a:solidFill>
                          <a:effectLst/>
                          <a:latin typeface="Calibri" panose="020F0502020204030204" pitchFamily="34" charset="0"/>
                        </a:rPr>
                        <a:t>468.827,55</a:t>
                      </a:r>
                    </a:p>
                  </a:txBody>
                  <a:tcPr marL="9525" marR="9525" marT="9525" marB="0" anchor="b"/>
                </a:tc>
                <a:extLst>
                  <a:ext uri="{0D108BD9-81ED-4DB2-BD59-A6C34878D82A}">
                    <a16:rowId xmlns:a16="http://schemas.microsoft.com/office/drawing/2014/main" val="4159798858"/>
                  </a:ext>
                </a:extLst>
              </a:tr>
              <a:tr h="965107">
                <a:tc>
                  <a:txBody>
                    <a:bodyPr/>
                    <a:lstStyle/>
                    <a:p>
                      <a:pPr algn="l" fontAlgn="b"/>
                      <a:r>
                        <a:rPr lang="tr-TR" sz="1800" b="1" u="none" strike="noStrike" dirty="0">
                          <a:solidFill>
                            <a:schemeClr val="tx1"/>
                          </a:solidFill>
                          <a:effectLst/>
                        </a:rPr>
                        <a:t>Doktora Tez Projesi</a:t>
                      </a:r>
                      <a:endParaRPr lang="tr-TR" sz="1800" b="1" i="0" u="none" strike="noStrike" dirty="0">
                        <a:solidFill>
                          <a:schemeClr val="tx1"/>
                        </a:solidFill>
                        <a:effectLst/>
                        <a:latin typeface="Calibri" panose="020F0502020204030204" pitchFamily="34" charset="0"/>
                      </a:endParaRPr>
                    </a:p>
                  </a:txBody>
                  <a:tcPr marL="9525" marR="9525" marT="9525" marB="0" anchor="b"/>
                </a:tc>
                <a:tc>
                  <a:txBody>
                    <a:bodyPr/>
                    <a:lstStyle/>
                    <a:p>
                      <a:pPr algn="ctr" fontAlgn="b"/>
                      <a:r>
                        <a:rPr lang="tr-TR" sz="1800" b="1" i="0" u="sng" strike="noStrike" dirty="0">
                          <a:solidFill>
                            <a:schemeClr val="tx1"/>
                          </a:solidFill>
                          <a:effectLst/>
                          <a:latin typeface="Times New Roman" panose="02020603050405020304" pitchFamily="18" charset="0"/>
                          <a:cs typeface="Times New Roman" panose="02020603050405020304" pitchFamily="18" charset="0"/>
                        </a:rPr>
                        <a:t>1</a:t>
                      </a:r>
                    </a:p>
                  </a:txBody>
                  <a:tcPr marL="9525" marR="9525" marT="9525" marB="0" anchor="b"/>
                </a:tc>
                <a:tc>
                  <a:txBody>
                    <a:bodyPr/>
                    <a:lstStyle/>
                    <a:p>
                      <a:pPr algn="ctr" fontAlgn="b"/>
                      <a:r>
                        <a:rPr lang="tr-TR" sz="1800" b="1" i="0" u="sng" strike="noStrike" dirty="0">
                          <a:solidFill>
                            <a:srgbClr val="0070C0"/>
                          </a:solidFill>
                          <a:effectLst/>
                          <a:latin typeface="+mj-lt"/>
                          <a:cs typeface="Times New Roman" panose="02020603050405020304" pitchFamily="18" charset="0"/>
                        </a:rPr>
                        <a:t>29.451,60</a:t>
                      </a:r>
                    </a:p>
                  </a:txBody>
                  <a:tcPr marL="9525" marR="9525" marT="9525" marB="0" anchor="b"/>
                </a:tc>
                <a:tc>
                  <a:txBody>
                    <a:bodyPr/>
                    <a:lstStyle/>
                    <a:p>
                      <a:pPr algn="ctr" fontAlgn="b"/>
                      <a:r>
                        <a:rPr lang="tr-TR" sz="1800" b="0" i="0" u="sng" strike="noStrike" dirty="0">
                          <a:solidFill>
                            <a:schemeClr val="tx1"/>
                          </a:solidFill>
                          <a:effectLst/>
                          <a:latin typeface="Calibri" panose="020F0502020204030204" pitchFamily="34" charset="0"/>
                        </a:rPr>
                        <a:t>3</a:t>
                      </a:r>
                    </a:p>
                  </a:txBody>
                  <a:tcPr marL="9525" marR="9525" marT="9525" marB="0" anchor="b"/>
                </a:tc>
                <a:tc>
                  <a:txBody>
                    <a:bodyPr/>
                    <a:lstStyle/>
                    <a:p>
                      <a:pPr algn="ctr" fontAlgn="b"/>
                      <a:r>
                        <a:rPr lang="tr-TR" sz="1800" b="1" i="0" u="sng" strike="noStrike" dirty="0">
                          <a:solidFill>
                            <a:schemeClr val="accent5"/>
                          </a:solidFill>
                          <a:effectLst/>
                          <a:latin typeface="Calibri" panose="020F0502020204030204" pitchFamily="34" charset="0"/>
                        </a:rPr>
                        <a:t>127.757,88</a:t>
                      </a:r>
                    </a:p>
                  </a:txBody>
                  <a:tcPr marL="9525" marR="9525" marT="9525" marB="0" anchor="b"/>
                </a:tc>
                <a:extLst>
                  <a:ext uri="{0D108BD9-81ED-4DB2-BD59-A6C34878D82A}">
                    <a16:rowId xmlns:a16="http://schemas.microsoft.com/office/drawing/2014/main" val="770684200"/>
                  </a:ext>
                </a:extLst>
              </a:tr>
              <a:tr h="1110427">
                <a:tc>
                  <a:txBody>
                    <a:bodyPr/>
                    <a:lstStyle/>
                    <a:p>
                      <a:pPr algn="l" fontAlgn="b"/>
                      <a:r>
                        <a:rPr lang="tr-TR" sz="1800" b="1" u="none" strike="noStrike" dirty="0">
                          <a:solidFill>
                            <a:schemeClr val="tx1"/>
                          </a:solidFill>
                          <a:effectLst/>
                        </a:rPr>
                        <a:t>Kariyer Başlangıç Destek Projesi (KBP)</a:t>
                      </a:r>
                      <a:endParaRPr lang="tr-TR" sz="1800" b="1" i="0" u="none" strike="noStrike" dirty="0">
                        <a:solidFill>
                          <a:schemeClr val="tx1"/>
                        </a:solidFill>
                        <a:effectLst/>
                        <a:latin typeface="Calibri" panose="020F0502020204030204" pitchFamily="34" charset="0"/>
                      </a:endParaRPr>
                    </a:p>
                  </a:txBody>
                  <a:tcPr marL="9525" marR="9525" marT="9525" marB="0" anchor="b"/>
                </a:tc>
                <a:tc>
                  <a:txBody>
                    <a:bodyPr/>
                    <a:lstStyle/>
                    <a:p>
                      <a:pPr algn="ctr" fontAlgn="b"/>
                      <a:r>
                        <a:rPr lang="tr-TR" sz="1800" u="sng" strike="noStrike" dirty="0">
                          <a:effectLst/>
                        </a:rPr>
                        <a:t>10</a:t>
                      </a:r>
                      <a:endParaRPr lang="tr-TR" sz="1800" b="0" i="0" u="sng" strike="noStrike" dirty="0">
                        <a:solidFill>
                          <a:srgbClr val="0000FF"/>
                        </a:solidFill>
                        <a:effectLst/>
                        <a:latin typeface="Calibri" panose="020F0502020204030204" pitchFamily="34" charset="0"/>
                      </a:endParaRPr>
                    </a:p>
                  </a:txBody>
                  <a:tcPr marL="9525" marR="9525" marT="9525" marB="0" anchor="b"/>
                </a:tc>
                <a:tc>
                  <a:txBody>
                    <a:bodyPr/>
                    <a:lstStyle/>
                    <a:p>
                      <a:pPr algn="ctr" fontAlgn="b"/>
                      <a:r>
                        <a:rPr lang="tr-TR" sz="1800" b="0" i="0" u="sng" strike="noStrike" dirty="0">
                          <a:solidFill>
                            <a:srgbClr val="0000FF"/>
                          </a:solidFill>
                          <a:effectLst/>
                          <a:latin typeface="Calibri" panose="020F0502020204030204" pitchFamily="34" charset="0"/>
                        </a:rPr>
                        <a:t>206.516,52</a:t>
                      </a:r>
                    </a:p>
                  </a:txBody>
                  <a:tcPr marL="9525" marR="9525" marT="9525" marB="0" anchor="b"/>
                </a:tc>
                <a:tc>
                  <a:txBody>
                    <a:bodyPr/>
                    <a:lstStyle/>
                    <a:p>
                      <a:pPr algn="ctr" fontAlgn="b"/>
                      <a:r>
                        <a:rPr lang="tr-TR" sz="1800" u="sng" strike="noStrike" dirty="0">
                          <a:effectLst/>
                        </a:rPr>
                        <a:t>5</a:t>
                      </a:r>
                      <a:endParaRPr lang="tr-TR" sz="1800" b="0" i="0" u="sng" strike="noStrike" dirty="0">
                        <a:solidFill>
                          <a:srgbClr val="0000FF"/>
                        </a:solidFill>
                        <a:effectLst/>
                        <a:latin typeface="Calibri" panose="020F0502020204030204" pitchFamily="34" charset="0"/>
                      </a:endParaRPr>
                    </a:p>
                  </a:txBody>
                  <a:tcPr marL="9525" marR="9525" marT="9525" marB="0" anchor="b"/>
                </a:tc>
                <a:tc>
                  <a:txBody>
                    <a:bodyPr/>
                    <a:lstStyle/>
                    <a:p>
                      <a:pPr algn="ctr" fontAlgn="b"/>
                      <a:r>
                        <a:rPr lang="tr-TR" sz="1800" b="0" i="0" u="sng" strike="noStrike" dirty="0">
                          <a:solidFill>
                            <a:srgbClr val="0000FF"/>
                          </a:solidFill>
                          <a:effectLst/>
                          <a:latin typeface="Calibri" panose="020F0502020204030204" pitchFamily="34" charset="0"/>
                        </a:rPr>
                        <a:t>194.375,68</a:t>
                      </a:r>
                    </a:p>
                  </a:txBody>
                  <a:tcPr marL="9525" marR="9525" marT="9525" marB="0" anchor="b"/>
                </a:tc>
                <a:extLst>
                  <a:ext uri="{0D108BD9-81ED-4DB2-BD59-A6C34878D82A}">
                    <a16:rowId xmlns:a16="http://schemas.microsoft.com/office/drawing/2014/main" val="4063780100"/>
                  </a:ext>
                </a:extLst>
              </a:tr>
              <a:tr h="965107">
                <a:tc>
                  <a:txBody>
                    <a:bodyPr/>
                    <a:lstStyle/>
                    <a:p>
                      <a:pPr algn="r" fontAlgn="b"/>
                      <a:r>
                        <a:rPr lang="tr-TR" sz="1800" b="1" u="none" strike="noStrike" dirty="0">
                          <a:solidFill>
                            <a:srgbClr val="7030A0"/>
                          </a:solidFill>
                          <a:effectLst/>
                        </a:rPr>
                        <a:t>TOPLAM:</a:t>
                      </a:r>
                      <a:endParaRPr lang="tr-TR" sz="1800" b="1" i="0" u="none" strike="noStrike" dirty="0">
                        <a:solidFill>
                          <a:srgbClr val="7030A0"/>
                        </a:solidFill>
                        <a:effectLst/>
                        <a:latin typeface="Calibri" panose="020F0502020204030204" pitchFamily="34" charset="0"/>
                      </a:endParaRPr>
                    </a:p>
                  </a:txBody>
                  <a:tcPr marL="9525" marR="9525" marT="9525" marB="0" anchor="b"/>
                </a:tc>
                <a:tc>
                  <a:txBody>
                    <a:bodyPr/>
                    <a:lstStyle/>
                    <a:p>
                      <a:pPr algn="ctr" fontAlgn="b"/>
                      <a:r>
                        <a:rPr lang="tr-TR" sz="1800" b="1" u="none" strike="noStrike" dirty="0">
                          <a:solidFill>
                            <a:srgbClr val="7030A0"/>
                          </a:solidFill>
                          <a:effectLst/>
                        </a:rPr>
                        <a:t>50</a:t>
                      </a:r>
                      <a:endParaRPr lang="tr-TR" sz="1800" b="1" i="0" u="none" strike="noStrike" dirty="0">
                        <a:solidFill>
                          <a:srgbClr val="7030A0"/>
                        </a:solidFill>
                        <a:effectLst/>
                        <a:latin typeface="Calibri" panose="020F0502020204030204" pitchFamily="34" charset="0"/>
                      </a:endParaRPr>
                    </a:p>
                  </a:txBody>
                  <a:tcPr marL="9525" marR="9525" marT="9525" marB="0" anchor="b"/>
                </a:tc>
                <a:tc>
                  <a:txBody>
                    <a:bodyPr/>
                    <a:lstStyle/>
                    <a:p>
                      <a:pPr algn="ctr" fontAlgn="b"/>
                      <a:r>
                        <a:rPr lang="tr-TR" sz="1800" b="1" i="0" u="none" strike="noStrike" dirty="0">
                          <a:solidFill>
                            <a:srgbClr val="7030A0"/>
                          </a:solidFill>
                          <a:effectLst/>
                          <a:latin typeface="Calibri" panose="020F0502020204030204" pitchFamily="34" charset="0"/>
                        </a:rPr>
                        <a:t>1.136.735,95</a:t>
                      </a:r>
                    </a:p>
                  </a:txBody>
                  <a:tcPr marL="9525" marR="9525" marT="9525" marB="0" anchor="b"/>
                </a:tc>
                <a:tc>
                  <a:txBody>
                    <a:bodyPr/>
                    <a:lstStyle/>
                    <a:p>
                      <a:pPr algn="ctr" fontAlgn="b"/>
                      <a:r>
                        <a:rPr lang="tr-TR" sz="1800" b="1" i="0" u="none" strike="noStrike" dirty="0">
                          <a:solidFill>
                            <a:srgbClr val="7030A0"/>
                          </a:solidFill>
                          <a:effectLst/>
                          <a:latin typeface="Calibri" panose="020F0502020204030204" pitchFamily="34" charset="0"/>
                        </a:rPr>
                        <a:t>51</a:t>
                      </a:r>
                    </a:p>
                  </a:txBody>
                  <a:tcPr marL="9525" marR="9525" marT="9525" marB="0" anchor="b"/>
                </a:tc>
                <a:tc>
                  <a:txBody>
                    <a:bodyPr/>
                    <a:lstStyle/>
                    <a:p>
                      <a:pPr algn="ctr" fontAlgn="b"/>
                      <a:r>
                        <a:rPr lang="tr-TR" sz="1800" b="1" i="0" u="none" strike="noStrike" dirty="0">
                          <a:solidFill>
                            <a:srgbClr val="7030A0"/>
                          </a:solidFill>
                          <a:effectLst/>
                          <a:latin typeface="Calibri" panose="020F0502020204030204" pitchFamily="34" charset="0"/>
                        </a:rPr>
                        <a:t>1.977.417,47</a:t>
                      </a:r>
                    </a:p>
                  </a:txBody>
                  <a:tcPr marL="9525" marR="9525" marT="9525" marB="0" anchor="b"/>
                </a:tc>
                <a:extLst>
                  <a:ext uri="{0D108BD9-81ED-4DB2-BD59-A6C34878D82A}">
                    <a16:rowId xmlns:a16="http://schemas.microsoft.com/office/drawing/2014/main" val="323581384"/>
                  </a:ext>
                </a:extLst>
              </a:tr>
            </a:tbl>
          </a:graphicData>
        </a:graphic>
      </p:graphicFrame>
    </p:spTree>
    <p:extLst>
      <p:ext uri="{BB962C8B-B14F-4D97-AF65-F5344CB8AC3E}">
        <p14:creationId xmlns:p14="http://schemas.microsoft.com/office/powerpoint/2010/main" val="27871324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1 Başlık"/>
          <p:cNvSpPr>
            <a:spLocks noGrp="1"/>
          </p:cNvSpPr>
          <p:nvPr>
            <p:ph type="title"/>
          </p:nvPr>
        </p:nvSpPr>
        <p:spPr>
          <a:xfrm>
            <a:off x="250490" y="663663"/>
            <a:ext cx="8885163" cy="419298"/>
          </a:xfrm>
          <a:solidFill>
            <a:schemeClr val="accent4"/>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ormAutofit fontScale="90000"/>
          </a:bodyPr>
          <a:lstStyle/>
          <a:p>
            <a:pPr algn="ctr"/>
            <a:r>
              <a:rPr lang="tr-TR" sz="3200" b="1" dirty="0">
                <a:latin typeface="Times New Roman" pitchFamily="18" charset="0"/>
                <a:cs typeface="Times New Roman" pitchFamily="18" charset="0"/>
              </a:rPr>
              <a:t> </a:t>
            </a:r>
            <a:br>
              <a:rPr lang="tr-TR" sz="3200" b="1" dirty="0">
                <a:latin typeface="Times New Roman" pitchFamily="18" charset="0"/>
                <a:cs typeface="Times New Roman" pitchFamily="18" charset="0"/>
              </a:rPr>
            </a:br>
            <a:r>
              <a:rPr lang="tr-TR" sz="3200" b="1" dirty="0">
                <a:latin typeface="Times New Roman" pitchFamily="18" charset="0"/>
                <a:cs typeface="Times New Roman" pitchFamily="18" charset="0"/>
              </a:rPr>
              <a:t>Kariyer Başlangıç Destek Projeleri</a:t>
            </a:r>
            <a:br>
              <a:rPr lang="tr-TR" sz="3200" b="1" dirty="0">
                <a:latin typeface="Times New Roman" pitchFamily="18" charset="0"/>
                <a:cs typeface="Times New Roman" pitchFamily="18" charset="0"/>
              </a:rPr>
            </a:br>
            <a:endParaRPr lang="tr-TR" sz="3200" b="1" dirty="0">
              <a:latin typeface="Times New Roman" pitchFamily="18" charset="0"/>
              <a:cs typeface="Times New Roman" pitchFamily="18" charset="0"/>
            </a:endParaRPr>
          </a:p>
        </p:txBody>
      </p:sp>
      <p:graphicFrame>
        <p:nvGraphicFramePr>
          <p:cNvPr id="3" name="Tablo 2">
            <a:extLst>
              <a:ext uri="{FF2B5EF4-FFF2-40B4-BE49-F238E27FC236}">
                <a16:creationId xmlns:a16="http://schemas.microsoft.com/office/drawing/2014/main" id="{2815E65B-80D2-6670-001A-6624C738BCAB}"/>
              </a:ext>
            </a:extLst>
          </p:cNvPr>
          <p:cNvGraphicFramePr>
            <a:graphicFrameLocks noGrp="1"/>
          </p:cNvGraphicFramePr>
          <p:nvPr>
            <p:extLst>
              <p:ext uri="{D42A27DB-BD31-4B8C-83A1-F6EECF244321}">
                <p14:modId xmlns:p14="http://schemas.microsoft.com/office/powerpoint/2010/main" val="1734618913"/>
              </p:ext>
            </p:extLst>
          </p:nvPr>
        </p:nvGraphicFramePr>
        <p:xfrm>
          <a:off x="250490" y="1211049"/>
          <a:ext cx="9073220" cy="5248745"/>
        </p:xfrm>
        <a:graphic>
          <a:graphicData uri="http://schemas.openxmlformats.org/drawingml/2006/table">
            <a:tbl>
              <a:tblPr>
                <a:tableStyleId>{5C22544A-7EE6-4342-B048-85BDC9FD1C3A}</a:tableStyleId>
              </a:tblPr>
              <a:tblGrid>
                <a:gridCol w="4041901">
                  <a:extLst>
                    <a:ext uri="{9D8B030D-6E8A-4147-A177-3AD203B41FA5}">
                      <a16:colId xmlns:a16="http://schemas.microsoft.com/office/drawing/2014/main" val="130885217"/>
                    </a:ext>
                  </a:extLst>
                </a:gridCol>
                <a:gridCol w="1115731">
                  <a:extLst>
                    <a:ext uri="{9D8B030D-6E8A-4147-A177-3AD203B41FA5}">
                      <a16:colId xmlns:a16="http://schemas.microsoft.com/office/drawing/2014/main" val="3094073454"/>
                    </a:ext>
                  </a:extLst>
                </a:gridCol>
                <a:gridCol w="1278987">
                  <a:extLst>
                    <a:ext uri="{9D8B030D-6E8A-4147-A177-3AD203B41FA5}">
                      <a16:colId xmlns:a16="http://schemas.microsoft.com/office/drawing/2014/main" val="1627919211"/>
                    </a:ext>
                  </a:extLst>
                </a:gridCol>
                <a:gridCol w="952475">
                  <a:extLst>
                    <a:ext uri="{9D8B030D-6E8A-4147-A177-3AD203B41FA5}">
                      <a16:colId xmlns:a16="http://schemas.microsoft.com/office/drawing/2014/main" val="596674152"/>
                    </a:ext>
                  </a:extLst>
                </a:gridCol>
                <a:gridCol w="1684126">
                  <a:extLst>
                    <a:ext uri="{9D8B030D-6E8A-4147-A177-3AD203B41FA5}">
                      <a16:colId xmlns:a16="http://schemas.microsoft.com/office/drawing/2014/main" val="3270481458"/>
                    </a:ext>
                  </a:extLst>
                </a:gridCol>
              </a:tblGrid>
              <a:tr h="537201">
                <a:tc>
                  <a:txBody>
                    <a:bodyPr/>
                    <a:lstStyle/>
                    <a:p>
                      <a:pPr algn="l" fontAlgn="b"/>
                      <a:r>
                        <a:rPr lang="tr-TR" sz="2000" b="1" u="none" strike="noStrike" dirty="0">
                          <a:effectLst/>
                        </a:rPr>
                        <a:t>Kariyer Başlangıç Destek Projeleri</a:t>
                      </a:r>
                      <a:endParaRPr lang="tr-TR" sz="2000" b="1" i="0" u="none" strike="noStrike" dirty="0">
                        <a:solidFill>
                          <a:srgbClr val="000000"/>
                        </a:solidFill>
                        <a:effectLst/>
                        <a:latin typeface="Calibri" panose="020F0502020204030204" pitchFamily="34" charset="0"/>
                      </a:endParaRPr>
                    </a:p>
                  </a:txBody>
                  <a:tcPr marL="9525" marR="9525" marT="9525" marB="0" anchor="b"/>
                </a:tc>
                <a:tc gridSpan="2">
                  <a:txBody>
                    <a:bodyPr/>
                    <a:lstStyle/>
                    <a:p>
                      <a:pPr algn="ctr"/>
                      <a:r>
                        <a:rPr lang="tr-TR" sz="2000" b="1" dirty="0"/>
                        <a:t>2023</a:t>
                      </a:r>
                    </a:p>
                  </a:txBody>
                  <a:tcPr marL="9525" marR="9525" marT="9525" marB="0" anchor="b"/>
                </a:tc>
                <a:tc hMerge="1">
                  <a:txBody>
                    <a:bodyPr/>
                    <a:lstStyle/>
                    <a:p>
                      <a:pPr algn="ctr" fontAlgn="b"/>
                      <a:endParaRPr lang="tr-TR" sz="2000" b="1" i="0" u="none" strike="noStrike" dirty="0">
                        <a:solidFill>
                          <a:srgbClr val="000000"/>
                        </a:solidFill>
                        <a:effectLst/>
                        <a:latin typeface="Calibri" panose="020F0502020204030204" pitchFamily="34" charset="0"/>
                      </a:endParaRPr>
                    </a:p>
                  </a:txBody>
                  <a:tcPr marL="9525" marR="9525" marT="9525" marB="0" anchor="b"/>
                </a:tc>
                <a:tc gridSpan="2">
                  <a:txBody>
                    <a:bodyPr/>
                    <a:lstStyle/>
                    <a:p>
                      <a:pPr algn="ctr" fontAlgn="b"/>
                      <a:r>
                        <a:rPr lang="tr-TR" sz="2000" b="1" i="0" u="none" strike="noStrike" dirty="0">
                          <a:solidFill>
                            <a:srgbClr val="000000"/>
                          </a:solidFill>
                          <a:effectLst/>
                          <a:latin typeface="Calibri" panose="020F0502020204030204" pitchFamily="34" charset="0"/>
                        </a:rPr>
                        <a:t>2024</a:t>
                      </a:r>
                    </a:p>
                  </a:txBody>
                  <a:tcPr marL="9525" marR="9525" marT="9525" marB="0" anchor="b"/>
                </a:tc>
                <a:tc hMerge="1">
                  <a:txBody>
                    <a:bodyPr/>
                    <a:lstStyle/>
                    <a:p>
                      <a:endParaRPr lang="tr-TR"/>
                    </a:p>
                  </a:txBody>
                  <a:tcPr/>
                </a:tc>
                <a:extLst>
                  <a:ext uri="{0D108BD9-81ED-4DB2-BD59-A6C34878D82A}">
                    <a16:rowId xmlns:a16="http://schemas.microsoft.com/office/drawing/2014/main" val="956401695"/>
                  </a:ext>
                </a:extLst>
              </a:tr>
              <a:tr h="632001">
                <a:tc>
                  <a:txBody>
                    <a:bodyPr/>
                    <a:lstStyle/>
                    <a:p>
                      <a:pPr algn="l" fontAlgn="b"/>
                      <a:r>
                        <a:rPr lang="tr-TR" sz="2000" u="none" strike="noStrike" dirty="0">
                          <a:effectLst/>
                        </a:rPr>
                        <a:t>Fakülte/Bölüm</a:t>
                      </a:r>
                      <a:endParaRPr lang="tr-TR" sz="2000" b="0" i="0" u="none" strike="noStrike" dirty="0">
                        <a:solidFill>
                          <a:srgbClr val="000000"/>
                        </a:solidFill>
                        <a:effectLst/>
                        <a:latin typeface="Calibri" panose="020F0502020204030204" pitchFamily="34" charset="0"/>
                      </a:endParaRPr>
                    </a:p>
                  </a:txBody>
                  <a:tcPr marL="9525" marR="9525" marT="9525" marB="0" anchor="b"/>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800" u="none" strike="noStrike" dirty="0">
                          <a:effectLst/>
                        </a:rPr>
                        <a:t>Proje Sayısı</a:t>
                      </a:r>
                      <a:endParaRPr lang="tr-TR" sz="1800" b="0" i="0" u="none" strike="noStrike" dirty="0">
                        <a:solidFill>
                          <a:srgbClr val="000000"/>
                        </a:solidFill>
                        <a:effectLst/>
                        <a:latin typeface="Calibri" panose="020F0502020204030204" pitchFamily="34" charset="0"/>
                      </a:endParaRPr>
                    </a:p>
                    <a:p>
                      <a:endParaRPr lang="tr-TR" dirty="0"/>
                    </a:p>
                  </a:txBody>
                  <a:tcPr marL="9525" marR="9525" marT="9525" marB="0" anchor="b"/>
                </a:tc>
                <a:tc>
                  <a:txBody>
                    <a:bodyPr/>
                    <a:lstStyle/>
                    <a:p>
                      <a:pPr algn="ctr" fontAlgn="b"/>
                      <a:r>
                        <a:rPr lang="tr-TR" sz="2000" u="none" strike="noStrike" dirty="0">
                          <a:effectLst/>
                        </a:rPr>
                        <a:t>Destek Miktarı(TL)</a:t>
                      </a:r>
                      <a:endParaRPr lang="tr-TR" sz="20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2000" u="none" strike="noStrike" dirty="0">
                          <a:effectLst/>
                        </a:rPr>
                        <a:t>Proje Sayısı</a:t>
                      </a:r>
                      <a:endParaRPr lang="tr-TR" sz="20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2000" u="none" strike="noStrike" dirty="0">
                          <a:effectLst/>
                        </a:rPr>
                        <a:t>Destek Miktarı(TL)</a:t>
                      </a:r>
                      <a:endParaRPr lang="tr-TR" sz="20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736458486"/>
                  </a:ext>
                </a:extLst>
              </a:tr>
              <a:tr h="632001">
                <a:tc>
                  <a:txBody>
                    <a:bodyPr/>
                    <a:lstStyle/>
                    <a:p>
                      <a:pPr algn="l" fontAlgn="b"/>
                      <a:r>
                        <a:rPr lang="tr-TR" sz="2000" u="none" strike="noStrike" dirty="0">
                          <a:effectLst/>
                        </a:rPr>
                        <a:t>(FED) - Fen Edebiyat Fakültesi</a:t>
                      </a:r>
                      <a:endParaRPr lang="tr-TR" sz="20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a:r>
                        <a:rPr lang="tr-TR" dirty="0"/>
                        <a:t>-</a:t>
                      </a:r>
                    </a:p>
                  </a:txBody>
                  <a:tcPr marL="9525" marR="9525" marT="9525" marB="0" anchor="b"/>
                </a:tc>
                <a:tc>
                  <a:txBody>
                    <a:bodyPr/>
                    <a:lstStyle/>
                    <a:p>
                      <a:pPr algn="ctr" fontAlgn="b"/>
                      <a:r>
                        <a:rPr lang="tr-TR" sz="2000" b="0" i="0" u="sng" strike="noStrike" dirty="0">
                          <a:solidFill>
                            <a:srgbClr val="0000FF"/>
                          </a:solidFill>
                          <a:effectLst/>
                          <a:latin typeface="Calibri" panose="020F0502020204030204" pitchFamily="34" charset="0"/>
                        </a:rPr>
                        <a:t>-</a:t>
                      </a:r>
                    </a:p>
                  </a:txBody>
                  <a:tcPr marL="9525" marR="9525" marT="9525" marB="0" anchor="b"/>
                </a:tc>
                <a:tc>
                  <a:txBody>
                    <a:bodyPr/>
                    <a:lstStyle/>
                    <a:p>
                      <a:pPr algn="ctr" fontAlgn="b"/>
                      <a:r>
                        <a:rPr lang="tr-TR" sz="2000" u="sng" strike="noStrike" dirty="0">
                          <a:effectLst/>
                        </a:rPr>
                        <a:t>2</a:t>
                      </a:r>
                      <a:endParaRPr lang="tr-TR" sz="2000" b="0" i="0" u="sng" strike="noStrike" dirty="0">
                        <a:solidFill>
                          <a:srgbClr val="0000FF"/>
                        </a:solidFill>
                        <a:effectLst/>
                        <a:latin typeface="Calibri" panose="020F0502020204030204" pitchFamily="34" charset="0"/>
                      </a:endParaRPr>
                    </a:p>
                  </a:txBody>
                  <a:tcPr marL="9525" marR="9525" marT="9525" marB="0" anchor="b"/>
                </a:tc>
                <a:tc>
                  <a:txBody>
                    <a:bodyPr/>
                    <a:lstStyle/>
                    <a:p>
                      <a:pPr algn="r" fontAlgn="b"/>
                      <a:r>
                        <a:rPr lang="tr-TR" sz="2000" u="sng" strike="noStrike" dirty="0">
                          <a:effectLst/>
                        </a:rPr>
                        <a:t>54.702,00</a:t>
                      </a:r>
                      <a:endParaRPr lang="tr-TR" sz="2000" b="0" i="0" u="sng" strike="noStrike" dirty="0">
                        <a:solidFill>
                          <a:srgbClr val="0000FF"/>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532809711"/>
                  </a:ext>
                </a:extLst>
              </a:tr>
              <a:tr h="632001">
                <a:tc>
                  <a:txBody>
                    <a:bodyPr/>
                    <a:lstStyle/>
                    <a:p>
                      <a:pPr algn="l" fontAlgn="b"/>
                      <a:r>
                        <a:rPr lang="tr-TR" sz="2000" u="none" strike="noStrike">
                          <a:effectLst/>
                        </a:rPr>
                        <a:t>(VET) - Veteriner Fakültesi</a:t>
                      </a:r>
                      <a:endParaRPr lang="tr-TR" sz="2000" b="0" i="0" u="none" strike="noStrike">
                        <a:solidFill>
                          <a:srgbClr val="000000"/>
                        </a:solidFill>
                        <a:effectLst/>
                        <a:latin typeface="Calibri" panose="020F0502020204030204" pitchFamily="34" charset="0"/>
                      </a:endParaRPr>
                    </a:p>
                  </a:txBody>
                  <a:tcPr marL="9525" marR="9525" marT="9525" marB="0" anchor="b"/>
                </a:tc>
                <a:tc>
                  <a:txBody>
                    <a:bodyPr/>
                    <a:lstStyle/>
                    <a:p>
                      <a:pPr algn="ctr"/>
                      <a:r>
                        <a:rPr lang="tr-TR" dirty="0"/>
                        <a:t>4</a:t>
                      </a:r>
                    </a:p>
                  </a:txBody>
                  <a:tcPr marL="9525" marR="9525" marT="9525" marB="0" anchor="b"/>
                </a:tc>
                <a:tc>
                  <a:txBody>
                    <a:bodyPr/>
                    <a:lstStyle/>
                    <a:p>
                      <a:pPr algn="ctr" fontAlgn="b"/>
                      <a:r>
                        <a:rPr lang="tr-TR" sz="2000" b="0" i="0" u="sng" strike="noStrike" dirty="0">
                          <a:solidFill>
                            <a:schemeClr val="tx1"/>
                          </a:solidFill>
                          <a:effectLst/>
                          <a:latin typeface="Calibri" panose="020F0502020204030204" pitchFamily="34" charset="0"/>
                        </a:rPr>
                        <a:t>119.968,60</a:t>
                      </a:r>
                    </a:p>
                  </a:txBody>
                  <a:tcPr marL="9525" marR="9525" marT="9525" marB="0" anchor="b"/>
                </a:tc>
                <a:tc>
                  <a:txBody>
                    <a:bodyPr/>
                    <a:lstStyle/>
                    <a:p>
                      <a:pPr algn="ctr" fontAlgn="b"/>
                      <a:r>
                        <a:rPr lang="tr-TR" sz="2000" b="0" i="0" u="sng" strike="noStrike" dirty="0">
                          <a:solidFill>
                            <a:schemeClr val="tx1"/>
                          </a:solidFill>
                          <a:effectLst/>
                          <a:latin typeface="Calibri" panose="020F0502020204030204" pitchFamily="34" charset="0"/>
                        </a:rPr>
                        <a:t>2</a:t>
                      </a:r>
                    </a:p>
                  </a:txBody>
                  <a:tcPr marL="9525" marR="9525" marT="9525" marB="0" anchor="b"/>
                </a:tc>
                <a:tc>
                  <a:txBody>
                    <a:bodyPr/>
                    <a:lstStyle/>
                    <a:p>
                      <a:pPr algn="r" fontAlgn="b"/>
                      <a:r>
                        <a:rPr lang="tr-TR" sz="2000" b="0" i="0" u="sng" strike="noStrike" dirty="0">
                          <a:solidFill>
                            <a:schemeClr val="tx1"/>
                          </a:solidFill>
                          <a:effectLst/>
                          <a:latin typeface="Calibri" panose="020F0502020204030204" pitchFamily="34" charset="0"/>
                        </a:rPr>
                        <a:t>89.729,00</a:t>
                      </a:r>
                    </a:p>
                  </a:txBody>
                  <a:tcPr marL="9525" marR="9525" marT="9525" marB="0" anchor="b"/>
                </a:tc>
                <a:extLst>
                  <a:ext uri="{0D108BD9-81ED-4DB2-BD59-A6C34878D82A}">
                    <a16:rowId xmlns:a16="http://schemas.microsoft.com/office/drawing/2014/main" val="2003591826"/>
                  </a:ext>
                </a:extLst>
              </a:tr>
              <a:tr h="632001">
                <a:tc>
                  <a:txBody>
                    <a:bodyPr/>
                    <a:lstStyle/>
                    <a:p>
                      <a:pPr algn="l" fontAlgn="b"/>
                      <a:r>
                        <a:rPr lang="tr-TR" sz="2000" u="none" strike="noStrike" dirty="0">
                          <a:effectLst/>
                        </a:rPr>
                        <a:t>(ZİR) - Ziraat Fakültesi</a:t>
                      </a:r>
                      <a:endParaRPr lang="tr-TR" sz="20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a:r>
                        <a:rPr lang="tr-TR" dirty="0"/>
                        <a:t>1</a:t>
                      </a:r>
                    </a:p>
                  </a:txBody>
                  <a:tcPr marL="9525" marR="9525" marT="9525" marB="0" anchor="b"/>
                </a:tc>
                <a:tc>
                  <a:txBody>
                    <a:bodyPr/>
                    <a:lstStyle/>
                    <a:p>
                      <a:pPr algn="ctr" fontAlgn="b"/>
                      <a:r>
                        <a:rPr lang="tr-TR" sz="2000" b="0" i="0" u="sng" strike="noStrike" dirty="0">
                          <a:solidFill>
                            <a:schemeClr val="tx1"/>
                          </a:solidFill>
                          <a:effectLst/>
                          <a:latin typeface="Calibri" panose="020F0502020204030204" pitchFamily="34" charset="0"/>
                        </a:rPr>
                        <a:t>29.350,00</a:t>
                      </a:r>
                    </a:p>
                  </a:txBody>
                  <a:tcPr marL="9525" marR="9525" marT="9525" marB="0" anchor="b"/>
                </a:tc>
                <a:tc>
                  <a:txBody>
                    <a:bodyPr/>
                    <a:lstStyle/>
                    <a:p>
                      <a:pPr algn="ctr" fontAlgn="b"/>
                      <a:r>
                        <a:rPr lang="tr-TR" sz="2000" b="0" i="0" u="sng" strike="noStrike" dirty="0">
                          <a:solidFill>
                            <a:schemeClr val="tx1"/>
                          </a:solidFill>
                          <a:effectLst/>
                          <a:latin typeface="Calibri" panose="020F0502020204030204" pitchFamily="34" charset="0"/>
                        </a:rPr>
                        <a:t>1</a:t>
                      </a:r>
                    </a:p>
                  </a:txBody>
                  <a:tcPr marL="9525" marR="9525" marT="9525" marB="0" anchor="b"/>
                </a:tc>
                <a:tc>
                  <a:txBody>
                    <a:bodyPr/>
                    <a:lstStyle/>
                    <a:p>
                      <a:pPr algn="r" fontAlgn="b"/>
                      <a:r>
                        <a:rPr lang="tr-TR" sz="2000" b="0" i="0" u="sng" strike="noStrike" dirty="0">
                          <a:solidFill>
                            <a:schemeClr val="tx1"/>
                          </a:solidFill>
                          <a:effectLst/>
                          <a:latin typeface="Calibri" panose="020F0502020204030204" pitchFamily="34" charset="0"/>
                        </a:rPr>
                        <a:t>49.944,68</a:t>
                      </a:r>
                    </a:p>
                  </a:txBody>
                  <a:tcPr marL="9525" marR="9525" marT="9525" marB="0" anchor="b"/>
                </a:tc>
                <a:extLst>
                  <a:ext uri="{0D108BD9-81ED-4DB2-BD59-A6C34878D82A}">
                    <a16:rowId xmlns:a16="http://schemas.microsoft.com/office/drawing/2014/main" val="1441026902"/>
                  </a:ext>
                </a:extLst>
              </a:tr>
              <a:tr h="632001">
                <a:tc>
                  <a:txBody>
                    <a:bodyPr/>
                    <a:lstStyle/>
                    <a:p>
                      <a:pPr algn="l" fontAlgn="b"/>
                      <a:r>
                        <a:rPr lang="tr-TR" sz="2000" b="0" i="0" u="none" strike="noStrike" dirty="0">
                          <a:solidFill>
                            <a:srgbClr val="000000"/>
                          </a:solidFill>
                          <a:effectLst/>
                          <a:latin typeface="Calibri" panose="020F0502020204030204" pitchFamily="34" charset="0"/>
                        </a:rPr>
                        <a:t>Kurtalan MYO</a:t>
                      </a:r>
                    </a:p>
                  </a:txBody>
                  <a:tcPr marL="9525" marR="9525" marT="9525" marB="0" anchor="b"/>
                </a:tc>
                <a:tc>
                  <a:txBody>
                    <a:bodyPr/>
                    <a:lstStyle/>
                    <a:p>
                      <a:pPr algn="ctr"/>
                      <a:r>
                        <a:rPr lang="tr-TR" dirty="0"/>
                        <a:t>3</a:t>
                      </a:r>
                    </a:p>
                  </a:txBody>
                  <a:tcPr marL="9525" marR="9525" marT="9525" marB="0" anchor="b"/>
                </a:tc>
                <a:tc>
                  <a:txBody>
                    <a:bodyPr/>
                    <a:lstStyle/>
                    <a:p>
                      <a:pPr algn="ctr" fontAlgn="b"/>
                      <a:r>
                        <a:rPr lang="tr-TR" sz="2000" b="0" i="0" u="sng" strike="noStrike" dirty="0">
                          <a:solidFill>
                            <a:schemeClr val="tx1"/>
                          </a:solidFill>
                          <a:effectLst/>
                          <a:latin typeface="Calibri" panose="020F0502020204030204" pitchFamily="34" charset="0"/>
                        </a:rPr>
                        <a:t>27,287,92</a:t>
                      </a:r>
                    </a:p>
                  </a:txBody>
                  <a:tcPr marL="9525" marR="9525" marT="9525" marB="0" anchor="b"/>
                </a:tc>
                <a:tc>
                  <a:txBody>
                    <a:bodyPr/>
                    <a:lstStyle/>
                    <a:p>
                      <a:pPr algn="ctr" fontAlgn="b"/>
                      <a:r>
                        <a:rPr lang="tr-TR" sz="2000" b="0" i="0" u="sng" strike="noStrike" dirty="0">
                          <a:solidFill>
                            <a:schemeClr val="tx1"/>
                          </a:solidFill>
                          <a:effectLst/>
                          <a:latin typeface="Calibri" panose="020F0502020204030204" pitchFamily="34" charset="0"/>
                        </a:rPr>
                        <a:t>-</a:t>
                      </a:r>
                    </a:p>
                  </a:txBody>
                  <a:tcPr marL="9525" marR="9525" marT="9525" marB="0" anchor="b"/>
                </a:tc>
                <a:tc>
                  <a:txBody>
                    <a:bodyPr/>
                    <a:lstStyle/>
                    <a:p>
                      <a:pPr algn="r" fontAlgn="b"/>
                      <a:r>
                        <a:rPr lang="tr-TR" sz="2000" b="0" i="0" u="sng" strike="noStrike" dirty="0">
                          <a:solidFill>
                            <a:schemeClr val="tx1"/>
                          </a:solidFill>
                          <a:effectLst/>
                          <a:latin typeface="Calibri" panose="020F0502020204030204" pitchFamily="34" charset="0"/>
                        </a:rPr>
                        <a:t>-</a:t>
                      </a:r>
                    </a:p>
                  </a:txBody>
                  <a:tcPr marL="9525" marR="9525" marT="9525" marB="0" anchor="b"/>
                </a:tc>
                <a:extLst>
                  <a:ext uri="{0D108BD9-81ED-4DB2-BD59-A6C34878D82A}">
                    <a16:rowId xmlns:a16="http://schemas.microsoft.com/office/drawing/2014/main" val="1885729009"/>
                  </a:ext>
                </a:extLst>
              </a:tr>
              <a:tr h="632001">
                <a:tc>
                  <a:txBody>
                    <a:bodyPr/>
                    <a:lstStyle/>
                    <a:p>
                      <a:pPr algn="l" fontAlgn="b"/>
                      <a:r>
                        <a:rPr lang="tr-TR" sz="2000" b="0" i="0" u="none" strike="noStrike" dirty="0">
                          <a:solidFill>
                            <a:srgbClr val="000000"/>
                          </a:solidFill>
                          <a:effectLst/>
                          <a:latin typeface="Calibri" panose="020F0502020204030204" pitchFamily="34" charset="0"/>
                        </a:rPr>
                        <a:t>Teknik Bilimler MYO</a:t>
                      </a:r>
                    </a:p>
                  </a:txBody>
                  <a:tcPr marL="9525" marR="9525" marT="9525" marB="0" anchor="b"/>
                </a:tc>
                <a:tc>
                  <a:txBody>
                    <a:bodyPr/>
                    <a:lstStyle/>
                    <a:p>
                      <a:pPr algn="ctr"/>
                      <a:r>
                        <a:rPr lang="tr-TR" dirty="0"/>
                        <a:t>1</a:t>
                      </a:r>
                    </a:p>
                  </a:txBody>
                  <a:tcPr marL="9525" marR="9525" marT="9525" marB="0" anchor="b"/>
                </a:tc>
                <a:tc>
                  <a:txBody>
                    <a:bodyPr/>
                    <a:lstStyle/>
                    <a:p>
                      <a:pPr algn="ctr" fontAlgn="b"/>
                      <a:r>
                        <a:rPr lang="tr-TR" sz="2000" b="0" i="0" u="sng" strike="noStrike" dirty="0">
                          <a:solidFill>
                            <a:schemeClr val="tx1"/>
                          </a:solidFill>
                          <a:effectLst/>
                          <a:latin typeface="Calibri" panose="020F0502020204030204" pitchFamily="34" charset="0"/>
                        </a:rPr>
                        <a:t>29.910,00</a:t>
                      </a:r>
                    </a:p>
                  </a:txBody>
                  <a:tcPr marL="9525" marR="9525" marT="9525" marB="0" anchor="b"/>
                </a:tc>
                <a:tc>
                  <a:txBody>
                    <a:bodyPr/>
                    <a:lstStyle/>
                    <a:p>
                      <a:pPr algn="ctr" fontAlgn="b"/>
                      <a:r>
                        <a:rPr lang="tr-TR" sz="2000" b="0" i="0" u="sng" strike="noStrike" dirty="0">
                          <a:solidFill>
                            <a:schemeClr val="tx1"/>
                          </a:solidFill>
                          <a:effectLst/>
                          <a:latin typeface="Calibri" panose="020F0502020204030204" pitchFamily="34" charset="0"/>
                        </a:rPr>
                        <a:t>-</a:t>
                      </a:r>
                    </a:p>
                  </a:txBody>
                  <a:tcPr marL="9525" marR="9525" marT="9525" marB="0" anchor="b"/>
                </a:tc>
                <a:tc>
                  <a:txBody>
                    <a:bodyPr/>
                    <a:lstStyle/>
                    <a:p>
                      <a:pPr algn="r" fontAlgn="b"/>
                      <a:r>
                        <a:rPr lang="tr-TR" sz="2000" b="0" i="0" u="sng" strike="noStrike" dirty="0">
                          <a:solidFill>
                            <a:schemeClr val="tx1"/>
                          </a:solidFill>
                          <a:effectLst/>
                          <a:latin typeface="Calibri" panose="020F0502020204030204" pitchFamily="34" charset="0"/>
                        </a:rPr>
                        <a:t>-</a:t>
                      </a:r>
                    </a:p>
                  </a:txBody>
                  <a:tcPr marL="9525" marR="9525" marT="9525" marB="0" anchor="b"/>
                </a:tc>
                <a:extLst>
                  <a:ext uri="{0D108BD9-81ED-4DB2-BD59-A6C34878D82A}">
                    <a16:rowId xmlns:a16="http://schemas.microsoft.com/office/drawing/2014/main" val="1701380078"/>
                  </a:ext>
                </a:extLst>
              </a:tr>
              <a:tr h="919538">
                <a:tc>
                  <a:txBody>
                    <a:bodyPr/>
                    <a:lstStyle/>
                    <a:p>
                      <a:pPr algn="r" fontAlgn="b"/>
                      <a:r>
                        <a:rPr lang="tr-TR" sz="2000" u="none" strike="noStrike" dirty="0">
                          <a:solidFill>
                            <a:schemeClr val="tx1"/>
                          </a:solidFill>
                          <a:effectLst/>
                        </a:rPr>
                        <a:t>TOPLAM:</a:t>
                      </a:r>
                      <a:endParaRPr lang="tr-TR" sz="2000" b="0" i="0" u="none" strike="noStrike" dirty="0">
                        <a:solidFill>
                          <a:schemeClr val="tx1"/>
                        </a:solidFill>
                        <a:effectLst/>
                        <a:latin typeface="Calibri" panose="020F0502020204030204" pitchFamily="34" charset="0"/>
                      </a:endParaRPr>
                    </a:p>
                  </a:txBody>
                  <a:tcPr marL="9525" marR="9525" marT="9525" marB="0" anchor="b"/>
                </a:tc>
                <a:tc>
                  <a:txBody>
                    <a:bodyPr/>
                    <a:lstStyle/>
                    <a:p>
                      <a:endParaRPr lang="tr-TR" dirty="0"/>
                    </a:p>
                  </a:txBody>
                  <a:tcPr marL="9525" marR="9525" marT="9525" marB="0" anchor="b"/>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endParaRPr lang="tr-TR" sz="2000" b="0" i="0" u="sng" strike="noStrike" dirty="0">
                        <a:solidFill>
                          <a:srgbClr val="0000FF"/>
                        </a:solidFill>
                        <a:effectLst/>
                        <a:latin typeface="Calibri" panose="020F0502020204030204" pitchFamily="34" charset="0"/>
                      </a:endParaRPr>
                    </a:p>
                    <a:p>
                      <a:pPr algn="ctr" fontAlgn="b"/>
                      <a:r>
                        <a:rPr lang="tr-TR" sz="2000" b="0" i="0" u="none" strike="noStrike" dirty="0">
                          <a:solidFill>
                            <a:schemeClr val="tx1"/>
                          </a:solidFill>
                          <a:effectLst/>
                          <a:latin typeface="Calibri" panose="020F0502020204030204" pitchFamily="34" charset="0"/>
                        </a:rPr>
                        <a:t>206.516,52</a:t>
                      </a:r>
                    </a:p>
                  </a:txBody>
                  <a:tcPr marL="9525" marR="9525" marT="9525" marB="0" anchor="b"/>
                </a:tc>
                <a:tc>
                  <a:txBody>
                    <a:bodyPr/>
                    <a:lstStyle/>
                    <a:p>
                      <a:pPr algn="ctr" fontAlgn="b"/>
                      <a:r>
                        <a:rPr lang="tr-TR" sz="2000" b="0" i="0" u="none" strike="noStrike" dirty="0">
                          <a:solidFill>
                            <a:schemeClr val="tx1"/>
                          </a:solidFill>
                          <a:effectLst/>
                          <a:latin typeface="Calibri" panose="020F0502020204030204" pitchFamily="34" charset="0"/>
                        </a:rPr>
                        <a:t>5</a:t>
                      </a:r>
                    </a:p>
                  </a:txBody>
                  <a:tcPr marL="9525" marR="9525" marT="9525" marB="0" anchor="b"/>
                </a:tc>
                <a:tc>
                  <a:txBody>
                    <a:bodyPr/>
                    <a:lstStyle/>
                    <a:p>
                      <a:pPr algn="r" fontAlgn="b"/>
                      <a:r>
                        <a:rPr lang="tr-TR" sz="2000" b="0" i="0" u="none" strike="noStrike" dirty="0">
                          <a:solidFill>
                            <a:schemeClr val="tx1"/>
                          </a:solidFill>
                          <a:effectLst/>
                          <a:latin typeface="Calibri" panose="020F0502020204030204" pitchFamily="34" charset="0"/>
                        </a:rPr>
                        <a:t>194.375,68</a:t>
                      </a:r>
                    </a:p>
                  </a:txBody>
                  <a:tcPr marL="9525" marR="9525" marT="9525" marB="0" anchor="b"/>
                </a:tc>
                <a:extLst>
                  <a:ext uri="{0D108BD9-81ED-4DB2-BD59-A6C34878D82A}">
                    <a16:rowId xmlns:a16="http://schemas.microsoft.com/office/drawing/2014/main" val="437737068"/>
                  </a:ext>
                </a:extLst>
              </a:tr>
            </a:tbl>
          </a:graphicData>
        </a:graphic>
      </p:graphicFrame>
    </p:spTree>
    <p:extLst>
      <p:ext uri="{BB962C8B-B14F-4D97-AF65-F5344CB8AC3E}">
        <p14:creationId xmlns:p14="http://schemas.microsoft.com/office/powerpoint/2010/main" val="6112830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ayt Numarası Yer Tutucusu 3">
            <a:extLst>
              <a:ext uri="{FF2B5EF4-FFF2-40B4-BE49-F238E27FC236}">
                <a16:creationId xmlns:a16="http://schemas.microsoft.com/office/drawing/2014/main" id="{99017FE8-9EF1-F305-34CC-1C9235E45341}"/>
              </a:ext>
            </a:extLst>
          </p:cNvPr>
          <p:cNvSpPr>
            <a:spLocks noGrp="1"/>
          </p:cNvSpPr>
          <p:nvPr>
            <p:ph type="sldNum" sz="quarter" idx="12"/>
          </p:nvPr>
        </p:nvSpPr>
        <p:spPr/>
        <p:txBody>
          <a:bodyPr/>
          <a:lstStyle/>
          <a:p>
            <a:fld id="{B3BF8EA4-8A69-4270-8123-1D095C65A064}" type="slidenum">
              <a:rPr lang="tr-TR" smtClean="0"/>
              <a:pPr/>
              <a:t>19</a:t>
            </a:fld>
            <a:endParaRPr lang="tr-TR"/>
          </a:p>
        </p:txBody>
      </p:sp>
      <p:graphicFrame>
        <p:nvGraphicFramePr>
          <p:cNvPr id="8" name="Tablo 7">
            <a:extLst>
              <a:ext uri="{FF2B5EF4-FFF2-40B4-BE49-F238E27FC236}">
                <a16:creationId xmlns:a16="http://schemas.microsoft.com/office/drawing/2014/main" id="{E25BA18C-F90D-41B3-EFF4-A6C809996E8E}"/>
              </a:ext>
            </a:extLst>
          </p:cNvPr>
          <p:cNvGraphicFramePr>
            <a:graphicFrameLocks noGrp="1"/>
          </p:cNvGraphicFramePr>
          <p:nvPr>
            <p:extLst>
              <p:ext uri="{D42A27DB-BD31-4B8C-83A1-F6EECF244321}">
                <p14:modId xmlns:p14="http://schemas.microsoft.com/office/powerpoint/2010/main" val="2080187671"/>
              </p:ext>
            </p:extLst>
          </p:nvPr>
        </p:nvGraphicFramePr>
        <p:xfrm>
          <a:off x="309282" y="136553"/>
          <a:ext cx="9542641" cy="6003831"/>
        </p:xfrm>
        <a:graphic>
          <a:graphicData uri="http://schemas.openxmlformats.org/drawingml/2006/table">
            <a:tbl>
              <a:tblPr>
                <a:tableStyleId>{5C22544A-7EE6-4342-B048-85BDC9FD1C3A}</a:tableStyleId>
              </a:tblPr>
              <a:tblGrid>
                <a:gridCol w="5637499">
                  <a:extLst>
                    <a:ext uri="{9D8B030D-6E8A-4147-A177-3AD203B41FA5}">
                      <a16:colId xmlns:a16="http://schemas.microsoft.com/office/drawing/2014/main" val="3860194995"/>
                    </a:ext>
                  </a:extLst>
                </a:gridCol>
                <a:gridCol w="1556184">
                  <a:extLst>
                    <a:ext uri="{9D8B030D-6E8A-4147-A177-3AD203B41FA5}">
                      <a16:colId xmlns:a16="http://schemas.microsoft.com/office/drawing/2014/main" val="278658731"/>
                    </a:ext>
                  </a:extLst>
                </a:gridCol>
                <a:gridCol w="2348958">
                  <a:extLst>
                    <a:ext uri="{9D8B030D-6E8A-4147-A177-3AD203B41FA5}">
                      <a16:colId xmlns:a16="http://schemas.microsoft.com/office/drawing/2014/main" val="1447896315"/>
                    </a:ext>
                  </a:extLst>
                </a:gridCol>
              </a:tblGrid>
              <a:tr h="884935">
                <a:tc>
                  <a:txBody>
                    <a:bodyPr/>
                    <a:lstStyle/>
                    <a:p>
                      <a:pPr algn="l" fontAlgn="b"/>
                      <a:r>
                        <a:rPr lang="tr-TR" sz="2000" b="1" u="none" strike="noStrike" dirty="0">
                          <a:effectLst/>
                        </a:rPr>
                        <a:t>Münferit Araştırma Projeleri</a:t>
                      </a:r>
                      <a:endParaRPr lang="tr-TR" sz="2000" b="1" i="0" u="none" strike="noStrike" dirty="0">
                        <a:solidFill>
                          <a:srgbClr val="000000"/>
                        </a:solidFill>
                        <a:effectLst/>
                        <a:latin typeface="Calibri" panose="020F0502020204030204" pitchFamily="34" charset="0"/>
                      </a:endParaRPr>
                    </a:p>
                  </a:txBody>
                  <a:tcPr marL="9525" marR="9525" marT="9525" marB="0" anchor="b"/>
                </a:tc>
                <a:tc gridSpan="2">
                  <a:txBody>
                    <a:bodyPr/>
                    <a:lstStyle/>
                    <a:p>
                      <a:pPr algn="ctr" fontAlgn="b"/>
                      <a:r>
                        <a:rPr lang="tr-TR" sz="2000" b="1" i="0" u="none" strike="noStrike" dirty="0">
                          <a:solidFill>
                            <a:srgbClr val="000000"/>
                          </a:solidFill>
                          <a:effectLst/>
                          <a:latin typeface="Calibri" panose="020F0502020204030204" pitchFamily="34" charset="0"/>
                        </a:rPr>
                        <a:t>2024 YILI</a:t>
                      </a:r>
                    </a:p>
                  </a:txBody>
                  <a:tcPr marL="9525" marR="9525" marT="9525" marB="0" anchor="b"/>
                </a:tc>
                <a:tc hMerge="1">
                  <a:txBody>
                    <a:bodyPr/>
                    <a:lstStyle/>
                    <a:p>
                      <a:endParaRPr lang="tr-TR"/>
                    </a:p>
                  </a:txBody>
                  <a:tcPr/>
                </a:tc>
                <a:extLst>
                  <a:ext uri="{0D108BD9-81ED-4DB2-BD59-A6C34878D82A}">
                    <a16:rowId xmlns:a16="http://schemas.microsoft.com/office/drawing/2014/main" val="1910255788"/>
                  </a:ext>
                </a:extLst>
              </a:tr>
              <a:tr h="932423">
                <a:tc>
                  <a:txBody>
                    <a:bodyPr/>
                    <a:lstStyle/>
                    <a:p>
                      <a:pPr algn="l" fontAlgn="b"/>
                      <a:r>
                        <a:rPr lang="tr-TR" sz="2000" b="1" u="none" strike="noStrike" dirty="0">
                          <a:effectLst/>
                        </a:rPr>
                        <a:t>Fakülte</a:t>
                      </a:r>
                      <a:endParaRPr lang="tr-TR" sz="20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2000" b="1" u="none" strike="noStrike" dirty="0">
                          <a:effectLst/>
                        </a:rPr>
                        <a:t>Proje Sayısı</a:t>
                      </a:r>
                      <a:endParaRPr lang="tr-TR" sz="20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2000" b="1" u="none" strike="noStrike" dirty="0">
                          <a:solidFill>
                            <a:srgbClr val="FF0000"/>
                          </a:solidFill>
                          <a:effectLst/>
                        </a:rPr>
                        <a:t>Destek Miktarı(TL)</a:t>
                      </a:r>
                      <a:endParaRPr lang="tr-TR" sz="2000" b="1" i="0" u="none" strike="noStrike" dirty="0">
                        <a:solidFill>
                          <a:srgbClr val="FF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155345219"/>
                  </a:ext>
                </a:extLst>
              </a:tr>
              <a:tr h="568742">
                <a:tc>
                  <a:txBody>
                    <a:bodyPr/>
                    <a:lstStyle/>
                    <a:p>
                      <a:pPr algn="l" fontAlgn="b"/>
                      <a:r>
                        <a:rPr lang="tr-TR" sz="2000" b="0" i="0" u="none" strike="noStrike" dirty="0">
                          <a:solidFill>
                            <a:srgbClr val="000000"/>
                          </a:solidFill>
                          <a:effectLst/>
                          <a:latin typeface="Calibri" panose="020F0502020204030204" pitchFamily="34" charset="0"/>
                        </a:rPr>
                        <a:t>Eğitim Fakültesi</a:t>
                      </a:r>
                    </a:p>
                  </a:txBody>
                  <a:tcPr marL="9525" marR="9525" marT="9525" marB="0" anchor="b"/>
                </a:tc>
                <a:tc>
                  <a:txBody>
                    <a:bodyPr/>
                    <a:lstStyle/>
                    <a:p>
                      <a:pPr algn="ctr" fontAlgn="b"/>
                      <a:r>
                        <a:rPr lang="tr-TR" sz="2000" b="0" i="0" u="sng" strike="noStrike" dirty="0">
                          <a:solidFill>
                            <a:schemeClr val="tx1"/>
                          </a:solidFill>
                          <a:effectLst/>
                          <a:latin typeface="Calibri" panose="020F0502020204030204" pitchFamily="34" charset="0"/>
                        </a:rPr>
                        <a:t>2</a:t>
                      </a:r>
                    </a:p>
                  </a:txBody>
                  <a:tcPr marL="9525" marR="9525" marT="9525" marB="0" anchor="b"/>
                </a:tc>
                <a:tc>
                  <a:txBody>
                    <a:bodyPr/>
                    <a:lstStyle/>
                    <a:p>
                      <a:pPr algn="r" fontAlgn="b"/>
                      <a:r>
                        <a:rPr lang="tr-TR" sz="2000" b="0" i="0" u="sng" strike="noStrike" dirty="0">
                          <a:solidFill>
                            <a:srgbClr val="FF0000"/>
                          </a:solidFill>
                          <a:effectLst/>
                          <a:latin typeface="Calibri" panose="020F0502020204030204" pitchFamily="34" charset="0"/>
                        </a:rPr>
                        <a:t>99.882,60</a:t>
                      </a:r>
                    </a:p>
                  </a:txBody>
                  <a:tcPr marL="9525" marR="9525" marT="9525" marB="0" anchor="b"/>
                </a:tc>
                <a:extLst>
                  <a:ext uri="{0D108BD9-81ED-4DB2-BD59-A6C34878D82A}">
                    <a16:rowId xmlns:a16="http://schemas.microsoft.com/office/drawing/2014/main" val="127167943"/>
                  </a:ext>
                </a:extLst>
              </a:tr>
              <a:tr h="568742">
                <a:tc>
                  <a:txBody>
                    <a:bodyPr/>
                    <a:lstStyle/>
                    <a:p>
                      <a:pPr algn="l" fontAlgn="b"/>
                      <a:r>
                        <a:rPr lang="tr-TR" sz="2000" u="none" strike="noStrike" dirty="0">
                          <a:effectLst/>
                        </a:rPr>
                        <a:t>Mühendislik Fakültesi</a:t>
                      </a:r>
                      <a:endParaRPr lang="tr-TR" sz="20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2000" b="0" i="0" u="sng" strike="noStrike" dirty="0">
                          <a:solidFill>
                            <a:schemeClr val="tx1"/>
                          </a:solidFill>
                          <a:effectLst/>
                          <a:latin typeface="Calibri" panose="020F0502020204030204" pitchFamily="34" charset="0"/>
                        </a:rPr>
                        <a:t>1</a:t>
                      </a:r>
                    </a:p>
                  </a:txBody>
                  <a:tcPr marL="9525" marR="9525" marT="9525" marB="0" anchor="b"/>
                </a:tc>
                <a:tc>
                  <a:txBody>
                    <a:bodyPr/>
                    <a:lstStyle/>
                    <a:p>
                      <a:pPr algn="r" fontAlgn="b"/>
                      <a:r>
                        <a:rPr lang="tr-TR" sz="2000" b="0" i="0" u="sng" strike="noStrike" dirty="0">
                          <a:solidFill>
                            <a:srgbClr val="FF0000"/>
                          </a:solidFill>
                          <a:effectLst/>
                          <a:latin typeface="Calibri" panose="020F0502020204030204" pitchFamily="34" charset="0"/>
                        </a:rPr>
                        <a:t>49.800.00</a:t>
                      </a:r>
                    </a:p>
                  </a:txBody>
                  <a:tcPr marL="9525" marR="9525" marT="9525" marB="0" anchor="b"/>
                </a:tc>
                <a:extLst>
                  <a:ext uri="{0D108BD9-81ED-4DB2-BD59-A6C34878D82A}">
                    <a16:rowId xmlns:a16="http://schemas.microsoft.com/office/drawing/2014/main" val="310873688"/>
                  </a:ext>
                </a:extLst>
              </a:tr>
              <a:tr h="568742">
                <a:tc>
                  <a:txBody>
                    <a:bodyPr/>
                    <a:lstStyle/>
                    <a:p>
                      <a:pPr algn="l" fontAlgn="b"/>
                      <a:r>
                        <a:rPr lang="tr-TR" sz="2000" u="none" strike="noStrike" dirty="0">
                          <a:effectLst/>
                        </a:rPr>
                        <a:t>Sağlık Bilimleri Fakültesi</a:t>
                      </a:r>
                      <a:endParaRPr lang="tr-TR" sz="20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2000" b="0" i="0" u="sng" strike="noStrike" dirty="0">
                          <a:solidFill>
                            <a:schemeClr val="tx1"/>
                          </a:solidFill>
                          <a:effectLst/>
                          <a:latin typeface="Calibri" panose="020F0502020204030204" pitchFamily="34" charset="0"/>
                        </a:rPr>
                        <a:t>4</a:t>
                      </a:r>
                    </a:p>
                  </a:txBody>
                  <a:tcPr marL="9525" marR="9525" marT="9525" marB="0" anchor="b"/>
                </a:tc>
                <a:tc>
                  <a:txBody>
                    <a:bodyPr/>
                    <a:lstStyle/>
                    <a:p>
                      <a:pPr algn="r" fontAlgn="b"/>
                      <a:r>
                        <a:rPr lang="tr-TR" sz="2000" b="0" i="0" u="sng" strike="noStrike" dirty="0">
                          <a:solidFill>
                            <a:srgbClr val="FF0000"/>
                          </a:solidFill>
                          <a:effectLst/>
                          <a:latin typeface="Calibri" panose="020F0502020204030204" pitchFamily="34" charset="0"/>
                        </a:rPr>
                        <a:t>197.954,40</a:t>
                      </a:r>
                    </a:p>
                  </a:txBody>
                  <a:tcPr marL="9525" marR="9525" marT="9525" marB="0" anchor="b"/>
                </a:tc>
                <a:extLst>
                  <a:ext uri="{0D108BD9-81ED-4DB2-BD59-A6C34878D82A}">
                    <a16:rowId xmlns:a16="http://schemas.microsoft.com/office/drawing/2014/main" val="1035157866"/>
                  </a:ext>
                </a:extLst>
              </a:tr>
              <a:tr h="528405">
                <a:tc>
                  <a:txBody>
                    <a:bodyPr/>
                    <a:lstStyle/>
                    <a:p>
                      <a:pPr algn="l" fontAlgn="b"/>
                      <a:r>
                        <a:rPr lang="tr-TR" sz="2000" b="0" i="0" u="none" strike="noStrike" dirty="0">
                          <a:solidFill>
                            <a:srgbClr val="000000"/>
                          </a:solidFill>
                          <a:effectLst/>
                          <a:latin typeface="Calibri" panose="020F0502020204030204" pitchFamily="34" charset="0"/>
                        </a:rPr>
                        <a:t>BESYO</a:t>
                      </a:r>
                    </a:p>
                  </a:txBody>
                  <a:tcPr marL="9525" marR="9525" marT="9525" marB="0" anchor="b"/>
                </a:tc>
                <a:tc>
                  <a:txBody>
                    <a:bodyPr/>
                    <a:lstStyle/>
                    <a:p>
                      <a:pPr algn="ctr" fontAlgn="b"/>
                      <a:r>
                        <a:rPr lang="tr-TR" sz="2000" b="0" i="0" u="none" strike="noStrike" dirty="0">
                          <a:solidFill>
                            <a:schemeClr val="tx1"/>
                          </a:solidFill>
                          <a:effectLst/>
                          <a:latin typeface="Calibri" panose="020F0502020204030204" pitchFamily="34" charset="0"/>
                        </a:rPr>
                        <a:t>1</a:t>
                      </a:r>
                    </a:p>
                  </a:txBody>
                  <a:tcPr marL="9525" marR="9525" marT="9525" marB="0" anchor="b"/>
                </a:tc>
                <a:tc>
                  <a:txBody>
                    <a:bodyPr/>
                    <a:lstStyle/>
                    <a:p>
                      <a:pPr algn="r" fontAlgn="b"/>
                      <a:r>
                        <a:rPr lang="tr-TR" sz="2000" b="0" i="0" u="none" strike="noStrike" dirty="0">
                          <a:solidFill>
                            <a:srgbClr val="FF0000"/>
                          </a:solidFill>
                          <a:effectLst/>
                          <a:latin typeface="Calibri" panose="020F0502020204030204" pitchFamily="34" charset="0"/>
                        </a:rPr>
                        <a:t>46.379,52</a:t>
                      </a:r>
                    </a:p>
                  </a:txBody>
                  <a:tcPr marL="9525" marR="9525" marT="9525" marB="0" anchor="b"/>
                </a:tc>
                <a:extLst>
                  <a:ext uri="{0D108BD9-81ED-4DB2-BD59-A6C34878D82A}">
                    <a16:rowId xmlns:a16="http://schemas.microsoft.com/office/drawing/2014/main" val="2558659829"/>
                  </a:ext>
                </a:extLst>
              </a:tr>
              <a:tr h="415497">
                <a:tc>
                  <a:txBody>
                    <a:bodyPr/>
                    <a:lstStyle/>
                    <a:p>
                      <a:pPr algn="l" fontAlgn="b"/>
                      <a:r>
                        <a:rPr lang="tr-TR" sz="2000" b="0" i="0" u="none" strike="noStrike" dirty="0">
                          <a:solidFill>
                            <a:srgbClr val="000000"/>
                          </a:solidFill>
                          <a:effectLst/>
                          <a:latin typeface="Calibri" panose="020F0502020204030204" pitchFamily="34" charset="0"/>
                        </a:rPr>
                        <a:t>TIP Fakültesi</a:t>
                      </a:r>
                    </a:p>
                  </a:txBody>
                  <a:tcPr marL="9525" marR="9525" marT="9525" marB="0" anchor="b"/>
                </a:tc>
                <a:tc>
                  <a:txBody>
                    <a:bodyPr/>
                    <a:lstStyle/>
                    <a:p>
                      <a:pPr algn="ctr" fontAlgn="b"/>
                      <a:r>
                        <a:rPr lang="tr-TR" sz="2000" b="0" i="0" u="sng" strike="noStrike" dirty="0">
                          <a:solidFill>
                            <a:schemeClr val="tx1"/>
                          </a:solidFill>
                          <a:effectLst/>
                          <a:latin typeface="Calibri" panose="020F0502020204030204" pitchFamily="34" charset="0"/>
                        </a:rPr>
                        <a:t>1</a:t>
                      </a:r>
                    </a:p>
                  </a:txBody>
                  <a:tcPr marL="9525" marR="9525" marT="9525" marB="0" anchor="b"/>
                </a:tc>
                <a:tc>
                  <a:txBody>
                    <a:bodyPr/>
                    <a:lstStyle/>
                    <a:p>
                      <a:pPr algn="r" fontAlgn="b"/>
                      <a:r>
                        <a:rPr lang="tr-TR" sz="2000" b="0" i="0" u="sng" strike="noStrike" dirty="0">
                          <a:solidFill>
                            <a:srgbClr val="FF0000"/>
                          </a:solidFill>
                          <a:effectLst/>
                          <a:latin typeface="Calibri" panose="020F0502020204030204" pitchFamily="34" charset="0"/>
                        </a:rPr>
                        <a:t>49.968,00</a:t>
                      </a:r>
                    </a:p>
                  </a:txBody>
                  <a:tcPr marL="9525" marR="9525" marT="9525" marB="0" anchor="b"/>
                </a:tc>
                <a:extLst>
                  <a:ext uri="{0D108BD9-81ED-4DB2-BD59-A6C34878D82A}">
                    <a16:rowId xmlns:a16="http://schemas.microsoft.com/office/drawing/2014/main" val="1681640901"/>
                  </a:ext>
                </a:extLst>
              </a:tr>
              <a:tr h="398861">
                <a:tc>
                  <a:txBody>
                    <a:bodyPr/>
                    <a:lstStyle/>
                    <a:p>
                      <a:pPr algn="l" fontAlgn="b"/>
                      <a:r>
                        <a:rPr lang="tr-TR" sz="2000" b="0" i="0" u="none" strike="noStrike" dirty="0">
                          <a:solidFill>
                            <a:srgbClr val="000000"/>
                          </a:solidFill>
                          <a:effectLst/>
                          <a:latin typeface="Calibri" panose="020F0502020204030204" pitchFamily="34" charset="0"/>
                        </a:rPr>
                        <a:t>Teknik Bilimler MYO</a:t>
                      </a:r>
                    </a:p>
                  </a:txBody>
                  <a:tcPr marL="9525" marR="9525" marT="9525" marB="0" anchor="b"/>
                </a:tc>
                <a:tc>
                  <a:txBody>
                    <a:bodyPr/>
                    <a:lstStyle/>
                    <a:p>
                      <a:pPr algn="ctr" fontAlgn="b"/>
                      <a:r>
                        <a:rPr lang="tr-TR" sz="2000" b="0" i="0" u="sng" strike="noStrike" dirty="0">
                          <a:solidFill>
                            <a:schemeClr val="tx1"/>
                          </a:solidFill>
                          <a:effectLst/>
                          <a:latin typeface="Calibri" panose="020F0502020204030204" pitchFamily="34" charset="0"/>
                        </a:rPr>
                        <a:t>1</a:t>
                      </a:r>
                    </a:p>
                  </a:txBody>
                  <a:tcPr marL="9525" marR="9525" marT="9525" marB="0" anchor="b"/>
                </a:tc>
                <a:tc>
                  <a:txBody>
                    <a:bodyPr/>
                    <a:lstStyle/>
                    <a:p>
                      <a:pPr algn="r" fontAlgn="b"/>
                      <a:r>
                        <a:rPr lang="tr-TR" sz="2000" b="0" i="0" u="sng" strike="noStrike" dirty="0">
                          <a:solidFill>
                            <a:srgbClr val="FF0000"/>
                          </a:solidFill>
                          <a:effectLst/>
                          <a:latin typeface="Calibri" panose="020F0502020204030204" pitchFamily="34" charset="0"/>
                        </a:rPr>
                        <a:t>49.980,00</a:t>
                      </a:r>
                    </a:p>
                  </a:txBody>
                  <a:tcPr marL="9525" marR="9525" marT="9525" marB="0" anchor="b"/>
                </a:tc>
                <a:extLst>
                  <a:ext uri="{0D108BD9-81ED-4DB2-BD59-A6C34878D82A}">
                    <a16:rowId xmlns:a16="http://schemas.microsoft.com/office/drawing/2014/main" val="3923247320"/>
                  </a:ext>
                </a:extLst>
              </a:tr>
              <a:tr h="568742">
                <a:tc>
                  <a:txBody>
                    <a:bodyPr/>
                    <a:lstStyle/>
                    <a:p>
                      <a:pPr algn="l" fontAlgn="b"/>
                      <a:r>
                        <a:rPr lang="tr-TR" sz="2000" u="none" strike="noStrike" dirty="0">
                          <a:effectLst/>
                        </a:rPr>
                        <a:t>Veteriner Fakültesi</a:t>
                      </a:r>
                      <a:endParaRPr lang="tr-TR" sz="20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2000" b="0" i="0" u="sng" strike="noStrike" dirty="0">
                          <a:solidFill>
                            <a:schemeClr val="tx1"/>
                          </a:solidFill>
                          <a:effectLst/>
                          <a:latin typeface="Calibri" panose="020F0502020204030204" pitchFamily="34" charset="0"/>
                        </a:rPr>
                        <a:t>11</a:t>
                      </a:r>
                    </a:p>
                  </a:txBody>
                  <a:tcPr marL="9525" marR="9525" marT="9525" marB="0" anchor="b"/>
                </a:tc>
                <a:tc>
                  <a:txBody>
                    <a:bodyPr/>
                    <a:lstStyle/>
                    <a:p>
                      <a:pPr algn="r" fontAlgn="b"/>
                      <a:r>
                        <a:rPr lang="tr-TR" sz="2000" b="0" i="0" u="sng" strike="noStrike" dirty="0">
                          <a:solidFill>
                            <a:srgbClr val="FF0000"/>
                          </a:solidFill>
                          <a:effectLst/>
                          <a:latin typeface="Calibri" panose="020F0502020204030204" pitchFamily="34" charset="0"/>
                        </a:rPr>
                        <a:t>542.725,85</a:t>
                      </a:r>
                    </a:p>
                  </a:txBody>
                  <a:tcPr marL="9525" marR="9525" marT="9525" marB="0" anchor="b"/>
                </a:tc>
                <a:extLst>
                  <a:ext uri="{0D108BD9-81ED-4DB2-BD59-A6C34878D82A}">
                    <a16:rowId xmlns:a16="http://schemas.microsoft.com/office/drawing/2014/main" val="4183016549"/>
                  </a:ext>
                </a:extLst>
              </a:tr>
              <a:tr h="568742">
                <a:tc>
                  <a:txBody>
                    <a:bodyPr/>
                    <a:lstStyle/>
                    <a:p>
                      <a:pPr algn="l" fontAlgn="b"/>
                      <a:r>
                        <a:rPr lang="tr-TR" sz="2000" u="none" strike="noStrike" dirty="0">
                          <a:effectLst/>
                        </a:rPr>
                        <a:t>Ziraat Fakültesi</a:t>
                      </a:r>
                      <a:endParaRPr lang="tr-TR" sz="20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2000" b="0" i="0" u="sng" strike="noStrike" dirty="0">
                          <a:solidFill>
                            <a:schemeClr val="tx1"/>
                          </a:solidFill>
                          <a:effectLst/>
                          <a:latin typeface="Calibri" panose="020F0502020204030204" pitchFamily="34" charset="0"/>
                        </a:rPr>
                        <a:t>3</a:t>
                      </a:r>
                    </a:p>
                  </a:txBody>
                  <a:tcPr marL="9525" marR="9525" marT="9525" marB="0" anchor="b"/>
                </a:tc>
                <a:tc>
                  <a:txBody>
                    <a:bodyPr/>
                    <a:lstStyle/>
                    <a:p>
                      <a:pPr algn="r" fontAlgn="b"/>
                      <a:r>
                        <a:rPr lang="tr-TR" sz="2000" b="0" i="0" u="sng" strike="noStrike" dirty="0">
                          <a:solidFill>
                            <a:srgbClr val="FF0000"/>
                          </a:solidFill>
                          <a:effectLst/>
                          <a:latin typeface="Calibri" panose="020F0502020204030204" pitchFamily="34" charset="0"/>
                        </a:rPr>
                        <a:t>149.766,00</a:t>
                      </a:r>
                    </a:p>
                  </a:txBody>
                  <a:tcPr marL="9525" marR="9525" marT="9525" marB="0" anchor="b"/>
                </a:tc>
                <a:extLst>
                  <a:ext uri="{0D108BD9-81ED-4DB2-BD59-A6C34878D82A}">
                    <a16:rowId xmlns:a16="http://schemas.microsoft.com/office/drawing/2014/main" val="2646145721"/>
                  </a:ext>
                </a:extLst>
              </a:tr>
            </a:tbl>
          </a:graphicData>
        </a:graphic>
      </p:graphicFrame>
    </p:spTree>
    <p:extLst>
      <p:ext uri="{BB962C8B-B14F-4D97-AF65-F5344CB8AC3E}">
        <p14:creationId xmlns:p14="http://schemas.microsoft.com/office/powerpoint/2010/main" val="692449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ayt Numarası Yer Tutucusu 3">
            <a:extLst>
              <a:ext uri="{FF2B5EF4-FFF2-40B4-BE49-F238E27FC236}">
                <a16:creationId xmlns:a16="http://schemas.microsoft.com/office/drawing/2014/main" id="{0C2EA0A6-CDE7-16FD-D861-64BB34943420}"/>
              </a:ext>
            </a:extLst>
          </p:cNvPr>
          <p:cNvSpPr>
            <a:spLocks noGrp="1"/>
          </p:cNvSpPr>
          <p:nvPr>
            <p:ph type="sldNum" sz="quarter" idx="12"/>
          </p:nvPr>
        </p:nvSpPr>
        <p:spPr/>
        <p:txBody>
          <a:bodyPr/>
          <a:lstStyle/>
          <a:p>
            <a:fld id="{B3BF8EA4-8A69-4270-8123-1D095C65A064}" type="slidenum">
              <a:rPr lang="tr-TR" smtClean="0"/>
              <a:pPr/>
              <a:t>20</a:t>
            </a:fld>
            <a:endParaRPr lang="tr-TR"/>
          </a:p>
        </p:txBody>
      </p:sp>
      <p:graphicFrame>
        <p:nvGraphicFramePr>
          <p:cNvPr id="7" name="Tablo 6">
            <a:extLst>
              <a:ext uri="{FF2B5EF4-FFF2-40B4-BE49-F238E27FC236}">
                <a16:creationId xmlns:a16="http://schemas.microsoft.com/office/drawing/2014/main" id="{FE4D169C-1AA8-29FA-7432-DBC390C86895}"/>
              </a:ext>
            </a:extLst>
          </p:cNvPr>
          <p:cNvGraphicFramePr>
            <a:graphicFrameLocks noGrp="1"/>
          </p:cNvGraphicFramePr>
          <p:nvPr>
            <p:extLst>
              <p:ext uri="{D42A27DB-BD31-4B8C-83A1-F6EECF244321}">
                <p14:modId xmlns:p14="http://schemas.microsoft.com/office/powerpoint/2010/main" val="4043614165"/>
              </p:ext>
            </p:extLst>
          </p:nvPr>
        </p:nvGraphicFramePr>
        <p:xfrm>
          <a:off x="213851" y="280219"/>
          <a:ext cx="9652921" cy="6223819"/>
        </p:xfrm>
        <a:graphic>
          <a:graphicData uri="http://schemas.openxmlformats.org/drawingml/2006/table">
            <a:tbl>
              <a:tblPr>
                <a:tableStyleId>{5C22544A-7EE6-4342-B048-85BDC9FD1C3A}</a:tableStyleId>
              </a:tblPr>
              <a:tblGrid>
                <a:gridCol w="5541348">
                  <a:extLst>
                    <a:ext uri="{9D8B030D-6E8A-4147-A177-3AD203B41FA5}">
                      <a16:colId xmlns:a16="http://schemas.microsoft.com/office/drawing/2014/main" val="3892752922"/>
                    </a:ext>
                  </a:extLst>
                </a:gridCol>
                <a:gridCol w="1638447">
                  <a:extLst>
                    <a:ext uri="{9D8B030D-6E8A-4147-A177-3AD203B41FA5}">
                      <a16:colId xmlns:a16="http://schemas.microsoft.com/office/drawing/2014/main" val="1206366517"/>
                    </a:ext>
                  </a:extLst>
                </a:gridCol>
                <a:gridCol w="2473126">
                  <a:extLst>
                    <a:ext uri="{9D8B030D-6E8A-4147-A177-3AD203B41FA5}">
                      <a16:colId xmlns:a16="http://schemas.microsoft.com/office/drawing/2014/main" val="3037773327"/>
                    </a:ext>
                  </a:extLst>
                </a:gridCol>
              </a:tblGrid>
              <a:tr h="1223415">
                <a:tc>
                  <a:txBody>
                    <a:bodyPr/>
                    <a:lstStyle/>
                    <a:p>
                      <a:pPr algn="l" fontAlgn="b"/>
                      <a:r>
                        <a:rPr lang="tr-TR" sz="1800" b="1" u="none" strike="noStrike" dirty="0">
                          <a:solidFill>
                            <a:schemeClr val="tx1"/>
                          </a:solidFill>
                          <a:effectLst/>
                        </a:rPr>
                        <a:t>Yüksek Lisans Tez Projeleri</a:t>
                      </a:r>
                      <a:endParaRPr lang="tr-TR" sz="1800" b="1" i="0" u="none" strike="noStrike" dirty="0">
                        <a:solidFill>
                          <a:schemeClr val="tx1"/>
                        </a:solidFill>
                        <a:effectLst/>
                        <a:latin typeface="Calibri" panose="020F0502020204030204" pitchFamily="34" charset="0"/>
                      </a:endParaRPr>
                    </a:p>
                  </a:txBody>
                  <a:tcPr marL="9525" marR="9525" marT="9525" marB="0" anchor="b"/>
                </a:tc>
                <a:tc gridSpan="2">
                  <a:txBody>
                    <a:bodyPr/>
                    <a:lstStyle/>
                    <a:p>
                      <a:pPr algn="ctr" fontAlgn="b"/>
                      <a:r>
                        <a:rPr lang="tr-TR" sz="1800" b="1" i="0" u="none" strike="noStrike" dirty="0">
                          <a:solidFill>
                            <a:srgbClr val="000000"/>
                          </a:solidFill>
                          <a:effectLst/>
                          <a:latin typeface="Calibri" panose="020F0502020204030204" pitchFamily="34" charset="0"/>
                        </a:rPr>
                        <a:t>2024 Yılı Desteklenen</a:t>
                      </a:r>
                    </a:p>
                  </a:txBody>
                  <a:tcPr marL="9525" marR="9525" marT="9525" marB="0" anchor="b"/>
                </a:tc>
                <a:tc hMerge="1">
                  <a:txBody>
                    <a:bodyPr/>
                    <a:lstStyle/>
                    <a:p>
                      <a:endParaRPr lang="tr-TR"/>
                    </a:p>
                  </a:txBody>
                  <a:tcPr/>
                </a:tc>
                <a:extLst>
                  <a:ext uri="{0D108BD9-81ED-4DB2-BD59-A6C34878D82A}">
                    <a16:rowId xmlns:a16="http://schemas.microsoft.com/office/drawing/2014/main" val="4294224643"/>
                  </a:ext>
                </a:extLst>
              </a:tr>
              <a:tr h="1445381">
                <a:tc>
                  <a:txBody>
                    <a:bodyPr/>
                    <a:lstStyle/>
                    <a:p>
                      <a:pPr algn="l" fontAlgn="b"/>
                      <a:r>
                        <a:rPr lang="tr-TR" sz="1800" b="1" i="0" u="none" strike="noStrike" dirty="0">
                          <a:solidFill>
                            <a:srgbClr val="000000"/>
                          </a:solidFill>
                          <a:effectLst/>
                          <a:latin typeface="Calibri" panose="020F0502020204030204" pitchFamily="34" charset="0"/>
                        </a:rPr>
                        <a:t>Enstitü</a:t>
                      </a:r>
                    </a:p>
                  </a:txBody>
                  <a:tcPr marL="9525" marR="9525" marT="9525" marB="0" anchor="b"/>
                </a:tc>
                <a:tc>
                  <a:txBody>
                    <a:bodyPr/>
                    <a:lstStyle/>
                    <a:p>
                      <a:pPr algn="ctr" fontAlgn="b"/>
                      <a:r>
                        <a:rPr lang="tr-TR" sz="1800" b="1" u="none" strike="noStrike" dirty="0">
                          <a:effectLst/>
                        </a:rPr>
                        <a:t>Proje Sayısı</a:t>
                      </a:r>
                      <a:endParaRPr lang="tr-TR" sz="18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800" b="1" u="none" strike="noStrike" dirty="0">
                          <a:effectLst/>
                        </a:rPr>
                        <a:t>Destek Miktarı(TL)</a:t>
                      </a:r>
                      <a:endParaRPr lang="tr-TR" sz="18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01437942"/>
                  </a:ext>
                </a:extLst>
              </a:tr>
              <a:tr h="1683411">
                <a:tc>
                  <a:txBody>
                    <a:bodyPr/>
                    <a:lstStyle/>
                    <a:p>
                      <a:pPr algn="l" fontAlgn="b"/>
                      <a:r>
                        <a:rPr lang="tr-TR" sz="1800" b="0" i="0" u="none" strike="noStrike" dirty="0">
                          <a:solidFill>
                            <a:srgbClr val="000000"/>
                          </a:solidFill>
                          <a:effectLst/>
                          <a:latin typeface="Calibri" panose="020F0502020204030204" pitchFamily="34" charset="0"/>
                        </a:rPr>
                        <a:t>Fen Bilimleri Enstitüsü</a:t>
                      </a:r>
                    </a:p>
                    <a:p>
                      <a:pPr algn="l" fontAlgn="b"/>
                      <a:r>
                        <a:rPr lang="tr-TR" sz="1800" b="0" i="0" u="none" strike="noStrike" dirty="0">
                          <a:solidFill>
                            <a:srgbClr val="000000"/>
                          </a:solidFill>
                          <a:effectLst/>
                          <a:latin typeface="Calibri" panose="020F0502020204030204" pitchFamily="34" charset="0"/>
                        </a:rPr>
                        <a:t>(Mühendislik fakültesi 6; Ziraat Fakültesi 6; Fen EDB. Fakültesi 4; </a:t>
                      </a:r>
                    </a:p>
                    <a:p>
                      <a:pPr algn="l" fontAlgn="b"/>
                      <a:endParaRPr lang="tr-TR" sz="1800" b="0" i="0" u="none" strike="noStrike" dirty="0">
                        <a:solidFill>
                          <a:srgbClr val="000000"/>
                        </a:solidFill>
                        <a:effectLst/>
                        <a:latin typeface="Calibri" panose="020F0502020204030204" pitchFamily="34" charset="0"/>
                      </a:endParaRPr>
                    </a:p>
                    <a:p>
                      <a:pPr algn="l" fontAlgn="b"/>
                      <a:endParaRPr lang="tr-TR"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800" b="0" i="0" u="none" strike="noStrike" dirty="0">
                          <a:solidFill>
                            <a:schemeClr val="tx1"/>
                          </a:solidFill>
                          <a:effectLst/>
                          <a:latin typeface="Calibri" panose="020F0502020204030204" pitchFamily="34" charset="0"/>
                        </a:rPr>
                        <a:t>16</a:t>
                      </a:r>
                    </a:p>
                  </a:txBody>
                  <a:tcPr marL="9525" marR="9525" marT="9525" marB="0" anchor="b"/>
                </a:tc>
                <a:tc>
                  <a:txBody>
                    <a:bodyPr/>
                    <a:lstStyle/>
                    <a:p>
                      <a:pPr algn="r" fontAlgn="b"/>
                      <a:r>
                        <a:rPr lang="tr-TR" sz="1800" b="0" i="0" u="none" strike="noStrike" dirty="0">
                          <a:solidFill>
                            <a:schemeClr val="tx1"/>
                          </a:solidFill>
                          <a:effectLst/>
                          <a:latin typeface="Calibri" panose="020F0502020204030204" pitchFamily="34" charset="0"/>
                        </a:rPr>
                        <a:t>398.909,56</a:t>
                      </a:r>
                    </a:p>
                  </a:txBody>
                  <a:tcPr marL="9525" marR="9525" marT="9525" marB="0" anchor="b"/>
                </a:tc>
                <a:extLst>
                  <a:ext uri="{0D108BD9-81ED-4DB2-BD59-A6C34878D82A}">
                    <a16:rowId xmlns:a16="http://schemas.microsoft.com/office/drawing/2014/main" val="1310213003"/>
                  </a:ext>
                </a:extLst>
              </a:tr>
              <a:tr h="432297">
                <a:tc>
                  <a:txBody>
                    <a:bodyPr/>
                    <a:lstStyle/>
                    <a:p>
                      <a:pPr algn="l" fontAlgn="b"/>
                      <a:r>
                        <a:rPr lang="tr-TR" sz="1800" u="none" strike="noStrike" dirty="0">
                          <a:effectLst/>
                        </a:rPr>
                        <a:t>Sağlık Bilimleri Enstitüsü (Veteriner Fakültesi 2)</a:t>
                      </a:r>
                      <a:endParaRPr lang="tr-TR"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800" b="0" i="0" u="sng" strike="noStrike" dirty="0">
                          <a:solidFill>
                            <a:schemeClr val="tx1"/>
                          </a:solidFill>
                          <a:effectLst/>
                          <a:latin typeface="Calibri" panose="020F0502020204030204" pitchFamily="34" charset="0"/>
                        </a:rPr>
                        <a:t>2</a:t>
                      </a:r>
                    </a:p>
                  </a:txBody>
                  <a:tcPr marL="9525" marR="9525" marT="9525" marB="0" anchor="b"/>
                </a:tc>
                <a:tc>
                  <a:txBody>
                    <a:bodyPr/>
                    <a:lstStyle/>
                    <a:p>
                      <a:pPr algn="r" fontAlgn="b"/>
                      <a:r>
                        <a:rPr lang="tr-TR" sz="1800" b="0" i="0" u="none" strike="noStrike" dirty="0">
                          <a:solidFill>
                            <a:schemeClr val="tx1"/>
                          </a:solidFill>
                          <a:effectLst/>
                          <a:latin typeface="Calibri" panose="020F0502020204030204" pitchFamily="34" charset="0"/>
                        </a:rPr>
                        <a:t>59.917,99</a:t>
                      </a:r>
                    </a:p>
                  </a:txBody>
                  <a:tcPr marL="9525" marR="9525" marT="9525" marB="0" anchor="b"/>
                </a:tc>
                <a:extLst>
                  <a:ext uri="{0D108BD9-81ED-4DB2-BD59-A6C34878D82A}">
                    <a16:rowId xmlns:a16="http://schemas.microsoft.com/office/drawing/2014/main" val="313526614"/>
                  </a:ext>
                </a:extLst>
              </a:tr>
              <a:tr h="1439315">
                <a:tc>
                  <a:txBody>
                    <a:bodyPr/>
                    <a:lstStyle/>
                    <a:p>
                      <a:pPr algn="l" fontAlgn="b"/>
                      <a:r>
                        <a:rPr lang="tr-TR" sz="1800" u="none" strike="noStrike" dirty="0">
                          <a:effectLst/>
                        </a:rPr>
                        <a:t>Sosyal Bilimler Enstitüsü (Fen EDB ;1)</a:t>
                      </a:r>
                      <a:endParaRPr lang="tr-TR"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800" b="0" i="0" u="none" strike="noStrike" dirty="0">
                          <a:solidFill>
                            <a:schemeClr val="tx1"/>
                          </a:solidFill>
                          <a:effectLst/>
                          <a:latin typeface="Calibri" panose="020F0502020204030204" pitchFamily="34" charset="0"/>
                        </a:rPr>
                        <a:t>1</a:t>
                      </a:r>
                    </a:p>
                  </a:txBody>
                  <a:tcPr marL="9525" marR="9525" marT="9525" marB="0" anchor="b"/>
                </a:tc>
                <a:tc>
                  <a:txBody>
                    <a:bodyPr/>
                    <a:lstStyle/>
                    <a:p>
                      <a:pPr algn="r" fontAlgn="b"/>
                      <a:r>
                        <a:rPr lang="tr-TR" sz="1800" b="0" i="0" u="none" strike="noStrike" dirty="0">
                          <a:solidFill>
                            <a:schemeClr val="tx1"/>
                          </a:solidFill>
                          <a:effectLst/>
                          <a:latin typeface="Calibri" panose="020F0502020204030204" pitchFamily="34" charset="0"/>
                        </a:rPr>
                        <a:t>10.000,00</a:t>
                      </a:r>
                    </a:p>
                  </a:txBody>
                  <a:tcPr marL="9525" marR="9525" marT="9525" marB="0" anchor="b"/>
                </a:tc>
                <a:extLst>
                  <a:ext uri="{0D108BD9-81ED-4DB2-BD59-A6C34878D82A}">
                    <a16:rowId xmlns:a16="http://schemas.microsoft.com/office/drawing/2014/main" val="3777735787"/>
                  </a:ext>
                </a:extLst>
              </a:tr>
            </a:tbl>
          </a:graphicData>
        </a:graphic>
      </p:graphicFrame>
    </p:spTree>
    <p:extLst>
      <p:ext uri="{BB962C8B-B14F-4D97-AF65-F5344CB8AC3E}">
        <p14:creationId xmlns:p14="http://schemas.microsoft.com/office/powerpoint/2010/main" val="4964350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A4E3D0-49E3-AD7E-BC56-F6FE098936E5}"/>
            </a:ext>
          </a:extLst>
        </p:cNvPr>
        <p:cNvGrpSpPr/>
        <p:nvPr/>
      </p:nvGrpSpPr>
      <p:grpSpPr>
        <a:xfrm>
          <a:off x="0" y="0"/>
          <a:ext cx="0" cy="0"/>
          <a:chOff x="0" y="0"/>
          <a:chExt cx="0" cy="0"/>
        </a:xfrm>
      </p:grpSpPr>
      <p:sp>
        <p:nvSpPr>
          <p:cNvPr id="4" name="Slayt Numarası Yer Tutucusu 3">
            <a:extLst>
              <a:ext uri="{FF2B5EF4-FFF2-40B4-BE49-F238E27FC236}">
                <a16:creationId xmlns:a16="http://schemas.microsoft.com/office/drawing/2014/main" id="{0D11633A-86D4-667D-09D8-DD2AE3CF9E5C}"/>
              </a:ext>
            </a:extLst>
          </p:cNvPr>
          <p:cNvSpPr>
            <a:spLocks noGrp="1"/>
          </p:cNvSpPr>
          <p:nvPr>
            <p:ph type="sldNum" sz="quarter" idx="12"/>
          </p:nvPr>
        </p:nvSpPr>
        <p:spPr/>
        <p:txBody>
          <a:bodyPr/>
          <a:lstStyle/>
          <a:p>
            <a:fld id="{B3BF8EA4-8A69-4270-8123-1D095C65A064}" type="slidenum">
              <a:rPr lang="tr-TR" smtClean="0"/>
              <a:pPr/>
              <a:t>21</a:t>
            </a:fld>
            <a:endParaRPr lang="tr-TR"/>
          </a:p>
        </p:txBody>
      </p:sp>
      <p:graphicFrame>
        <p:nvGraphicFramePr>
          <p:cNvPr id="7" name="Tablo 6">
            <a:extLst>
              <a:ext uri="{FF2B5EF4-FFF2-40B4-BE49-F238E27FC236}">
                <a16:creationId xmlns:a16="http://schemas.microsoft.com/office/drawing/2014/main" id="{89C3A50E-4FA4-E279-92B3-C1818936B3B0}"/>
              </a:ext>
            </a:extLst>
          </p:cNvPr>
          <p:cNvGraphicFramePr>
            <a:graphicFrameLocks noGrp="1"/>
          </p:cNvGraphicFramePr>
          <p:nvPr>
            <p:extLst>
              <p:ext uri="{D42A27DB-BD31-4B8C-83A1-F6EECF244321}">
                <p14:modId xmlns:p14="http://schemas.microsoft.com/office/powerpoint/2010/main" val="3450202668"/>
              </p:ext>
            </p:extLst>
          </p:nvPr>
        </p:nvGraphicFramePr>
        <p:xfrm>
          <a:off x="784412" y="1803990"/>
          <a:ext cx="8189258" cy="2827003"/>
        </p:xfrm>
        <a:graphic>
          <a:graphicData uri="http://schemas.openxmlformats.org/drawingml/2006/table">
            <a:tbl>
              <a:tblPr>
                <a:tableStyleId>{5C22544A-7EE6-4342-B048-85BDC9FD1C3A}</a:tableStyleId>
              </a:tblPr>
              <a:tblGrid>
                <a:gridCol w="4701119">
                  <a:extLst>
                    <a:ext uri="{9D8B030D-6E8A-4147-A177-3AD203B41FA5}">
                      <a16:colId xmlns:a16="http://schemas.microsoft.com/office/drawing/2014/main" val="3892752922"/>
                    </a:ext>
                  </a:extLst>
                </a:gridCol>
                <a:gridCol w="1390011">
                  <a:extLst>
                    <a:ext uri="{9D8B030D-6E8A-4147-A177-3AD203B41FA5}">
                      <a16:colId xmlns:a16="http://schemas.microsoft.com/office/drawing/2014/main" val="1206366517"/>
                    </a:ext>
                  </a:extLst>
                </a:gridCol>
                <a:gridCol w="2098128">
                  <a:extLst>
                    <a:ext uri="{9D8B030D-6E8A-4147-A177-3AD203B41FA5}">
                      <a16:colId xmlns:a16="http://schemas.microsoft.com/office/drawing/2014/main" val="3037773327"/>
                    </a:ext>
                  </a:extLst>
                </a:gridCol>
              </a:tblGrid>
              <a:tr h="840653">
                <a:tc>
                  <a:txBody>
                    <a:bodyPr/>
                    <a:lstStyle/>
                    <a:p>
                      <a:pPr algn="l" fontAlgn="b"/>
                      <a:r>
                        <a:rPr lang="tr-TR" sz="1800" b="1" u="none" strike="noStrike" dirty="0">
                          <a:solidFill>
                            <a:schemeClr val="tx1"/>
                          </a:solidFill>
                          <a:effectLst/>
                        </a:rPr>
                        <a:t>Doktora Tez Projeleri</a:t>
                      </a:r>
                      <a:endParaRPr lang="tr-TR" sz="1800" b="1" i="0" u="none" strike="noStrike" dirty="0">
                        <a:solidFill>
                          <a:schemeClr val="tx1"/>
                        </a:solidFill>
                        <a:effectLst/>
                        <a:latin typeface="Calibri" panose="020F0502020204030204" pitchFamily="34" charset="0"/>
                      </a:endParaRPr>
                    </a:p>
                  </a:txBody>
                  <a:tcPr marL="9525" marR="9525" marT="9525" marB="0" anchor="b"/>
                </a:tc>
                <a:tc gridSpan="2">
                  <a:txBody>
                    <a:bodyPr/>
                    <a:lstStyle/>
                    <a:p>
                      <a:pPr algn="ctr" fontAlgn="b"/>
                      <a:r>
                        <a:rPr lang="tr-TR" sz="1800" b="1" i="0" u="none" strike="noStrike" dirty="0">
                          <a:solidFill>
                            <a:srgbClr val="000000"/>
                          </a:solidFill>
                          <a:effectLst/>
                          <a:latin typeface="Calibri" panose="020F0502020204030204" pitchFamily="34" charset="0"/>
                        </a:rPr>
                        <a:t>2024 Yılı Desteklenen</a:t>
                      </a:r>
                    </a:p>
                  </a:txBody>
                  <a:tcPr marL="9525" marR="9525" marT="9525" marB="0" anchor="b"/>
                </a:tc>
                <a:tc hMerge="1">
                  <a:txBody>
                    <a:bodyPr/>
                    <a:lstStyle/>
                    <a:p>
                      <a:endParaRPr lang="tr-TR"/>
                    </a:p>
                  </a:txBody>
                  <a:tcPr/>
                </a:tc>
                <a:extLst>
                  <a:ext uri="{0D108BD9-81ED-4DB2-BD59-A6C34878D82A}">
                    <a16:rowId xmlns:a16="http://schemas.microsoft.com/office/drawing/2014/main" val="4294224643"/>
                  </a:ext>
                </a:extLst>
              </a:tr>
              <a:tr h="993175">
                <a:tc>
                  <a:txBody>
                    <a:bodyPr/>
                    <a:lstStyle/>
                    <a:p>
                      <a:pPr algn="l" fontAlgn="b"/>
                      <a:r>
                        <a:rPr lang="tr-TR" sz="1800" b="1" i="0" u="none" strike="noStrike" dirty="0">
                          <a:solidFill>
                            <a:srgbClr val="000000"/>
                          </a:solidFill>
                          <a:effectLst/>
                          <a:latin typeface="Calibri" panose="020F0502020204030204" pitchFamily="34" charset="0"/>
                        </a:rPr>
                        <a:t>Enstitü</a:t>
                      </a:r>
                    </a:p>
                  </a:txBody>
                  <a:tcPr marL="9525" marR="9525" marT="9525" marB="0" anchor="b"/>
                </a:tc>
                <a:tc>
                  <a:txBody>
                    <a:bodyPr/>
                    <a:lstStyle/>
                    <a:p>
                      <a:pPr algn="ctr" fontAlgn="b"/>
                      <a:r>
                        <a:rPr lang="tr-TR" sz="1800" b="1" u="none" strike="noStrike" dirty="0">
                          <a:effectLst/>
                        </a:rPr>
                        <a:t>Proje Sayısı</a:t>
                      </a:r>
                      <a:endParaRPr lang="tr-TR" sz="18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800" b="1" u="none" strike="noStrike" dirty="0">
                          <a:effectLst/>
                        </a:rPr>
                        <a:t>Destek Miktarı(TL)</a:t>
                      </a:r>
                      <a:endParaRPr lang="tr-TR" sz="18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01437942"/>
                  </a:ext>
                </a:extLst>
              </a:tr>
              <a:tr h="993175">
                <a:tc>
                  <a:txBody>
                    <a:bodyPr/>
                    <a:lstStyle/>
                    <a:p>
                      <a:pPr algn="l" fontAlgn="b"/>
                      <a:r>
                        <a:rPr lang="tr-TR" sz="1800" b="0" i="0" u="none" strike="noStrike" dirty="0">
                          <a:solidFill>
                            <a:srgbClr val="000000"/>
                          </a:solidFill>
                          <a:effectLst/>
                          <a:latin typeface="Calibri" panose="020F0502020204030204" pitchFamily="34" charset="0"/>
                        </a:rPr>
                        <a:t>Fen Bilimleri Enstitüsü </a:t>
                      </a:r>
                    </a:p>
                    <a:p>
                      <a:pPr algn="l" fontAlgn="b"/>
                      <a:r>
                        <a:rPr lang="tr-TR" sz="1800" b="0" i="0" u="none" strike="noStrike" dirty="0">
                          <a:solidFill>
                            <a:srgbClr val="000000"/>
                          </a:solidFill>
                          <a:effectLst/>
                          <a:latin typeface="Calibri" panose="020F0502020204030204" pitchFamily="34" charset="0"/>
                        </a:rPr>
                        <a:t>(Ziraat Fak; 2 Mühendislik;1)</a:t>
                      </a:r>
                    </a:p>
                    <a:p>
                      <a:pPr algn="l" fontAlgn="b"/>
                      <a:endParaRPr lang="tr-TR"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800" b="0" i="0" u="none" strike="noStrike" dirty="0">
                          <a:solidFill>
                            <a:schemeClr val="tx1"/>
                          </a:solidFill>
                          <a:effectLst/>
                          <a:latin typeface="Calibri" panose="020F0502020204030204" pitchFamily="34" charset="0"/>
                        </a:rPr>
                        <a:t>3</a:t>
                      </a:r>
                    </a:p>
                  </a:txBody>
                  <a:tcPr marL="9525" marR="9525" marT="9525" marB="0" anchor="b"/>
                </a:tc>
                <a:tc>
                  <a:txBody>
                    <a:bodyPr/>
                    <a:lstStyle/>
                    <a:p>
                      <a:pPr marL="0" marR="0" lvl="0" indent="0" algn="r" defTabSz="914400" rtl="0" eaLnBrk="1" fontAlgn="b" latinLnBrk="0" hangingPunct="1">
                        <a:lnSpc>
                          <a:spcPct val="100000"/>
                        </a:lnSpc>
                        <a:spcBef>
                          <a:spcPts val="0"/>
                        </a:spcBef>
                        <a:spcAft>
                          <a:spcPts val="0"/>
                        </a:spcAft>
                        <a:buClrTx/>
                        <a:buSzTx/>
                        <a:buFontTx/>
                        <a:buNone/>
                        <a:tabLst/>
                        <a:defRPr/>
                      </a:pPr>
                      <a:endParaRPr lang="tr-TR" sz="1800" b="0" i="0" u="sng" strike="noStrike" dirty="0">
                        <a:solidFill>
                          <a:srgbClr val="0000FF"/>
                        </a:solidFill>
                        <a:effectLst/>
                        <a:latin typeface="Calibri" panose="020F0502020204030204" pitchFamily="34" charset="0"/>
                      </a:endParaRPr>
                    </a:p>
                    <a:p>
                      <a:pPr algn="r" fontAlgn="b"/>
                      <a:r>
                        <a:rPr lang="tr-TR" sz="1800" b="0" i="0" u="none" strike="noStrike" dirty="0">
                          <a:solidFill>
                            <a:srgbClr val="000000"/>
                          </a:solidFill>
                          <a:effectLst/>
                          <a:latin typeface="Calibri" panose="020F0502020204030204" pitchFamily="34" charset="0"/>
                        </a:rPr>
                        <a:t>127.757,88</a:t>
                      </a:r>
                    </a:p>
                  </a:txBody>
                  <a:tcPr marL="9525" marR="9525" marT="9525" marB="0" anchor="b"/>
                </a:tc>
                <a:extLst>
                  <a:ext uri="{0D108BD9-81ED-4DB2-BD59-A6C34878D82A}">
                    <a16:rowId xmlns:a16="http://schemas.microsoft.com/office/drawing/2014/main" val="1310213003"/>
                  </a:ext>
                </a:extLst>
              </a:tr>
            </a:tbl>
          </a:graphicData>
        </a:graphic>
      </p:graphicFrame>
    </p:spTree>
    <p:extLst>
      <p:ext uri="{BB962C8B-B14F-4D97-AF65-F5344CB8AC3E}">
        <p14:creationId xmlns:p14="http://schemas.microsoft.com/office/powerpoint/2010/main" val="21120328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B293DDE4-A918-8ACB-69B8-BD0BA12EB552}"/>
              </a:ext>
            </a:extLst>
          </p:cNvPr>
          <p:cNvSpPr>
            <a:spLocks noGrp="1"/>
          </p:cNvSpPr>
          <p:nvPr>
            <p:ph idx="1"/>
          </p:nvPr>
        </p:nvSpPr>
        <p:spPr>
          <a:xfrm>
            <a:off x="693042" y="2507242"/>
            <a:ext cx="8694539" cy="1681300"/>
          </a:xfrm>
        </p:spPr>
        <p:txBody>
          <a:bodyPr/>
          <a:lstStyle/>
          <a:p>
            <a:pPr algn="just"/>
            <a:r>
              <a:rPr lang="tr-TR" dirty="0"/>
              <a:t>Ayrıca 2024 yılı desteklenen toplam 51 projenin 5’i(3 münferit 1 yüksek lisans, 1 KBP) Üniversitemizin ihtisas alanı ile doğrudan ilgilidir.</a:t>
            </a:r>
          </a:p>
        </p:txBody>
      </p:sp>
      <p:sp>
        <p:nvSpPr>
          <p:cNvPr id="4" name="Slayt Numarası Yer Tutucusu 3">
            <a:extLst>
              <a:ext uri="{FF2B5EF4-FFF2-40B4-BE49-F238E27FC236}">
                <a16:creationId xmlns:a16="http://schemas.microsoft.com/office/drawing/2014/main" id="{B26C38A0-75D9-7A28-5CE3-7548A56EA1A2}"/>
              </a:ext>
            </a:extLst>
          </p:cNvPr>
          <p:cNvSpPr>
            <a:spLocks noGrp="1"/>
          </p:cNvSpPr>
          <p:nvPr>
            <p:ph type="sldNum" sz="quarter" idx="12"/>
          </p:nvPr>
        </p:nvSpPr>
        <p:spPr/>
        <p:txBody>
          <a:bodyPr/>
          <a:lstStyle/>
          <a:p>
            <a:fld id="{B3BF8EA4-8A69-4270-8123-1D095C65A064}" type="slidenum">
              <a:rPr lang="tr-TR" smtClean="0"/>
              <a:pPr/>
              <a:t>22</a:t>
            </a:fld>
            <a:endParaRPr lang="tr-TR"/>
          </a:p>
        </p:txBody>
      </p:sp>
    </p:spTree>
    <p:extLst>
      <p:ext uri="{BB962C8B-B14F-4D97-AF65-F5344CB8AC3E}">
        <p14:creationId xmlns:p14="http://schemas.microsoft.com/office/powerpoint/2010/main" val="5319559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İçerik Yer Tutucusu 4">
            <a:extLst>
              <a:ext uri="{FF2B5EF4-FFF2-40B4-BE49-F238E27FC236}">
                <a16:creationId xmlns:a16="http://schemas.microsoft.com/office/drawing/2014/main" id="{5DEECE53-2B1F-2AFE-6663-0F99FA008A82}"/>
              </a:ext>
            </a:extLst>
          </p:cNvPr>
          <p:cNvGraphicFramePr>
            <a:graphicFrameLocks noGrp="1"/>
          </p:cNvGraphicFramePr>
          <p:nvPr>
            <p:ph idx="1"/>
            <p:extLst>
              <p:ext uri="{D42A27DB-BD31-4B8C-83A1-F6EECF244321}">
                <p14:modId xmlns:p14="http://schemas.microsoft.com/office/powerpoint/2010/main" val="1891233772"/>
              </p:ext>
            </p:extLst>
          </p:nvPr>
        </p:nvGraphicFramePr>
        <p:xfrm>
          <a:off x="470647" y="1516344"/>
          <a:ext cx="8916936" cy="3788710"/>
        </p:xfrm>
        <a:graphic>
          <a:graphicData uri="http://schemas.openxmlformats.org/drawingml/2006/table">
            <a:tbl>
              <a:tblPr firstRow="1" bandRow="1">
                <a:tableStyleId>{5C22544A-7EE6-4342-B048-85BDC9FD1C3A}</a:tableStyleId>
              </a:tblPr>
              <a:tblGrid>
                <a:gridCol w="4458468">
                  <a:extLst>
                    <a:ext uri="{9D8B030D-6E8A-4147-A177-3AD203B41FA5}">
                      <a16:colId xmlns:a16="http://schemas.microsoft.com/office/drawing/2014/main" val="1329474502"/>
                    </a:ext>
                  </a:extLst>
                </a:gridCol>
                <a:gridCol w="4458468">
                  <a:extLst>
                    <a:ext uri="{9D8B030D-6E8A-4147-A177-3AD203B41FA5}">
                      <a16:colId xmlns:a16="http://schemas.microsoft.com/office/drawing/2014/main" val="578229111"/>
                    </a:ext>
                  </a:extLst>
                </a:gridCol>
              </a:tblGrid>
              <a:tr h="642766">
                <a:tc>
                  <a:txBody>
                    <a:bodyPr/>
                    <a:lstStyle/>
                    <a:p>
                      <a:r>
                        <a:rPr lang="tr-TR" dirty="0"/>
                        <a:t>Proje sayısı</a:t>
                      </a:r>
                    </a:p>
                  </a:txBody>
                  <a:tcPr/>
                </a:tc>
                <a:tc>
                  <a:txBody>
                    <a:bodyPr/>
                    <a:lstStyle/>
                    <a:p>
                      <a:r>
                        <a:rPr lang="tr-TR" dirty="0"/>
                        <a:t>39 </a:t>
                      </a:r>
                      <a:r>
                        <a:rPr lang="tr-TR" dirty="0" smtClean="0"/>
                        <a:t>(09 </a:t>
                      </a:r>
                      <a:r>
                        <a:rPr lang="tr-TR" dirty="0"/>
                        <a:t>tanesi devam </a:t>
                      </a:r>
                      <a:r>
                        <a:rPr lang="tr-TR" dirty="0" smtClean="0"/>
                        <a:t>etmekte/30 </a:t>
                      </a:r>
                      <a:r>
                        <a:rPr lang="tr-TR" dirty="0"/>
                        <a:t>tanesi tamamlandı)</a:t>
                      </a:r>
                    </a:p>
                  </a:txBody>
                  <a:tcPr/>
                </a:tc>
                <a:extLst>
                  <a:ext uri="{0D108BD9-81ED-4DB2-BD59-A6C34878D82A}">
                    <a16:rowId xmlns:a16="http://schemas.microsoft.com/office/drawing/2014/main" val="2305576746"/>
                  </a:ext>
                </a:extLst>
              </a:tr>
              <a:tr h="461205">
                <a:tc>
                  <a:txBody>
                    <a:bodyPr/>
                    <a:lstStyle/>
                    <a:p>
                      <a:r>
                        <a:rPr lang="tr-TR" dirty="0"/>
                        <a:t>2019</a:t>
                      </a:r>
                    </a:p>
                  </a:txBody>
                  <a:tcPr/>
                </a:tc>
                <a:tc>
                  <a:txBody>
                    <a:bodyPr/>
                    <a:lstStyle/>
                    <a:p>
                      <a:r>
                        <a:rPr lang="tr-TR" dirty="0"/>
                        <a:t>4</a:t>
                      </a:r>
                    </a:p>
                  </a:txBody>
                  <a:tcPr/>
                </a:tc>
                <a:extLst>
                  <a:ext uri="{0D108BD9-81ED-4DB2-BD59-A6C34878D82A}">
                    <a16:rowId xmlns:a16="http://schemas.microsoft.com/office/drawing/2014/main" val="1085610338"/>
                  </a:ext>
                </a:extLst>
              </a:tr>
              <a:tr h="461205">
                <a:tc>
                  <a:txBody>
                    <a:bodyPr/>
                    <a:lstStyle/>
                    <a:p>
                      <a:r>
                        <a:rPr lang="tr-TR" dirty="0"/>
                        <a:t>2020</a:t>
                      </a:r>
                    </a:p>
                  </a:txBody>
                  <a:tcPr/>
                </a:tc>
                <a:tc>
                  <a:txBody>
                    <a:bodyPr/>
                    <a:lstStyle/>
                    <a:p>
                      <a:r>
                        <a:rPr lang="tr-TR" dirty="0"/>
                        <a:t>5</a:t>
                      </a:r>
                    </a:p>
                  </a:txBody>
                  <a:tcPr/>
                </a:tc>
                <a:extLst>
                  <a:ext uri="{0D108BD9-81ED-4DB2-BD59-A6C34878D82A}">
                    <a16:rowId xmlns:a16="http://schemas.microsoft.com/office/drawing/2014/main" val="3182873862"/>
                  </a:ext>
                </a:extLst>
              </a:tr>
              <a:tr h="461205">
                <a:tc>
                  <a:txBody>
                    <a:bodyPr/>
                    <a:lstStyle/>
                    <a:p>
                      <a:r>
                        <a:rPr lang="tr-TR" dirty="0"/>
                        <a:t>2021</a:t>
                      </a:r>
                    </a:p>
                  </a:txBody>
                  <a:tcPr/>
                </a:tc>
                <a:tc>
                  <a:txBody>
                    <a:bodyPr/>
                    <a:lstStyle/>
                    <a:p>
                      <a:r>
                        <a:rPr lang="tr-TR" dirty="0"/>
                        <a:t>5</a:t>
                      </a:r>
                    </a:p>
                  </a:txBody>
                  <a:tcPr/>
                </a:tc>
                <a:extLst>
                  <a:ext uri="{0D108BD9-81ED-4DB2-BD59-A6C34878D82A}">
                    <a16:rowId xmlns:a16="http://schemas.microsoft.com/office/drawing/2014/main" val="1348401176"/>
                  </a:ext>
                </a:extLst>
              </a:tr>
              <a:tr h="461205">
                <a:tc>
                  <a:txBody>
                    <a:bodyPr/>
                    <a:lstStyle/>
                    <a:p>
                      <a:r>
                        <a:rPr lang="tr-TR" dirty="0"/>
                        <a:t>2022</a:t>
                      </a:r>
                    </a:p>
                  </a:txBody>
                  <a:tcPr/>
                </a:tc>
                <a:tc>
                  <a:txBody>
                    <a:bodyPr/>
                    <a:lstStyle/>
                    <a:p>
                      <a:r>
                        <a:rPr lang="tr-TR" dirty="0"/>
                        <a:t>5</a:t>
                      </a:r>
                    </a:p>
                  </a:txBody>
                  <a:tcPr/>
                </a:tc>
                <a:extLst>
                  <a:ext uri="{0D108BD9-81ED-4DB2-BD59-A6C34878D82A}">
                    <a16:rowId xmlns:a16="http://schemas.microsoft.com/office/drawing/2014/main" val="40408906"/>
                  </a:ext>
                </a:extLst>
              </a:tr>
              <a:tr h="461205">
                <a:tc>
                  <a:txBody>
                    <a:bodyPr/>
                    <a:lstStyle/>
                    <a:p>
                      <a:r>
                        <a:rPr lang="tr-TR" dirty="0"/>
                        <a:t>2023</a:t>
                      </a:r>
                    </a:p>
                  </a:txBody>
                  <a:tcPr/>
                </a:tc>
                <a:tc>
                  <a:txBody>
                    <a:bodyPr/>
                    <a:lstStyle/>
                    <a:p>
                      <a:r>
                        <a:rPr lang="tr-TR" dirty="0"/>
                        <a:t>9 </a:t>
                      </a:r>
                    </a:p>
                  </a:txBody>
                  <a:tcPr/>
                </a:tc>
                <a:extLst>
                  <a:ext uri="{0D108BD9-81ED-4DB2-BD59-A6C34878D82A}">
                    <a16:rowId xmlns:a16="http://schemas.microsoft.com/office/drawing/2014/main" val="3285956338"/>
                  </a:ext>
                </a:extLst>
              </a:tr>
              <a:tr h="378714">
                <a:tc>
                  <a:txBody>
                    <a:bodyPr/>
                    <a:lstStyle/>
                    <a:p>
                      <a:r>
                        <a:rPr lang="tr-TR" dirty="0">
                          <a:solidFill>
                            <a:srgbClr val="FF0000"/>
                          </a:solidFill>
                        </a:rPr>
                        <a:t>2024</a:t>
                      </a:r>
                    </a:p>
                  </a:txBody>
                  <a:tcPr/>
                </a:tc>
                <a:tc>
                  <a:txBody>
                    <a:bodyPr/>
                    <a:lstStyle/>
                    <a:p>
                      <a:r>
                        <a:rPr lang="tr-TR" dirty="0" smtClean="0">
                          <a:solidFill>
                            <a:srgbClr val="FF0000"/>
                          </a:solidFill>
                        </a:rPr>
                        <a:t>14</a:t>
                      </a:r>
                      <a:endParaRPr lang="tr-TR" dirty="0">
                        <a:solidFill>
                          <a:srgbClr val="FF0000"/>
                        </a:solidFill>
                      </a:endParaRPr>
                    </a:p>
                  </a:txBody>
                  <a:tcPr/>
                </a:tc>
                <a:extLst>
                  <a:ext uri="{0D108BD9-81ED-4DB2-BD59-A6C34878D82A}">
                    <a16:rowId xmlns:a16="http://schemas.microsoft.com/office/drawing/2014/main" val="1253103502"/>
                  </a:ext>
                </a:extLst>
              </a:tr>
              <a:tr h="461205">
                <a:tc>
                  <a:txBody>
                    <a:bodyPr/>
                    <a:lstStyle/>
                    <a:p>
                      <a:r>
                        <a:rPr lang="tr-TR" dirty="0"/>
                        <a:t>Toplam ödenek </a:t>
                      </a:r>
                    </a:p>
                  </a:txBody>
                  <a:tcPr/>
                </a:tc>
                <a:tc>
                  <a:txBody>
                    <a:bodyPr/>
                    <a:lstStyle/>
                    <a:p>
                      <a:pPr algn="l" fontAlgn="b"/>
                      <a:r>
                        <a:rPr lang="tr-TR" sz="1800" b="0" i="0" u="none" strike="noStrike" dirty="0" smtClean="0">
                          <a:solidFill>
                            <a:srgbClr val="FF0000"/>
                          </a:solidFill>
                          <a:effectLst/>
                          <a:latin typeface="+mn-lt"/>
                        </a:rPr>
                        <a:t>8.053.948,45</a:t>
                      </a:r>
                      <a:endParaRPr lang="tr-TR" sz="1800" b="0" i="0" u="none" strike="noStrike" dirty="0">
                        <a:solidFill>
                          <a:srgbClr val="FF0000"/>
                        </a:solidFill>
                        <a:effectLst/>
                        <a:latin typeface="+mn-lt"/>
                      </a:endParaRPr>
                    </a:p>
                  </a:txBody>
                  <a:tcPr marL="9525" marR="9525" marT="9525" marB="0" anchor="b"/>
                </a:tc>
                <a:extLst>
                  <a:ext uri="{0D108BD9-81ED-4DB2-BD59-A6C34878D82A}">
                    <a16:rowId xmlns:a16="http://schemas.microsoft.com/office/drawing/2014/main" val="1515459797"/>
                  </a:ext>
                </a:extLst>
              </a:tr>
            </a:tbl>
          </a:graphicData>
        </a:graphic>
      </p:graphicFrame>
      <p:sp>
        <p:nvSpPr>
          <p:cNvPr id="4" name="Slayt Numarası Yer Tutucusu 3">
            <a:extLst>
              <a:ext uri="{FF2B5EF4-FFF2-40B4-BE49-F238E27FC236}">
                <a16:creationId xmlns:a16="http://schemas.microsoft.com/office/drawing/2014/main" id="{82C9AB8B-EF04-C177-69A6-20E02B393CB1}"/>
              </a:ext>
            </a:extLst>
          </p:cNvPr>
          <p:cNvSpPr>
            <a:spLocks noGrp="1"/>
          </p:cNvSpPr>
          <p:nvPr>
            <p:ph type="sldNum" sz="quarter" idx="12"/>
          </p:nvPr>
        </p:nvSpPr>
        <p:spPr/>
        <p:txBody>
          <a:bodyPr/>
          <a:lstStyle/>
          <a:p>
            <a:fld id="{B3BF8EA4-8A69-4270-8123-1D095C65A064}" type="slidenum">
              <a:rPr lang="tr-TR" smtClean="0"/>
              <a:pPr/>
              <a:t>23</a:t>
            </a:fld>
            <a:endParaRPr lang="tr-TR"/>
          </a:p>
        </p:txBody>
      </p:sp>
      <p:sp>
        <p:nvSpPr>
          <p:cNvPr id="7" name="Metin kutusu 6">
            <a:extLst>
              <a:ext uri="{FF2B5EF4-FFF2-40B4-BE49-F238E27FC236}">
                <a16:creationId xmlns:a16="http://schemas.microsoft.com/office/drawing/2014/main" id="{58A6040B-B0DE-FED2-96C1-AB9C5CBE481A}"/>
              </a:ext>
            </a:extLst>
          </p:cNvPr>
          <p:cNvSpPr txBox="1"/>
          <p:nvPr/>
        </p:nvSpPr>
        <p:spPr>
          <a:xfrm>
            <a:off x="1378324" y="622157"/>
            <a:ext cx="7335370" cy="461665"/>
          </a:xfrm>
          <a:prstGeom prst="rect">
            <a:avLst/>
          </a:prstGeom>
          <a:noFill/>
        </p:spPr>
        <p:txBody>
          <a:bodyPr wrap="square">
            <a:spAutoFit/>
          </a:bodyPr>
          <a:lstStyle/>
          <a:p>
            <a:pPr algn="ctr"/>
            <a:r>
              <a:rPr lang="tr-TR" sz="2400" b="1" dirty="0"/>
              <a:t>TÜBİTAK Projeleri </a:t>
            </a:r>
            <a:r>
              <a:rPr lang="tr-TR" sz="2400" b="1" dirty="0" smtClean="0"/>
              <a:t>–BAP Birimi</a:t>
            </a:r>
            <a:endParaRPr lang="tr-TR" sz="2400" b="1" dirty="0"/>
          </a:p>
        </p:txBody>
      </p:sp>
    </p:spTree>
    <p:extLst>
      <p:ext uri="{BB962C8B-B14F-4D97-AF65-F5344CB8AC3E}">
        <p14:creationId xmlns:p14="http://schemas.microsoft.com/office/powerpoint/2010/main" val="38987024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93044" y="49429"/>
            <a:ext cx="8694539" cy="395415"/>
          </a:xfrm>
        </p:spPr>
        <p:txBody>
          <a:bodyPr>
            <a:normAutofit/>
          </a:bodyPr>
          <a:lstStyle/>
          <a:p>
            <a:pPr algn="ctr"/>
            <a:r>
              <a:rPr lang="tr-TR" sz="2000" dirty="0"/>
              <a:t>TÜBİTAK </a:t>
            </a:r>
            <a:r>
              <a:rPr lang="tr-TR" sz="2000" dirty="0" smtClean="0"/>
              <a:t>Projeleri-2019-2024</a:t>
            </a:r>
            <a:endParaRPr lang="tr-TR" sz="2000" dirty="0"/>
          </a:p>
        </p:txBody>
      </p:sp>
      <p:sp>
        <p:nvSpPr>
          <p:cNvPr id="4" name="Slayt Numarası Yer Tutucusu 3"/>
          <p:cNvSpPr>
            <a:spLocks noGrp="1"/>
          </p:cNvSpPr>
          <p:nvPr>
            <p:ph type="sldNum" sz="quarter" idx="12"/>
          </p:nvPr>
        </p:nvSpPr>
        <p:spPr/>
        <p:txBody>
          <a:bodyPr/>
          <a:lstStyle/>
          <a:p>
            <a:fld id="{B3BF8EA4-8A69-4270-8123-1D095C65A064}" type="slidenum">
              <a:rPr lang="tr-TR" smtClean="0"/>
              <a:pPr/>
              <a:t>24</a:t>
            </a:fld>
            <a:endParaRPr lang="tr-TR"/>
          </a:p>
        </p:txBody>
      </p:sp>
      <p:pic>
        <p:nvPicPr>
          <p:cNvPr id="11" name="İçerik Yer Tutucusu 10"/>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2083" y="444843"/>
            <a:ext cx="9516912" cy="6278191"/>
          </a:xfrm>
        </p:spPr>
      </p:pic>
    </p:spTree>
    <p:extLst>
      <p:ext uri="{BB962C8B-B14F-4D97-AF65-F5344CB8AC3E}">
        <p14:creationId xmlns:p14="http://schemas.microsoft.com/office/powerpoint/2010/main" val="28975141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ayt Numarası Yer Tutucusu 3">
            <a:extLst>
              <a:ext uri="{FF2B5EF4-FFF2-40B4-BE49-F238E27FC236}">
                <a16:creationId xmlns:a16="http://schemas.microsoft.com/office/drawing/2014/main" id="{D1E36B98-9D2E-DAB9-B358-D2F9573703FB}"/>
              </a:ext>
            </a:extLst>
          </p:cNvPr>
          <p:cNvSpPr>
            <a:spLocks noGrp="1"/>
          </p:cNvSpPr>
          <p:nvPr>
            <p:ph type="sldNum" sz="quarter" idx="12"/>
          </p:nvPr>
        </p:nvSpPr>
        <p:spPr>
          <a:xfrm>
            <a:off x="6500877" y="6196653"/>
            <a:ext cx="2268141" cy="365210"/>
          </a:xfrm>
        </p:spPr>
        <p:txBody>
          <a:bodyPr/>
          <a:lstStyle/>
          <a:p>
            <a:fld id="{B3BF8EA4-8A69-4270-8123-1D095C65A064}" type="slidenum">
              <a:rPr lang="tr-TR" smtClean="0"/>
              <a:pPr/>
              <a:t>25</a:t>
            </a:fld>
            <a:endParaRPr lang="tr-TR" dirty="0"/>
          </a:p>
        </p:txBody>
      </p:sp>
      <p:graphicFrame>
        <p:nvGraphicFramePr>
          <p:cNvPr id="5" name="Tablo 4">
            <a:extLst>
              <a:ext uri="{FF2B5EF4-FFF2-40B4-BE49-F238E27FC236}">
                <a16:creationId xmlns:a16="http://schemas.microsoft.com/office/drawing/2014/main" id="{C979AB9C-2135-C76F-29A6-A2E40E5F75AE}"/>
              </a:ext>
            </a:extLst>
          </p:cNvPr>
          <p:cNvGraphicFramePr>
            <a:graphicFrameLocks noGrp="1"/>
          </p:cNvGraphicFramePr>
          <p:nvPr>
            <p:extLst>
              <p:ext uri="{D42A27DB-BD31-4B8C-83A1-F6EECF244321}">
                <p14:modId xmlns:p14="http://schemas.microsoft.com/office/powerpoint/2010/main" val="1068983807"/>
              </p:ext>
            </p:extLst>
          </p:nvPr>
        </p:nvGraphicFramePr>
        <p:xfrm>
          <a:off x="228601" y="389965"/>
          <a:ext cx="9158981" cy="4639530"/>
        </p:xfrm>
        <a:graphic>
          <a:graphicData uri="http://schemas.openxmlformats.org/drawingml/2006/table">
            <a:tbl>
              <a:tblPr/>
              <a:tblGrid>
                <a:gridCol w="1900919">
                  <a:extLst>
                    <a:ext uri="{9D8B030D-6E8A-4147-A177-3AD203B41FA5}">
                      <a16:colId xmlns:a16="http://schemas.microsoft.com/office/drawing/2014/main" val="1408887973"/>
                    </a:ext>
                  </a:extLst>
                </a:gridCol>
                <a:gridCol w="1209677">
                  <a:extLst>
                    <a:ext uri="{9D8B030D-6E8A-4147-A177-3AD203B41FA5}">
                      <a16:colId xmlns:a16="http://schemas.microsoft.com/office/drawing/2014/main" val="300375003"/>
                    </a:ext>
                  </a:extLst>
                </a:gridCol>
                <a:gridCol w="1209677">
                  <a:extLst>
                    <a:ext uri="{9D8B030D-6E8A-4147-A177-3AD203B41FA5}">
                      <a16:colId xmlns:a16="http://schemas.microsoft.com/office/drawing/2014/main" val="3630643967"/>
                    </a:ext>
                  </a:extLst>
                </a:gridCol>
                <a:gridCol w="1209677">
                  <a:extLst>
                    <a:ext uri="{9D8B030D-6E8A-4147-A177-3AD203B41FA5}">
                      <a16:colId xmlns:a16="http://schemas.microsoft.com/office/drawing/2014/main" val="3584605312"/>
                    </a:ext>
                  </a:extLst>
                </a:gridCol>
                <a:gridCol w="1209677">
                  <a:extLst>
                    <a:ext uri="{9D8B030D-6E8A-4147-A177-3AD203B41FA5}">
                      <a16:colId xmlns:a16="http://schemas.microsoft.com/office/drawing/2014/main" val="295340632"/>
                    </a:ext>
                  </a:extLst>
                </a:gridCol>
                <a:gridCol w="1209677">
                  <a:extLst>
                    <a:ext uri="{9D8B030D-6E8A-4147-A177-3AD203B41FA5}">
                      <a16:colId xmlns:a16="http://schemas.microsoft.com/office/drawing/2014/main" val="1890503065"/>
                    </a:ext>
                  </a:extLst>
                </a:gridCol>
                <a:gridCol w="1209677">
                  <a:extLst>
                    <a:ext uri="{9D8B030D-6E8A-4147-A177-3AD203B41FA5}">
                      <a16:colId xmlns:a16="http://schemas.microsoft.com/office/drawing/2014/main" val="2512952792"/>
                    </a:ext>
                  </a:extLst>
                </a:gridCol>
              </a:tblGrid>
              <a:tr h="674120">
                <a:tc rowSpan="2">
                  <a:txBody>
                    <a:bodyPr/>
                    <a:lstStyle/>
                    <a:p>
                      <a:pPr algn="l" fontAlgn="b"/>
                      <a:endParaRPr lang="tr-TR" sz="2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noFill/>
                  </a:tcPr>
                </a:tc>
                <a:tc gridSpan="6">
                  <a:txBody>
                    <a:bodyPr/>
                    <a:lstStyle/>
                    <a:p>
                      <a:pPr algn="ctr" fontAlgn="b"/>
                      <a:r>
                        <a:rPr lang="tr-TR" sz="2400" b="1" i="0" u="none" strike="noStrike" dirty="0">
                          <a:solidFill>
                            <a:srgbClr val="000000"/>
                          </a:solidFill>
                          <a:effectLst/>
                          <a:latin typeface="Calibri" panose="020F0502020204030204" pitchFamily="34" charset="0"/>
                        </a:rPr>
                        <a:t>Yayın Türlerine Göre Yayın Sayısı</a:t>
                      </a:r>
                    </a:p>
                  </a:txBody>
                  <a:tcPr marL="9525" marR="9525" marT="9525" marB="0" anchor="b">
                    <a:lnL>
                      <a:noFill/>
                    </a:lnL>
                    <a:lnR>
                      <a:noFill/>
                    </a:lnR>
                    <a:lnT>
                      <a:noFill/>
                    </a:lnT>
                    <a:lnB>
                      <a:noFill/>
                    </a:lnB>
                    <a:no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230271688"/>
                  </a:ext>
                </a:extLst>
              </a:tr>
              <a:tr h="793082">
                <a:tc vMerge="1">
                  <a:txBody>
                    <a:bodyPr/>
                    <a:lstStyle/>
                    <a:p>
                      <a:endParaRPr lang="tr-TR"/>
                    </a:p>
                  </a:txBody>
                  <a:tcPr/>
                </a:tc>
                <a:tc>
                  <a:txBody>
                    <a:bodyPr/>
                    <a:lstStyle/>
                    <a:p>
                      <a:pPr algn="ctr" fontAlgn="b"/>
                      <a:r>
                        <a:rPr lang="tr-TR" sz="2400" b="1" i="0" u="none" strike="noStrike" dirty="0">
                          <a:solidFill>
                            <a:srgbClr val="000000"/>
                          </a:solidFill>
                          <a:effectLst/>
                          <a:latin typeface="Calibri" panose="020F0502020204030204" pitchFamily="34" charset="0"/>
                        </a:rPr>
                        <a:t>2020</a:t>
                      </a:r>
                    </a:p>
                  </a:txBody>
                  <a:tcPr marL="9525" marR="9525" marT="9525" marB="0" anchor="b">
                    <a:lnL>
                      <a:noFill/>
                    </a:lnL>
                    <a:lnR>
                      <a:noFill/>
                    </a:lnR>
                    <a:lnT>
                      <a:noFill/>
                    </a:lnT>
                    <a:lnB>
                      <a:noFill/>
                    </a:lnB>
                    <a:noFill/>
                  </a:tcPr>
                </a:tc>
                <a:tc>
                  <a:txBody>
                    <a:bodyPr/>
                    <a:lstStyle/>
                    <a:p>
                      <a:pPr algn="ctr" fontAlgn="b"/>
                      <a:r>
                        <a:rPr lang="tr-TR" sz="2400" b="1" i="0" u="none" strike="noStrike" dirty="0">
                          <a:solidFill>
                            <a:srgbClr val="000000"/>
                          </a:solidFill>
                          <a:effectLst/>
                          <a:latin typeface="Calibri" panose="020F0502020204030204" pitchFamily="34" charset="0"/>
                        </a:rPr>
                        <a:t>2021</a:t>
                      </a:r>
                    </a:p>
                  </a:txBody>
                  <a:tcPr marL="9525" marR="9525" marT="9525" marB="0" anchor="b">
                    <a:lnL>
                      <a:noFill/>
                    </a:lnL>
                    <a:lnR>
                      <a:noFill/>
                    </a:lnR>
                    <a:lnT>
                      <a:noFill/>
                    </a:lnT>
                    <a:lnB>
                      <a:noFill/>
                    </a:lnB>
                    <a:noFill/>
                  </a:tcPr>
                </a:tc>
                <a:tc>
                  <a:txBody>
                    <a:bodyPr/>
                    <a:lstStyle/>
                    <a:p>
                      <a:pPr algn="ctr" fontAlgn="b"/>
                      <a:r>
                        <a:rPr lang="tr-TR" sz="2400" b="1" i="0" u="none" strike="noStrike" dirty="0">
                          <a:solidFill>
                            <a:srgbClr val="000000"/>
                          </a:solidFill>
                          <a:effectLst/>
                          <a:latin typeface="Calibri" panose="020F0502020204030204" pitchFamily="34" charset="0"/>
                        </a:rPr>
                        <a:t>2022</a:t>
                      </a:r>
                    </a:p>
                  </a:txBody>
                  <a:tcPr marL="9525" marR="9525" marT="9525" marB="0" anchor="b">
                    <a:lnL>
                      <a:noFill/>
                    </a:lnL>
                    <a:lnR>
                      <a:noFill/>
                    </a:lnR>
                    <a:lnT>
                      <a:noFill/>
                    </a:lnT>
                    <a:lnB>
                      <a:noFill/>
                    </a:lnB>
                    <a:noFill/>
                  </a:tcPr>
                </a:tc>
                <a:tc>
                  <a:txBody>
                    <a:bodyPr/>
                    <a:lstStyle/>
                    <a:p>
                      <a:pPr algn="ctr" fontAlgn="b"/>
                      <a:r>
                        <a:rPr lang="tr-TR" sz="2400" b="1" i="0" u="none" strike="noStrike" dirty="0">
                          <a:solidFill>
                            <a:srgbClr val="000000"/>
                          </a:solidFill>
                          <a:effectLst/>
                          <a:latin typeface="Calibri" panose="020F0502020204030204" pitchFamily="34" charset="0"/>
                        </a:rPr>
                        <a:t>2023</a:t>
                      </a:r>
                    </a:p>
                  </a:txBody>
                  <a:tcPr marL="9525" marR="9525" marT="9525" marB="0" anchor="b">
                    <a:lnL>
                      <a:noFill/>
                    </a:lnL>
                    <a:lnR>
                      <a:noFill/>
                    </a:lnR>
                    <a:lnT>
                      <a:noFill/>
                    </a:lnT>
                    <a:lnB>
                      <a:noFill/>
                    </a:lnB>
                    <a:noFill/>
                  </a:tcPr>
                </a:tc>
                <a:tc>
                  <a:txBody>
                    <a:bodyPr/>
                    <a:lstStyle/>
                    <a:p>
                      <a:pPr algn="ctr" fontAlgn="b"/>
                      <a:r>
                        <a:rPr lang="tr-TR" sz="2400" b="1" i="0" u="none" strike="noStrike" dirty="0">
                          <a:solidFill>
                            <a:srgbClr val="000000"/>
                          </a:solidFill>
                          <a:effectLst/>
                          <a:latin typeface="Calibri" panose="020F0502020204030204" pitchFamily="34" charset="0"/>
                        </a:rPr>
                        <a:t>2024</a:t>
                      </a:r>
                    </a:p>
                  </a:txBody>
                  <a:tcPr marL="9525" marR="9525" marT="9525" marB="0" anchor="b">
                    <a:lnL>
                      <a:noFill/>
                    </a:lnL>
                    <a:lnR>
                      <a:noFill/>
                    </a:lnR>
                    <a:lnT>
                      <a:noFill/>
                    </a:lnT>
                    <a:lnB>
                      <a:noFill/>
                    </a:lnB>
                    <a:noFill/>
                  </a:tcPr>
                </a:tc>
                <a:tc>
                  <a:txBody>
                    <a:bodyPr/>
                    <a:lstStyle/>
                    <a:p>
                      <a:pPr algn="ctr" fontAlgn="b"/>
                      <a:endParaRPr lang="tr-TR" sz="2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noFill/>
                  </a:tcPr>
                </a:tc>
                <a:extLst>
                  <a:ext uri="{0D108BD9-81ED-4DB2-BD59-A6C34878D82A}">
                    <a16:rowId xmlns:a16="http://schemas.microsoft.com/office/drawing/2014/main" val="1963297745"/>
                  </a:ext>
                </a:extLst>
              </a:tr>
              <a:tr h="793082">
                <a:tc>
                  <a:txBody>
                    <a:bodyPr/>
                    <a:lstStyle/>
                    <a:p>
                      <a:pPr algn="l" fontAlgn="b"/>
                      <a:r>
                        <a:rPr lang="tr-TR" sz="2400" b="1" i="0" u="none" strike="noStrike" dirty="0">
                          <a:solidFill>
                            <a:srgbClr val="000000"/>
                          </a:solidFill>
                          <a:effectLst/>
                          <a:latin typeface="Calibri" panose="020F0502020204030204" pitchFamily="34" charset="0"/>
                        </a:rPr>
                        <a:t>Makale</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22</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27</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25</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26</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16</a:t>
                      </a:r>
                    </a:p>
                  </a:txBody>
                  <a:tcPr marL="9525" marR="9525" marT="9525" marB="0" anchor="b">
                    <a:lnL>
                      <a:noFill/>
                    </a:lnL>
                    <a:lnR>
                      <a:noFill/>
                    </a:lnR>
                    <a:lnT>
                      <a:noFill/>
                    </a:lnT>
                    <a:lnB>
                      <a:noFill/>
                    </a:lnB>
                    <a:noFill/>
                  </a:tcPr>
                </a:tc>
                <a:tc>
                  <a:txBody>
                    <a:bodyPr/>
                    <a:lstStyle/>
                    <a:p>
                      <a:pPr algn="ctr" fontAlgn="b"/>
                      <a:endParaRPr lang="tr-TR" sz="2400" b="0" i="0" u="sng" strike="noStrike" dirty="0">
                        <a:solidFill>
                          <a:srgbClr val="0000FF"/>
                        </a:solidFill>
                        <a:effectLst/>
                        <a:latin typeface="Calibri" panose="020F0502020204030204" pitchFamily="34" charset="0"/>
                      </a:endParaRPr>
                    </a:p>
                  </a:txBody>
                  <a:tcPr marL="9525" marR="9525" marT="9525" marB="0" anchor="b">
                    <a:lnL>
                      <a:noFill/>
                    </a:lnL>
                    <a:lnR>
                      <a:noFill/>
                    </a:lnR>
                    <a:lnT>
                      <a:noFill/>
                    </a:lnT>
                    <a:lnB>
                      <a:noFill/>
                    </a:lnB>
                    <a:noFill/>
                  </a:tcPr>
                </a:tc>
                <a:extLst>
                  <a:ext uri="{0D108BD9-81ED-4DB2-BD59-A6C34878D82A}">
                    <a16:rowId xmlns:a16="http://schemas.microsoft.com/office/drawing/2014/main" val="343810664"/>
                  </a:ext>
                </a:extLst>
              </a:tr>
              <a:tr h="793082">
                <a:tc>
                  <a:txBody>
                    <a:bodyPr/>
                    <a:lstStyle/>
                    <a:p>
                      <a:pPr algn="l" fontAlgn="b"/>
                      <a:r>
                        <a:rPr lang="tr-TR" sz="2400" b="1" i="0" u="none" strike="noStrike" dirty="0">
                          <a:solidFill>
                            <a:srgbClr val="000000"/>
                          </a:solidFill>
                          <a:effectLst/>
                          <a:latin typeface="Calibri" panose="020F0502020204030204" pitchFamily="34" charset="0"/>
                        </a:rPr>
                        <a:t>Kitap</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2</a:t>
                      </a:r>
                    </a:p>
                  </a:txBody>
                  <a:tcPr marL="9525" marR="9525" marT="9525" marB="0" anchor="b">
                    <a:lnL>
                      <a:noFill/>
                    </a:lnL>
                    <a:lnR>
                      <a:noFill/>
                    </a:lnR>
                    <a:lnT>
                      <a:noFill/>
                    </a:lnT>
                    <a:lnB>
                      <a:noFill/>
                    </a:lnB>
                    <a:noFill/>
                  </a:tcPr>
                </a:tc>
                <a:tc>
                  <a:txBody>
                    <a:bodyPr/>
                    <a:lstStyle/>
                    <a:p>
                      <a:pPr algn="ctr" fontAlgn="b"/>
                      <a:endParaRPr lang="tr-TR" sz="2400" b="0" i="0" u="none" strike="noStrike" dirty="0">
                        <a:solidFill>
                          <a:srgbClr val="808080"/>
                        </a:solidFill>
                        <a:effectLst/>
                        <a:latin typeface="Calibri" panose="020F0502020204030204" pitchFamily="34" charset="0"/>
                      </a:endParaRPr>
                    </a:p>
                  </a:txBody>
                  <a:tcPr marL="9525" marR="9525" marT="9525" marB="0" anchor="b">
                    <a:lnL>
                      <a:noFill/>
                    </a:lnL>
                    <a:lnR>
                      <a:noFill/>
                    </a:lnR>
                    <a:lnT>
                      <a:noFill/>
                    </a:lnT>
                    <a:lnB>
                      <a:noFill/>
                    </a:lnB>
                    <a:noFill/>
                  </a:tcPr>
                </a:tc>
                <a:tc>
                  <a:txBody>
                    <a:bodyPr/>
                    <a:lstStyle/>
                    <a:p>
                      <a:pPr algn="ctr" fontAlgn="b"/>
                      <a:endParaRPr lang="tr-TR" sz="2400" b="0" i="0" u="none" strike="noStrike">
                        <a:solidFill>
                          <a:srgbClr val="808080"/>
                        </a:solidFill>
                        <a:effectLst/>
                        <a:latin typeface="Calibri" panose="020F0502020204030204" pitchFamily="34" charset="0"/>
                      </a:endParaRPr>
                    </a:p>
                  </a:txBody>
                  <a:tcPr marL="9525" marR="9525" marT="9525" marB="0" anchor="b">
                    <a:lnL>
                      <a:noFill/>
                    </a:lnL>
                    <a:lnR>
                      <a:noFill/>
                    </a:lnR>
                    <a:lnT>
                      <a:noFill/>
                    </a:lnT>
                    <a:lnB>
                      <a:noFill/>
                    </a:lnB>
                    <a:noFill/>
                  </a:tcPr>
                </a:tc>
                <a:tc>
                  <a:txBody>
                    <a:bodyPr/>
                    <a:lstStyle/>
                    <a:p>
                      <a:pPr algn="ctr" fontAlgn="b"/>
                      <a:endParaRPr lang="tr-TR" sz="2400" b="0" i="0" u="none" strike="noStrike" dirty="0">
                        <a:solidFill>
                          <a:srgbClr val="808080"/>
                        </a:solidFill>
                        <a:effectLst/>
                        <a:latin typeface="Calibri" panose="020F0502020204030204" pitchFamily="34" charset="0"/>
                      </a:endParaRPr>
                    </a:p>
                  </a:txBody>
                  <a:tcPr marL="9525" marR="9525" marT="9525" marB="0" anchor="b">
                    <a:lnL>
                      <a:noFill/>
                    </a:lnL>
                    <a:lnR>
                      <a:noFill/>
                    </a:lnR>
                    <a:lnT>
                      <a:noFill/>
                    </a:lnT>
                    <a:lnB>
                      <a:noFill/>
                    </a:lnB>
                    <a:noFill/>
                  </a:tcPr>
                </a:tc>
                <a:tc>
                  <a:txBody>
                    <a:bodyPr/>
                    <a:lstStyle/>
                    <a:p>
                      <a:pPr algn="ctr" fontAlgn="b"/>
                      <a:endParaRPr lang="tr-TR" sz="2400" b="0" i="0" u="none" strike="noStrike">
                        <a:solidFill>
                          <a:srgbClr val="808080"/>
                        </a:solidFill>
                        <a:effectLst/>
                        <a:latin typeface="Calibri" panose="020F0502020204030204" pitchFamily="34" charset="0"/>
                      </a:endParaRPr>
                    </a:p>
                  </a:txBody>
                  <a:tcPr marL="9525" marR="9525" marT="9525" marB="0" anchor="b">
                    <a:lnL>
                      <a:noFill/>
                    </a:lnL>
                    <a:lnR>
                      <a:noFill/>
                    </a:lnR>
                    <a:lnT>
                      <a:noFill/>
                    </a:lnT>
                    <a:lnB>
                      <a:noFill/>
                    </a:lnB>
                    <a:noFill/>
                  </a:tcPr>
                </a:tc>
                <a:tc>
                  <a:txBody>
                    <a:bodyPr/>
                    <a:lstStyle/>
                    <a:p>
                      <a:pPr algn="ctr" fontAlgn="b"/>
                      <a:endParaRPr lang="tr-TR" sz="2400" b="0" i="0" u="none" strike="noStrike" dirty="0">
                        <a:solidFill>
                          <a:srgbClr val="808080"/>
                        </a:solidFill>
                        <a:effectLst/>
                        <a:latin typeface="Calibri" panose="020F0502020204030204" pitchFamily="34" charset="0"/>
                      </a:endParaRPr>
                    </a:p>
                  </a:txBody>
                  <a:tcPr marL="9525" marR="9525" marT="9525" marB="0" anchor="b">
                    <a:lnL>
                      <a:noFill/>
                    </a:lnL>
                    <a:lnR>
                      <a:noFill/>
                    </a:lnR>
                    <a:lnT>
                      <a:noFill/>
                    </a:lnT>
                    <a:lnB>
                      <a:noFill/>
                    </a:lnB>
                    <a:noFill/>
                  </a:tcPr>
                </a:tc>
                <a:extLst>
                  <a:ext uri="{0D108BD9-81ED-4DB2-BD59-A6C34878D82A}">
                    <a16:rowId xmlns:a16="http://schemas.microsoft.com/office/drawing/2014/main" val="2784844942"/>
                  </a:ext>
                </a:extLst>
              </a:tr>
              <a:tr h="793082">
                <a:tc>
                  <a:txBody>
                    <a:bodyPr/>
                    <a:lstStyle/>
                    <a:p>
                      <a:pPr algn="l" fontAlgn="b"/>
                      <a:r>
                        <a:rPr lang="tr-TR" sz="2400" b="1" i="0" u="none" strike="noStrike" dirty="0">
                          <a:solidFill>
                            <a:srgbClr val="000000"/>
                          </a:solidFill>
                          <a:effectLst/>
                          <a:latin typeface="Calibri" panose="020F0502020204030204" pitchFamily="34" charset="0"/>
                        </a:rPr>
                        <a:t>Bildiri</a:t>
                      </a:r>
                    </a:p>
                  </a:txBody>
                  <a:tcPr marL="9525" marR="9525" marT="9525" marB="0" anchor="b">
                    <a:lnL>
                      <a:noFill/>
                    </a:lnL>
                    <a:lnR>
                      <a:noFill/>
                    </a:lnR>
                    <a:lnT>
                      <a:noFill/>
                    </a:lnT>
                    <a:lnB>
                      <a:noFill/>
                    </a:lnB>
                    <a:noFill/>
                  </a:tcPr>
                </a:tc>
                <a:tc>
                  <a:txBody>
                    <a:bodyPr/>
                    <a:lstStyle/>
                    <a:p>
                      <a:pPr algn="ctr" fontAlgn="b"/>
                      <a:endParaRPr lang="tr-TR" sz="2400" b="0" i="0" u="none" strike="noStrike" dirty="0">
                        <a:solidFill>
                          <a:srgbClr val="808080"/>
                        </a:solidFill>
                        <a:effectLst/>
                        <a:latin typeface="Calibri" panose="020F0502020204030204" pitchFamily="34" charset="0"/>
                      </a:endParaRPr>
                    </a:p>
                  </a:txBody>
                  <a:tcPr marL="9525" marR="9525" marT="9525" marB="0" anchor="b">
                    <a:lnL>
                      <a:noFill/>
                    </a:lnL>
                    <a:lnR>
                      <a:noFill/>
                    </a:lnR>
                    <a:lnT>
                      <a:noFill/>
                    </a:lnT>
                    <a:lnB>
                      <a:noFill/>
                    </a:lnB>
                    <a:noFill/>
                  </a:tcPr>
                </a:tc>
                <a:tc>
                  <a:txBody>
                    <a:bodyPr/>
                    <a:lstStyle/>
                    <a:p>
                      <a:pPr algn="ctr" fontAlgn="b"/>
                      <a:endParaRPr lang="tr-TR" sz="2400" b="0" i="0" u="none" strike="noStrike">
                        <a:solidFill>
                          <a:srgbClr val="808080"/>
                        </a:solidFill>
                        <a:effectLst/>
                        <a:latin typeface="Calibri" panose="020F0502020204030204" pitchFamily="34" charset="0"/>
                      </a:endParaRP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6</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8</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3</a:t>
                      </a:r>
                    </a:p>
                  </a:txBody>
                  <a:tcPr marL="9525" marR="9525" marT="9525" marB="0" anchor="b">
                    <a:lnL>
                      <a:noFill/>
                    </a:lnL>
                    <a:lnR>
                      <a:noFill/>
                    </a:lnR>
                    <a:lnT>
                      <a:noFill/>
                    </a:lnT>
                    <a:lnB>
                      <a:noFill/>
                    </a:lnB>
                    <a:noFill/>
                  </a:tcPr>
                </a:tc>
                <a:tc>
                  <a:txBody>
                    <a:bodyPr/>
                    <a:lstStyle/>
                    <a:p>
                      <a:pPr algn="ctr" fontAlgn="b"/>
                      <a:endParaRPr lang="tr-TR" sz="2400" b="0" i="0" u="none" strike="noStrike" dirty="0">
                        <a:solidFill>
                          <a:srgbClr val="808080"/>
                        </a:solidFill>
                        <a:effectLst/>
                        <a:latin typeface="Calibri" panose="020F0502020204030204" pitchFamily="34" charset="0"/>
                      </a:endParaRPr>
                    </a:p>
                  </a:txBody>
                  <a:tcPr marL="9525" marR="9525" marT="9525" marB="0" anchor="b">
                    <a:lnL>
                      <a:noFill/>
                    </a:lnL>
                    <a:lnR>
                      <a:noFill/>
                    </a:lnR>
                    <a:lnT>
                      <a:noFill/>
                    </a:lnT>
                    <a:lnB>
                      <a:noFill/>
                    </a:lnB>
                    <a:noFill/>
                  </a:tcPr>
                </a:tc>
                <a:extLst>
                  <a:ext uri="{0D108BD9-81ED-4DB2-BD59-A6C34878D82A}">
                    <a16:rowId xmlns:a16="http://schemas.microsoft.com/office/drawing/2014/main" val="2312487125"/>
                  </a:ext>
                </a:extLst>
              </a:tr>
              <a:tr h="793082">
                <a:tc>
                  <a:txBody>
                    <a:bodyPr/>
                    <a:lstStyle/>
                    <a:p>
                      <a:pPr algn="r" fontAlgn="b"/>
                      <a:r>
                        <a:rPr lang="tr-TR" sz="2400" b="1" i="0" u="none" strike="noStrike" dirty="0">
                          <a:solidFill>
                            <a:srgbClr val="000000"/>
                          </a:solidFill>
                          <a:effectLst/>
                          <a:latin typeface="Calibri" panose="020F0502020204030204" pitchFamily="34" charset="0"/>
                        </a:rPr>
                        <a:t>TOPLAM:</a:t>
                      </a:r>
                    </a:p>
                  </a:txBody>
                  <a:tcPr marL="9525" marR="9525" marT="9525" marB="0" anchor="b">
                    <a:lnL>
                      <a:noFill/>
                    </a:lnL>
                    <a:lnR>
                      <a:noFill/>
                    </a:lnR>
                    <a:lnT>
                      <a:noFill/>
                    </a:lnT>
                    <a:lnB>
                      <a:noFill/>
                    </a:lnB>
                    <a:noFill/>
                  </a:tcPr>
                </a:tc>
                <a:tc>
                  <a:txBody>
                    <a:bodyPr/>
                    <a:lstStyle/>
                    <a:p>
                      <a:pPr algn="ctr" fontAlgn="b"/>
                      <a:r>
                        <a:rPr lang="tr-TR" sz="2400" b="1" i="0" u="none" strike="noStrike" dirty="0">
                          <a:solidFill>
                            <a:srgbClr val="000000"/>
                          </a:solidFill>
                          <a:effectLst/>
                          <a:latin typeface="Calibri" panose="020F0502020204030204" pitchFamily="34" charset="0"/>
                        </a:rPr>
                        <a:t>24</a:t>
                      </a:r>
                    </a:p>
                  </a:txBody>
                  <a:tcPr marL="9525" marR="9525" marT="9525" marB="0" anchor="b">
                    <a:lnL>
                      <a:noFill/>
                    </a:lnL>
                    <a:lnR>
                      <a:noFill/>
                    </a:lnR>
                    <a:lnT>
                      <a:noFill/>
                    </a:lnT>
                    <a:lnB>
                      <a:noFill/>
                    </a:lnB>
                    <a:noFill/>
                  </a:tcPr>
                </a:tc>
                <a:tc>
                  <a:txBody>
                    <a:bodyPr/>
                    <a:lstStyle/>
                    <a:p>
                      <a:pPr algn="ctr" fontAlgn="b"/>
                      <a:r>
                        <a:rPr lang="tr-TR" sz="2400" b="1" i="0" u="none" strike="noStrike" dirty="0">
                          <a:solidFill>
                            <a:srgbClr val="000000"/>
                          </a:solidFill>
                          <a:effectLst/>
                          <a:latin typeface="Calibri" panose="020F0502020204030204" pitchFamily="34" charset="0"/>
                        </a:rPr>
                        <a:t>27</a:t>
                      </a:r>
                    </a:p>
                  </a:txBody>
                  <a:tcPr marL="9525" marR="9525" marT="9525" marB="0" anchor="b">
                    <a:lnL>
                      <a:noFill/>
                    </a:lnL>
                    <a:lnR>
                      <a:noFill/>
                    </a:lnR>
                    <a:lnT>
                      <a:noFill/>
                    </a:lnT>
                    <a:lnB>
                      <a:noFill/>
                    </a:lnB>
                    <a:noFill/>
                  </a:tcPr>
                </a:tc>
                <a:tc>
                  <a:txBody>
                    <a:bodyPr/>
                    <a:lstStyle/>
                    <a:p>
                      <a:pPr algn="ctr" fontAlgn="b"/>
                      <a:r>
                        <a:rPr lang="tr-TR" sz="2400" b="1" i="0" u="none" strike="noStrike" dirty="0">
                          <a:solidFill>
                            <a:srgbClr val="000000"/>
                          </a:solidFill>
                          <a:effectLst/>
                          <a:latin typeface="Calibri" panose="020F0502020204030204" pitchFamily="34" charset="0"/>
                        </a:rPr>
                        <a:t>31</a:t>
                      </a:r>
                    </a:p>
                  </a:txBody>
                  <a:tcPr marL="9525" marR="9525" marT="9525" marB="0" anchor="b">
                    <a:lnL>
                      <a:noFill/>
                    </a:lnL>
                    <a:lnR>
                      <a:noFill/>
                    </a:lnR>
                    <a:lnT>
                      <a:noFill/>
                    </a:lnT>
                    <a:lnB>
                      <a:noFill/>
                    </a:lnB>
                    <a:noFill/>
                  </a:tcPr>
                </a:tc>
                <a:tc>
                  <a:txBody>
                    <a:bodyPr/>
                    <a:lstStyle/>
                    <a:p>
                      <a:pPr algn="ctr" fontAlgn="b"/>
                      <a:r>
                        <a:rPr lang="tr-TR" sz="2400" b="1" i="0" u="none" strike="noStrike" dirty="0">
                          <a:solidFill>
                            <a:srgbClr val="000000"/>
                          </a:solidFill>
                          <a:effectLst/>
                          <a:latin typeface="Calibri" panose="020F0502020204030204" pitchFamily="34" charset="0"/>
                        </a:rPr>
                        <a:t>34</a:t>
                      </a:r>
                    </a:p>
                  </a:txBody>
                  <a:tcPr marL="9525" marR="9525" marT="9525" marB="0" anchor="b">
                    <a:lnL>
                      <a:noFill/>
                    </a:lnL>
                    <a:lnR>
                      <a:noFill/>
                    </a:lnR>
                    <a:lnT>
                      <a:noFill/>
                    </a:lnT>
                    <a:lnB>
                      <a:noFill/>
                    </a:lnB>
                    <a:noFill/>
                  </a:tcPr>
                </a:tc>
                <a:tc>
                  <a:txBody>
                    <a:bodyPr/>
                    <a:lstStyle/>
                    <a:p>
                      <a:pPr algn="ctr" fontAlgn="b"/>
                      <a:r>
                        <a:rPr lang="tr-TR" sz="2400" b="1" i="0" u="none" strike="noStrike" dirty="0">
                          <a:solidFill>
                            <a:srgbClr val="000000"/>
                          </a:solidFill>
                          <a:effectLst/>
                          <a:latin typeface="Calibri" panose="020F0502020204030204" pitchFamily="34" charset="0"/>
                        </a:rPr>
                        <a:t>20</a:t>
                      </a:r>
                    </a:p>
                  </a:txBody>
                  <a:tcPr marL="9525" marR="9525" marT="9525" marB="0" anchor="b">
                    <a:lnL>
                      <a:noFill/>
                    </a:lnL>
                    <a:lnR>
                      <a:noFill/>
                    </a:lnR>
                    <a:lnT>
                      <a:noFill/>
                    </a:lnT>
                    <a:lnB>
                      <a:noFill/>
                    </a:lnB>
                    <a:noFill/>
                  </a:tcPr>
                </a:tc>
                <a:tc>
                  <a:txBody>
                    <a:bodyPr/>
                    <a:lstStyle/>
                    <a:p>
                      <a:pPr algn="ctr" fontAlgn="b"/>
                      <a:endParaRPr lang="tr-TR" sz="2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noFill/>
                  </a:tcPr>
                </a:tc>
                <a:extLst>
                  <a:ext uri="{0D108BD9-81ED-4DB2-BD59-A6C34878D82A}">
                    <a16:rowId xmlns:a16="http://schemas.microsoft.com/office/drawing/2014/main" val="828415422"/>
                  </a:ext>
                </a:extLst>
              </a:tr>
            </a:tbl>
          </a:graphicData>
        </a:graphic>
      </p:graphicFrame>
    </p:spTree>
    <p:extLst>
      <p:ext uri="{BB962C8B-B14F-4D97-AF65-F5344CB8AC3E}">
        <p14:creationId xmlns:p14="http://schemas.microsoft.com/office/powerpoint/2010/main" val="7611281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ayt Numarası Yer Tutucusu 3">
            <a:extLst>
              <a:ext uri="{FF2B5EF4-FFF2-40B4-BE49-F238E27FC236}">
                <a16:creationId xmlns:a16="http://schemas.microsoft.com/office/drawing/2014/main" id="{7EB304DA-17EA-984C-CA67-E50E26F45096}"/>
              </a:ext>
            </a:extLst>
          </p:cNvPr>
          <p:cNvSpPr>
            <a:spLocks noGrp="1"/>
          </p:cNvSpPr>
          <p:nvPr>
            <p:ph type="sldNum" sz="quarter" idx="12"/>
          </p:nvPr>
        </p:nvSpPr>
        <p:spPr/>
        <p:txBody>
          <a:bodyPr/>
          <a:lstStyle/>
          <a:p>
            <a:fld id="{B3BF8EA4-8A69-4270-8123-1D095C65A064}" type="slidenum">
              <a:rPr lang="tr-TR" smtClean="0"/>
              <a:pPr/>
              <a:t>26</a:t>
            </a:fld>
            <a:endParaRPr lang="tr-TR"/>
          </a:p>
        </p:txBody>
      </p:sp>
      <p:graphicFrame>
        <p:nvGraphicFramePr>
          <p:cNvPr id="5" name="Tablo 4">
            <a:extLst>
              <a:ext uri="{FF2B5EF4-FFF2-40B4-BE49-F238E27FC236}">
                <a16:creationId xmlns:a16="http://schemas.microsoft.com/office/drawing/2014/main" id="{69E7B5B0-039F-3543-EFCF-E29A889BEE56}"/>
              </a:ext>
            </a:extLst>
          </p:cNvPr>
          <p:cNvGraphicFramePr>
            <a:graphicFrameLocks noGrp="1"/>
          </p:cNvGraphicFramePr>
          <p:nvPr>
            <p:extLst>
              <p:ext uri="{D42A27DB-BD31-4B8C-83A1-F6EECF244321}">
                <p14:modId xmlns:p14="http://schemas.microsoft.com/office/powerpoint/2010/main" val="3733275025"/>
              </p:ext>
            </p:extLst>
          </p:nvPr>
        </p:nvGraphicFramePr>
        <p:xfrm>
          <a:off x="891988" y="441682"/>
          <a:ext cx="7579999" cy="4706468"/>
        </p:xfrm>
        <a:graphic>
          <a:graphicData uri="http://schemas.openxmlformats.org/drawingml/2006/table">
            <a:tbl>
              <a:tblPr/>
              <a:tblGrid>
                <a:gridCol w="1634904">
                  <a:extLst>
                    <a:ext uri="{9D8B030D-6E8A-4147-A177-3AD203B41FA5}">
                      <a16:colId xmlns:a16="http://schemas.microsoft.com/office/drawing/2014/main" val="2988702392"/>
                    </a:ext>
                  </a:extLst>
                </a:gridCol>
                <a:gridCol w="1189019">
                  <a:extLst>
                    <a:ext uri="{9D8B030D-6E8A-4147-A177-3AD203B41FA5}">
                      <a16:colId xmlns:a16="http://schemas.microsoft.com/office/drawing/2014/main" val="2771712426"/>
                    </a:ext>
                  </a:extLst>
                </a:gridCol>
                <a:gridCol w="1189019">
                  <a:extLst>
                    <a:ext uri="{9D8B030D-6E8A-4147-A177-3AD203B41FA5}">
                      <a16:colId xmlns:a16="http://schemas.microsoft.com/office/drawing/2014/main" val="512855273"/>
                    </a:ext>
                  </a:extLst>
                </a:gridCol>
                <a:gridCol w="1189019">
                  <a:extLst>
                    <a:ext uri="{9D8B030D-6E8A-4147-A177-3AD203B41FA5}">
                      <a16:colId xmlns:a16="http://schemas.microsoft.com/office/drawing/2014/main" val="2363576369"/>
                    </a:ext>
                  </a:extLst>
                </a:gridCol>
                <a:gridCol w="1189019">
                  <a:extLst>
                    <a:ext uri="{9D8B030D-6E8A-4147-A177-3AD203B41FA5}">
                      <a16:colId xmlns:a16="http://schemas.microsoft.com/office/drawing/2014/main" val="883539942"/>
                    </a:ext>
                  </a:extLst>
                </a:gridCol>
                <a:gridCol w="1189019">
                  <a:extLst>
                    <a:ext uri="{9D8B030D-6E8A-4147-A177-3AD203B41FA5}">
                      <a16:colId xmlns:a16="http://schemas.microsoft.com/office/drawing/2014/main" val="1054357246"/>
                    </a:ext>
                  </a:extLst>
                </a:gridCol>
              </a:tblGrid>
              <a:tr h="509618">
                <a:tc rowSpan="2">
                  <a:txBody>
                    <a:bodyPr/>
                    <a:lstStyle/>
                    <a:p>
                      <a:pPr algn="l" fontAlgn="b"/>
                      <a:endParaRPr lang="tr-TR" sz="2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noFill/>
                  </a:tcPr>
                </a:tc>
                <a:tc gridSpan="5">
                  <a:txBody>
                    <a:bodyPr/>
                    <a:lstStyle/>
                    <a:p>
                      <a:pPr algn="l" fontAlgn="b"/>
                      <a:r>
                        <a:rPr lang="tr-TR" sz="2400" b="1" i="0" u="none" strike="noStrike" dirty="0">
                          <a:solidFill>
                            <a:srgbClr val="000000"/>
                          </a:solidFill>
                          <a:effectLst/>
                          <a:latin typeface="Calibri" panose="020F0502020204030204" pitchFamily="34" charset="0"/>
                        </a:rPr>
                        <a:t>Makale Dergi Gruplarına Göre Yayın Sayısı</a:t>
                      </a:r>
                    </a:p>
                  </a:txBody>
                  <a:tcPr marL="9525" marR="9525" marT="9525" marB="0" anchor="b">
                    <a:lnL>
                      <a:noFill/>
                    </a:lnL>
                    <a:lnR>
                      <a:noFill/>
                    </a:lnR>
                    <a:lnT>
                      <a:noFill/>
                    </a:lnT>
                    <a:lnB>
                      <a:noFill/>
                    </a:lnB>
                    <a:no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608374025"/>
                  </a:ext>
                </a:extLst>
              </a:tr>
              <a:tr h="599550">
                <a:tc vMerge="1">
                  <a:txBody>
                    <a:bodyPr/>
                    <a:lstStyle/>
                    <a:p>
                      <a:endParaRPr lang="tr-TR"/>
                    </a:p>
                  </a:txBody>
                  <a:tcPr/>
                </a:tc>
                <a:tc>
                  <a:txBody>
                    <a:bodyPr/>
                    <a:lstStyle/>
                    <a:p>
                      <a:pPr algn="ctr" fontAlgn="b"/>
                      <a:r>
                        <a:rPr lang="tr-TR" sz="2400" b="1" i="0" u="none" strike="noStrike">
                          <a:solidFill>
                            <a:srgbClr val="000000"/>
                          </a:solidFill>
                          <a:effectLst/>
                          <a:latin typeface="Calibri" panose="020F0502020204030204" pitchFamily="34" charset="0"/>
                        </a:rPr>
                        <a:t>2020</a:t>
                      </a:r>
                    </a:p>
                  </a:txBody>
                  <a:tcPr marL="9525" marR="9525" marT="9525" marB="0" anchor="b">
                    <a:lnL>
                      <a:noFill/>
                    </a:lnL>
                    <a:lnR>
                      <a:noFill/>
                    </a:lnR>
                    <a:lnT>
                      <a:noFill/>
                    </a:lnT>
                    <a:lnB>
                      <a:noFill/>
                    </a:lnB>
                    <a:noFill/>
                  </a:tcPr>
                </a:tc>
                <a:tc>
                  <a:txBody>
                    <a:bodyPr/>
                    <a:lstStyle/>
                    <a:p>
                      <a:pPr algn="ctr" fontAlgn="b"/>
                      <a:r>
                        <a:rPr lang="tr-TR" sz="2400" b="1" i="0" u="none" strike="noStrike" dirty="0">
                          <a:solidFill>
                            <a:srgbClr val="000000"/>
                          </a:solidFill>
                          <a:effectLst/>
                          <a:latin typeface="Calibri" panose="020F0502020204030204" pitchFamily="34" charset="0"/>
                        </a:rPr>
                        <a:t>2021</a:t>
                      </a:r>
                    </a:p>
                  </a:txBody>
                  <a:tcPr marL="9525" marR="9525" marT="9525" marB="0" anchor="b">
                    <a:lnL>
                      <a:noFill/>
                    </a:lnL>
                    <a:lnR>
                      <a:noFill/>
                    </a:lnR>
                    <a:lnT>
                      <a:noFill/>
                    </a:lnT>
                    <a:lnB>
                      <a:noFill/>
                    </a:lnB>
                    <a:noFill/>
                  </a:tcPr>
                </a:tc>
                <a:tc>
                  <a:txBody>
                    <a:bodyPr/>
                    <a:lstStyle/>
                    <a:p>
                      <a:pPr algn="ctr" fontAlgn="b"/>
                      <a:r>
                        <a:rPr lang="tr-TR" sz="2400" b="1" i="0" u="none" strike="noStrike" dirty="0">
                          <a:solidFill>
                            <a:srgbClr val="000000"/>
                          </a:solidFill>
                          <a:effectLst/>
                          <a:latin typeface="Calibri" panose="020F0502020204030204" pitchFamily="34" charset="0"/>
                        </a:rPr>
                        <a:t>2022</a:t>
                      </a:r>
                    </a:p>
                  </a:txBody>
                  <a:tcPr marL="9525" marR="9525" marT="9525" marB="0" anchor="b">
                    <a:lnL>
                      <a:noFill/>
                    </a:lnL>
                    <a:lnR>
                      <a:noFill/>
                    </a:lnR>
                    <a:lnT>
                      <a:noFill/>
                    </a:lnT>
                    <a:lnB>
                      <a:noFill/>
                    </a:lnB>
                    <a:noFill/>
                  </a:tcPr>
                </a:tc>
                <a:tc>
                  <a:txBody>
                    <a:bodyPr/>
                    <a:lstStyle/>
                    <a:p>
                      <a:pPr algn="ctr" fontAlgn="b"/>
                      <a:r>
                        <a:rPr lang="tr-TR" sz="2400" b="1" i="0" u="none" strike="noStrike" dirty="0">
                          <a:solidFill>
                            <a:srgbClr val="000000"/>
                          </a:solidFill>
                          <a:effectLst/>
                          <a:latin typeface="Calibri" panose="020F0502020204030204" pitchFamily="34" charset="0"/>
                        </a:rPr>
                        <a:t>2023</a:t>
                      </a:r>
                    </a:p>
                  </a:txBody>
                  <a:tcPr marL="9525" marR="9525" marT="9525" marB="0" anchor="b">
                    <a:lnL>
                      <a:noFill/>
                    </a:lnL>
                    <a:lnR>
                      <a:noFill/>
                    </a:lnR>
                    <a:lnT>
                      <a:noFill/>
                    </a:lnT>
                    <a:lnB>
                      <a:noFill/>
                    </a:lnB>
                    <a:noFill/>
                  </a:tcPr>
                </a:tc>
                <a:tc>
                  <a:txBody>
                    <a:bodyPr/>
                    <a:lstStyle/>
                    <a:p>
                      <a:pPr algn="ctr" fontAlgn="b"/>
                      <a:r>
                        <a:rPr lang="tr-TR" sz="2400" b="1" i="0" u="none" strike="noStrike" dirty="0">
                          <a:solidFill>
                            <a:srgbClr val="000000"/>
                          </a:solidFill>
                          <a:effectLst/>
                          <a:latin typeface="Calibri" panose="020F0502020204030204" pitchFamily="34" charset="0"/>
                        </a:rPr>
                        <a:t>2024</a:t>
                      </a:r>
                    </a:p>
                  </a:txBody>
                  <a:tcPr marL="9525" marR="9525" marT="9525" marB="0" anchor="b">
                    <a:lnL>
                      <a:noFill/>
                    </a:lnL>
                    <a:lnR>
                      <a:noFill/>
                    </a:lnR>
                    <a:lnT>
                      <a:noFill/>
                    </a:lnT>
                    <a:lnB>
                      <a:noFill/>
                    </a:lnB>
                    <a:noFill/>
                  </a:tcPr>
                </a:tc>
                <a:extLst>
                  <a:ext uri="{0D108BD9-81ED-4DB2-BD59-A6C34878D82A}">
                    <a16:rowId xmlns:a16="http://schemas.microsoft.com/office/drawing/2014/main" val="1303797362"/>
                  </a:ext>
                </a:extLst>
              </a:tr>
              <a:tr h="599550">
                <a:tc>
                  <a:txBody>
                    <a:bodyPr/>
                    <a:lstStyle/>
                    <a:p>
                      <a:pPr algn="l" fontAlgn="b"/>
                      <a:r>
                        <a:rPr lang="tr-TR" sz="2400" b="1" i="0" u="none" strike="noStrike" dirty="0">
                          <a:solidFill>
                            <a:srgbClr val="000000"/>
                          </a:solidFill>
                          <a:effectLst/>
                          <a:latin typeface="Calibri" panose="020F0502020204030204" pitchFamily="34" charset="0"/>
                        </a:rPr>
                        <a:t>Q1</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1</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1</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3</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3</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4</a:t>
                      </a:r>
                    </a:p>
                  </a:txBody>
                  <a:tcPr marL="9525" marR="9525" marT="9525" marB="0" anchor="b">
                    <a:lnL>
                      <a:noFill/>
                    </a:lnL>
                    <a:lnR>
                      <a:noFill/>
                    </a:lnR>
                    <a:lnT>
                      <a:noFill/>
                    </a:lnT>
                    <a:lnB>
                      <a:noFill/>
                    </a:lnB>
                    <a:noFill/>
                  </a:tcPr>
                </a:tc>
                <a:extLst>
                  <a:ext uri="{0D108BD9-81ED-4DB2-BD59-A6C34878D82A}">
                    <a16:rowId xmlns:a16="http://schemas.microsoft.com/office/drawing/2014/main" val="3841831887"/>
                  </a:ext>
                </a:extLst>
              </a:tr>
              <a:tr h="599550">
                <a:tc>
                  <a:txBody>
                    <a:bodyPr/>
                    <a:lstStyle/>
                    <a:p>
                      <a:pPr algn="l" fontAlgn="b"/>
                      <a:r>
                        <a:rPr lang="tr-TR" sz="2400" b="1" i="0" u="none" strike="noStrike">
                          <a:solidFill>
                            <a:srgbClr val="000000"/>
                          </a:solidFill>
                          <a:effectLst/>
                          <a:latin typeface="Calibri" panose="020F0502020204030204" pitchFamily="34" charset="0"/>
                        </a:rPr>
                        <a:t>Q2</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6</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2</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6</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6</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4</a:t>
                      </a:r>
                    </a:p>
                  </a:txBody>
                  <a:tcPr marL="9525" marR="9525" marT="9525" marB="0" anchor="b">
                    <a:lnL>
                      <a:noFill/>
                    </a:lnL>
                    <a:lnR>
                      <a:noFill/>
                    </a:lnR>
                    <a:lnT>
                      <a:noFill/>
                    </a:lnT>
                    <a:lnB>
                      <a:noFill/>
                    </a:lnB>
                    <a:noFill/>
                  </a:tcPr>
                </a:tc>
                <a:extLst>
                  <a:ext uri="{0D108BD9-81ED-4DB2-BD59-A6C34878D82A}">
                    <a16:rowId xmlns:a16="http://schemas.microsoft.com/office/drawing/2014/main" val="2367407487"/>
                  </a:ext>
                </a:extLst>
              </a:tr>
              <a:tr h="599550">
                <a:tc>
                  <a:txBody>
                    <a:bodyPr/>
                    <a:lstStyle/>
                    <a:p>
                      <a:pPr algn="l" fontAlgn="b"/>
                      <a:r>
                        <a:rPr lang="tr-TR" sz="2400" b="1" i="0" u="none" strike="noStrike" dirty="0">
                          <a:solidFill>
                            <a:srgbClr val="000000"/>
                          </a:solidFill>
                          <a:effectLst/>
                          <a:latin typeface="Calibri" panose="020F0502020204030204" pitchFamily="34" charset="0"/>
                        </a:rPr>
                        <a:t>Q3</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1</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4</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1</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3</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2</a:t>
                      </a:r>
                    </a:p>
                  </a:txBody>
                  <a:tcPr marL="9525" marR="9525" marT="9525" marB="0" anchor="b">
                    <a:lnL>
                      <a:noFill/>
                    </a:lnL>
                    <a:lnR>
                      <a:noFill/>
                    </a:lnR>
                    <a:lnT>
                      <a:noFill/>
                    </a:lnT>
                    <a:lnB>
                      <a:noFill/>
                    </a:lnB>
                    <a:noFill/>
                  </a:tcPr>
                </a:tc>
                <a:extLst>
                  <a:ext uri="{0D108BD9-81ED-4DB2-BD59-A6C34878D82A}">
                    <a16:rowId xmlns:a16="http://schemas.microsoft.com/office/drawing/2014/main" val="3772604246"/>
                  </a:ext>
                </a:extLst>
              </a:tr>
              <a:tr h="599550">
                <a:tc>
                  <a:txBody>
                    <a:bodyPr/>
                    <a:lstStyle/>
                    <a:p>
                      <a:pPr algn="l" fontAlgn="b"/>
                      <a:r>
                        <a:rPr lang="tr-TR" sz="2400" b="1" i="0" u="none" strike="noStrike" dirty="0">
                          <a:solidFill>
                            <a:srgbClr val="000000"/>
                          </a:solidFill>
                          <a:effectLst/>
                          <a:latin typeface="Calibri" panose="020F0502020204030204" pitchFamily="34" charset="0"/>
                        </a:rPr>
                        <a:t>Q4</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6</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4</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2</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3</a:t>
                      </a:r>
                    </a:p>
                  </a:txBody>
                  <a:tcPr marL="9525" marR="9525" marT="9525" marB="0" anchor="b">
                    <a:lnL>
                      <a:noFill/>
                    </a:lnL>
                    <a:lnR>
                      <a:noFill/>
                    </a:lnR>
                    <a:lnT>
                      <a:noFill/>
                    </a:lnT>
                    <a:lnB>
                      <a:noFill/>
                    </a:lnB>
                    <a:noFill/>
                  </a:tcPr>
                </a:tc>
                <a:tc>
                  <a:txBody>
                    <a:bodyPr/>
                    <a:lstStyle/>
                    <a:p>
                      <a:pPr algn="ctr" fontAlgn="b"/>
                      <a:endParaRPr lang="tr-TR" sz="2400" b="0" i="0" u="none" strike="noStrike">
                        <a:solidFill>
                          <a:srgbClr val="808080"/>
                        </a:solidFill>
                        <a:effectLst/>
                        <a:latin typeface="Calibri" panose="020F0502020204030204" pitchFamily="34" charset="0"/>
                      </a:endParaRPr>
                    </a:p>
                  </a:txBody>
                  <a:tcPr marL="9525" marR="9525" marT="9525" marB="0" anchor="b">
                    <a:lnL>
                      <a:noFill/>
                    </a:lnL>
                    <a:lnR>
                      <a:noFill/>
                    </a:lnR>
                    <a:lnT>
                      <a:noFill/>
                    </a:lnT>
                    <a:lnB>
                      <a:noFill/>
                    </a:lnB>
                    <a:noFill/>
                  </a:tcPr>
                </a:tc>
                <a:extLst>
                  <a:ext uri="{0D108BD9-81ED-4DB2-BD59-A6C34878D82A}">
                    <a16:rowId xmlns:a16="http://schemas.microsoft.com/office/drawing/2014/main" val="2882394272"/>
                  </a:ext>
                </a:extLst>
              </a:tr>
              <a:tr h="599550">
                <a:tc>
                  <a:txBody>
                    <a:bodyPr/>
                    <a:lstStyle/>
                    <a:p>
                      <a:pPr algn="l" fontAlgn="b"/>
                      <a:r>
                        <a:rPr lang="tr-TR" sz="2400" b="1" i="0" u="none" strike="noStrike" dirty="0">
                          <a:solidFill>
                            <a:srgbClr val="000000"/>
                          </a:solidFill>
                          <a:effectLst/>
                          <a:latin typeface="Calibri" panose="020F0502020204030204" pitchFamily="34" charset="0"/>
                        </a:rPr>
                        <a:t>Diğer</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8</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16</a:t>
                      </a:r>
                    </a:p>
                  </a:txBody>
                  <a:tcPr marL="9525" marR="9525" marT="9525" marB="0" anchor="b">
                    <a:lnL>
                      <a:noFill/>
                    </a:lnL>
                    <a:lnR>
                      <a:noFill/>
                    </a:lnR>
                    <a:lnT>
                      <a:noFill/>
                    </a:lnT>
                    <a:lnB>
                      <a:noFill/>
                    </a:lnB>
                    <a:noFill/>
                  </a:tcPr>
                </a:tc>
                <a:tc>
                  <a:txBody>
                    <a:bodyPr/>
                    <a:lstStyle/>
                    <a:p>
                      <a:pPr algn="ctr" fontAlgn="b"/>
                      <a:r>
                        <a:rPr lang="tr-TR" sz="2400" b="0" i="0" u="sng" strike="noStrike" dirty="0">
                          <a:solidFill>
                            <a:srgbClr val="0000FF"/>
                          </a:solidFill>
                          <a:effectLst/>
                          <a:latin typeface="Calibri" panose="020F0502020204030204" pitchFamily="34" charset="0"/>
                        </a:rPr>
                        <a:t>13</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11</a:t>
                      </a:r>
                    </a:p>
                  </a:txBody>
                  <a:tcPr marL="9525" marR="9525" marT="9525" marB="0" anchor="b">
                    <a:lnL>
                      <a:noFill/>
                    </a:lnL>
                    <a:lnR>
                      <a:noFill/>
                    </a:lnR>
                    <a:lnT>
                      <a:noFill/>
                    </a:lnT>
                    <a:lnB>
                      <a:noFill/>
                    </a:lnB>
                    <a:noFill/>
                  </a:tcPr>
                </a:tc>
                <a:tc>
                  <a:txBody>
                    <a:bodyPr/>
                    <a:lstStyle/>
                    <a:p>
                      <a:pPr algn="ctr" fontAlgn="b"/>
                      <a:r>
                        <a:rPr lang="tr-TR" sz="2400" b="0" i="0" u="sng" strike="noStrike">
                          <a:solidFill>
                            <a:srgbClr val="0000FF"/>
                          </a:solidFill>
                          <a:effectLst/>
                          <a:latin typeface="Calibri" panose="020F0502020204030204" pitchFamily="34" charset="0"/>
                        </a:rPr>
                        <a:t>7</a:t>
                      </a:r>
                    </a:p>
                  </a:txBody>
                  <a:tcPr marL="9525" marR="9525" marT="9525" marB="0" anchor="b">
                    <a:lnL>
                      <a:noFill/>
                    </a:lnL>
                    <a:lnR>
                      <a:noFill/>
                    </a:lnR>
                    <a:lnT>
                      <a:noFill/>
                    </a:lnT>
                    <a:lnB>
                      <a:noFill/>
                    </a:lnB>
                    <a:noFill/>
                  </a:tcPr>
                </a:tc>
                <a:extLst>
                  <a:ext uri="{0D108BD9-81ED-4DB2-BD59-A6C34878D82A}">
                    <a16:rowId xmlns:a16="http://schemas.microsoft.com/office/drawing/2014/main" val="2209289013"/>
                  </a:ext>
                </a:extLst>
              </a:tr>
              <a:tr h="599550">
                <a:tc>
                  <a:txBody>
                    <a:bodyPr/>
                    <a:lstStyle/>
                    <a:p>
                      <a:pPr algn="r" fontAlgn="b"/>
                      <a:r>
                        <a:rPr lang="tr-TR" sz="2400" b="1" i="0" u="none" strike="noStrike" dirty="0">
                          <a:solidFill>
                            <a:srgbClr val="000000"/>
                          </a:solidFill>
                          <a:effectLst/>
                          <a:latin typeface="Calibri" panose="020F0502020204030204" pitchFamily="34" charset="0"/>
                        </a:rPr>
                        <a:t>TOPLAM:</a:t>
                      </a:r>
                    </a:p>
                  </a:txBody>
                  <a:tcPr marL="9525" marR="9525" marT="9525" marB="0" anchor="b">
                    <a:lnL>
                      <a:noFill/>
                    </a:lnL>
                    <a:lnR>
                      <a:noFill/>
                    </a:lnR>
                    <a:lnT>
                      <a:noFill/>
                    </a:lnT>
                    <a:lnB>
                      <a:noFill/>
                    </a:lnB>
                    <a:noFill/>
                  </a:tcPr>
                </a:tc>
                <a:tc>
                  <a:txBody>
                    <a:bodyPr/>
                    <a:lstStyle/>
                    <a:p>
                      <a:pPr algn="ctr" fontAlgn="b"/>
                      <a:r>
                        <a:rPr lang="tr-TR" sz="2400" b="0" i="0" u="none" strike="noStrike">
                          <a:solidFill>
                            <a:srgbClr val="000000"/>
                          </a:solidFill>
                          <a:effectLst/>
                          <a:latin typeface="Calibri" panose="020F0502020204030204" pitchFamily="34" charset="0"/>
                        </a:rPr>
                        <a:t>22</a:t>
                      </a:r>
                    </a:p>
                  </a:txBody>
                  <a:tcPr marL="9525" marR="9525" marT="9525" marB="0" anchor="b">
                    <a:lnL>
                      <a:noFill/>
                    </a:lnL>
                    <a:lnR>
                      <a:noFill/>
                    </a:lnR>
                    <a:lnT>
                      <a:noFill/>
                    </a:lnT>
                    <a:lnB>
                      <a:noFill/>
                    </a:lnB>
                    <a:noFill/>
                  </a:tcPr>
                </a:tc>
                <a:tc>
                  <a:txBody>
                    <a:bodyPr/>
                    <a:lstStyle/>
                    <a:p>
                      <a:pPr algn="ctr" fontAlgn="b"/>
                      <a:r>
                        <a:rPr lang="tr-TR" sz="2400" b="0" i="0" u="none" strike="noStrike" dirty="0">
                          <a:solidFill>
                            <a:srgbClr val="000000"/>
                          </a:solidFill>
                          <a:effectLst/>
                          <a:latin typeface="Calibri" panose="020F0502020204030204" pitchFamily="34" charset="0"/>
                        </a:rPr>
                        <a:t>27</a:t>
                      </a:r>
                    </a:p>
                  </a:txBody>
                  <a:tcPr marL="9525" marR="9525" marT="9525" marB="0" anchor="b">
                    <a:lnL>
                      <a:noFill/>
                    </a:lnL>
                    <a:lnR>
                      <a:noFill/>
                    </a:lnR>
                    <a:lnT>
                      <a:noFill/>
                    </a:lnT>
                    <a:lnB>
                      <a:noFill/>
                    </a:lnB>
                    <a:noFill/>
                  </a:tcPr>
                </a:tc>
                <a:tc>
                  <a:txBody>
                    <a:bodyPr/>
                    <a:lstStyle/>
                    <a:p>
                      <a:pPr algn="ctr" fontAlgn="b"/>
                      <a:r>
                        <a:rPr lang="tr-TR" sz="2400" b="0" i="0" u="none" strike="noStrike">
                          <a:solidFill>
                            <a:srgbClr val="000000"/>
                          </a:solidFill>
                          <a:effectLst/>
                          <a:latin typeface="Calibri" panose="020F0502020204030204" pitchFamily="34" charset="0"/>
                        </a:rPr>
                        <a:t>25</a:t>
                      </a:r>
                    </a:p>
                  </a:txBody>
                  <a:tcPr marL="9525" marR="9525" marT="9525" marB="0" anchor="b">
                    <a:lnL>
                      <a:noFill/>
                    </a:lnL>
                    <a:lnR>
                      <a:noFill/>
                    </a:lnR>
                    <a:lnT>
                      <a:noFill/>
                    </a:lnT>
                    <a:lnB>
                      <a:noFill/>
                    </a:lnB>
                    <a:noFill/>
                  </a:tcPr>
                </a:tc>
                <a:tc>
                  <a:txBody>
                    <a:bodyPr/>
                    <a:lstStyle/>
                    <a:p>
                      <a:pPr algn="ctr" fontAlgn="b"/>
                      <a:r>
                        <a:rPr lang="tr-TR" sz="2400" b="0" i="0" u="none" strike="noStrike">
                          <a:solidFill>
                            <a:srgbClr val="000000"/>
                          </a:solidFill>
                          <a:effectLst/>
                          <a:latin typeface="Calibri" panose="020F0502020204030204" pitchFamily="34" charset="0"/>
                        </a:rPr>
                        <a:t>26</a:t>
                      </a:r>
                    </a:p>
                  </a:txBody>
                  <a:tcPr marL="9525" marR="9525" marT="9525" marB="0" anchor="b">
                    <a:lnL>
                      <a:noFill/>
                    </a:lnL>
                    <a:lnR>
                      <a:noFill/>
                    </a:lnR>
                    <a:lnT>
                      <a:noFill/>
                    </a:lnT>
                    <a:lnB>
                      <a:noFill/>
                    </a:lnB>
                    <a:noFill/>
                  </a:tcPr>
                </a:tc>
                <a:tc>
                  <a:txBody>
                    <a:bodyPr/>
                    <a:lstStyle/>
                    <a:p>
                      <a:pPr algn="ctr" fontAlgn="b"/>
                      <a:r>
                        <a:rPr lang="tr-TR" sz="2400" b="0" i="0" u="none" strike="noStrike" dirty="0">
                          <a:solidFill>
                            <a:srgbClr val="000000"/>
                          </a:solidFill>
                          <a:effectLst/>
                          <a:latin typeface="Calibri" panose="020F0502020204030204" pitchFamily="34" charset="0"/>
                        </a:rPr>
                        <a:t>17</a:t>
                      </a:r>
                    </a:p>
                  </a:txBody>
                  <a:tcPr marL="9525" marR="9525" marT="9525" marB="0" anchor="b">
                    <a:lnL>
                      <a:noFill/>
                    </a:lnL>
                    <a:lnR>
                      <a:noFill/>
                    </a:lnR>
                    <a:lnT>
                      <a:noFill/>
                    </a:lnT>
                    <a:lnB>
                      <a:noFill/>
                    </a:lnB>
                    <a:noFill/>
                  </a:tcPr>
                </a:tc>
                <a:extLst>
                  <a:ext uri="{0D108BD9-81ED-4DB2-BD59-A6C34878D82A}">
                    <a16:rowId xmlns:a16="http://schemas.microsoft.com/office/drawing/2014/main" val="2553704123"/>
                  </a:ext>
                </a:extLst>
              </a:tr>
            </a:tbl>
          </a:graphicData>
        </a:graphic>
      </p:graphicFrame>
      <p:sp>
        <p:nvSpPr>
          <p:cNvPr id="3" name="Başlık 1">
            <a:extLst>
              <a:ext uri="{FF2B5EF4-FFF2-40B4-BE49-F238E27FC236}">
                <a16:creationId xmlns:a16="http://schemas.microsoft.com/office/drawing/2014/main" id="{4F6277D2-ACAC-77FB-E647-F240A45EEF87}"/>
              </a:ext>
            </a:extLst>
          </p:cNvPr>
          <p:cNvSpPr>
            <a:spLocks noGrp="1"/>
          </p:cNvSpPr>
          <p:nvPr>
            <p:ph type="title"/>
          </p:nvPr>
        </p:nvSpPr>
        <p:spPr>
          <a:xfrm>
            <a:off x="1761565" y="5249758"/>
            <a:ext cx="8190795" cy="513399"/>
          </a:xfrm>
        </p:spPr>
        <p:txBody>
          <a:bodyPr>
            <a:normAutofit/>
          </a:bodyPr>
          <a:lstStyle/>
          <a:p>
            <a:r>
              <a:rPr lang="tr-TR" sz="2800" dirty="0"/>
              <a:t>Toplamda 136 yayın 36 tanesi Q1 veQ2 dergilerde</a:t>
            </a:r>
          </a:p>
        </p:txBody>
      </p:sp>
    </p:spTree>
    <p:extLst>
      <p:ext uri="{BB962C8B-B14F-4D97-AF65-F5344CB8AC3E}">
        <p14:creationId xmlns:p14="http://schemas.microsoft.com/office/powerpoint/2010/main" val="28699219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CC42CF5F-6099-EF67-629D-432F94F3DBEB}"/>
              </a:ext>
            </a:extLst>
          </p:cNvPr>
          <p:cNvSpPr>
            <a:spLocks noGrp="1"/>
          </p:cNvSpPr>
          <p:nvPr>
            <p:ph idx="1"/>
          </p:nvPr>
        </p:nvSpPr>
        <p:spPr>
          <a:xfrm>
            <a:off x="693044" y="1826047"/>
            <a:ext cx="8694539" cy="2200263"/>
          </a:xfrm>
        </p:spPr>
        <p:txBody>
          <a:bodyPr/>
          <a:lstStyle/>
          <a:p>
            <a:pPr marL="0" indent="0" algn="just">
              <a:lnSpc>
                <a:spcPct val="150000"/>
              </a:lnSpc>
              <a:buNone/>
            </a:pPr>
            <a:r>
              <a:rPr lang="tr-TR" dirty="0">
                <a:latin typeface="Times New Roman" panose="02020603050405020304" pitchFamily="18" charset="0"/>
                <a:cs typeface="Times New Roman" panose="02020603050405020304" pitchFamily="18" charset="0"/>
              </a:rPr>
              <a:t>2024 yılı içerisinde iç paydaşlarımıza memnuniyet anketi uygulaması yapılmıştır.</a:t>
            </a:r>
            <a:endParaRPr lang="tr-TR" dirty="0"/>
          </a:p>
        </p:txBody>
      </p:sp>
      <p:sp>
        <p:nvSpPr>
          <p:cNvPr id="4" name="Slayt Numarası Yer Tutucusu 3">
            <a:extLst>
              <a:ext uri="{FF2B5EF4-FFF2-40B4-BE49-F238E27FC236}">
                <a16:creationId xmlns:a16="http://schemas.microsoft.com/office/drawing/2014/main" id="{77AECB8D-2950-100F-068D-7237E7082002}"/>
              </a:ext>
            </a:extLst>
          </p:cNvPr>
          <p:cNvSpPr>
            <a:spLocks noGrp="1"/>
          </p:cNvSpPr>
          <p:nvPr>
            <p:ph type="sldNum" sz="quarter" idx="12"/>
          </p:nvPr>
        </p:nvSpPr>
        <p:spPr/>
        <p:txBody>
          <a:bodyPr/>
          <a:lstStyle/>
          <a:p>
            <a:fld id="{B3BF8EA4-8A69-4270-8123-1D095C65A064}" type="slidenum">
              <a:rPr lang="tr-TR" smtClean="0"/>
              <a:pPr/>
              <a:t>27</a:t>
            </a:fld>
            <a:endParaRPr lang="tr-TR"/>
          </a:p>
        </p:txBody>
      </p:sp>
    </p:spTree>
    <p:extLst>
      <p:ext uri="{BB962C8B-B14F-4D97-AF65-F5344CB8AC3E}">
        <p14:creationId xmlns:p14="http://schemas.microsoft.com/office/powerpoint/2010/main" val="24670390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ayt Numarası Yer Tutucusu 3">
            <a:extLst>
              <a:ext uri="{FF2B5EF4-FFF2-40B4-BE49-F238E27FC236}">
                <a16:creationId xmlns:a16="http://schemas.microsoft.com/office/drawing/2014/main" id="{665636A9-0723-D9C4-96F9-B7C07D671F07}"/>
              </a:ext>
            </a:extLst>
          </p:cNvPr>
          <p:cNvSpPr>
            <a:spLocks noGrp="1"/>
          </p:cNvSpPr>
          <p:nvPr>
            <p:ph type="sldNum" sz="quarter" idx="12"/>
          </p:nvPr>
        </p:nvSpPr>
        <p:spPr/>
        <p:txBody>
          <a:bodyPr/>
          <a:lstStyle/>
          <a:p>
            <a:fld id="{B3BF8EA4-8A69-4270-8123-1D095C65A064}" type="slidenum">
              <a:rPr lang="tr-TR" smtClean="0"/>
              <a:pPr/>
              <a:t>28</a:t>
            </a:fld>
            <a:endParaRPr lang="tr-TR"/>
          </a:p>
        </p:txBody>
      </p:sp>
      <p:pic>
        <p:nvPicPr>
          <p:cNvPr id="6" name="Resim 5">
            <a:extLst>
              <a:ext uri="{FF2B5EF4-FFF2-40B4-BE49-F238E27FC236}">
                <a16:creationId xmlns:a16="http://schemas.microsoft.com/office/drawing/2014/main" id="{9B9E4335-6F1C-6D30-BEAE-5F39C3388BCF}"/>
              </a:ext>
            </a:extLst>
          </p:cNvPr>
          <p:cNvPicPr>
            <a:picLocks noChangeAspect="1"/>
          </p:cNvPicPr>
          <p:nvPr/>
        </p:nvPicPr>
        <p:blipFill>
          <a:blip r:embed="rId2"/>
          <a:stretch>
            <a:fillRect/>
          </a:stretch>
        </p:blipFill>
        <p:spPr>
          <a:xfrm>
            <a:off x="0" y="136554"/>
            <a:ext cx="10080625" cy="6723034"/>
          </a:xfrm>
          <a:prstGeom prst="rect">
            <a:avLst/>
          </a:prstGeom>
        </p:spPr>
      </p:pic>
    </p:spTree>
    <p:extLst>
      <p:ext uri="{BB962C8B-B14F-4D97-AF65-F5344CB8AC3E}">
        <p14:creationId xmlns:p14="http://schemas.microsoft.com/office/powerpoint/2010/main" val="13734909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ayt Numarası Yer Tutucusu 3">
            <a:extLst>
              <a:ext uri="{FF2B5EF4-FFF2-40B4-BE49-F238E27FC236}">
                <a16:creationId xmlns:a16="http://schemas.microsoft.com/office/drawing/2014/main" id="{7F35CC85-D53E-3755-AE67-EEC351D3523B}"/>
              </a:ext>
            </a:extLst>
          </p:cNvPr>
          <p:cNvSpPr>
            <a:spLocks noGrp="1"/>
          </p:cNvSpPr>
          <p:nvPr>
            <p:ph type="sldNum" sz="quarter" idx="12"/>
          </p:nvPr>
        </p:nvSpPr>
        <p:spPr/>
        <p:txBody>
          <a:bodyPr/>
          <a:lstStyle/>
          <a:p>
            <a:fld id="{B3BF8EA4-8A69-4270-8123-1D095C65A064}" type="slidenum">
              <a:rPr lang="tr-TR" smtClean="0"/>
              <a:pPr/>
              <a:t>29</a:t>
            </a:fld>
            <a:endParaRPr lang="tr-TR"/>
          </a:p>
        </p:txBody>
      </p:sp>
      <p:pic>
        <p:nvPicPr>
          <p:cNvPr id="6" name="Resim 5">
            <a:extLst>
              <a:ext uri="{FF2B5EF4-FFF2-40B4-BE49-F238E27FC236}">
                <a16:creationId xmlns:a16="http://schemas.microsoft.com/office/drawing/2014/main" id="{AD77EDDE-A18B-FFF7-FF08-8BB1C87A95E9}"/>
              </a:ext>
            </a:extLst>
          </p:cNvPr>
          <p:cNvPicPr>
            <a:picLocks noChangeAspect="1"/>
          </p:cNvPicPr>
          <p:nvPr/>
        </p:nvPicPr>
        <p:blipFill>
          <a:blip r:embed="rId2"/>
          <a:stretch>
            <a:fillRect/>
          </a:stretch>
        </p:blipFill>
        <p:spPr>
          <a:xfrm>
            <a:off x="0" y="0"/>
            <a:ext cx="10080625" cy="6859588"/>
          </a:xfrm>
          <a:prstGeom prst="rect">
            <a:avLst/>
          </a:prstGeom>
        </p:spPr>
      </p:pic>
    </p:spTree>
    <p:extLst>
      <p:ext uri="{BB962C8B-B14F-4D97-AF65-F5344CB8AC3E}">
        <p14:creationId xmlns:p14="http://schemas.microsoft.com/office/powerpoint/2010/main" val="42308524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3812C6-DAF4-39D7-281A-A19D9D5ED8F0}"/>
            </a:ext>
          </a:extLst>
        </p:cNvPr>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E10C2C69-5136-B9E9-047D-661A7269743C}"/>
              </a:ext>
            </a:extLst>
          </p:cNvPr>
          <p:cNvSpPr>
            <a:spLocks noGrp="1"/>
          </p:cNvSpPr>
          <p:nvPr>
            <p:ph idx="1"/>
          </p:nvPr>
        </p:nvSpPr>
        <p:spPr>
          <a:xfrm>
            <a:off x="450996" y="410651"/>
            <a:ext cx="8694539" cy="5774996"/>
          </a:xfrm>
        </p:spPr>
        <p:txBody>
          <a:bodyPr>
            <a:normAutofit/>
          </a:bodyPr>
          <a:lstStyle/>
          <a:p>
            <a:pPr algn="l"/>
            <a:endParaRPr lang="tr-TR" sz="1800" b="0" i="0" u="none" strike="noStrike" baseline="0" dirty="0">
              <a:latin typeface="TimesNewRomanRegular"/>
            </a:endParaRPr>
          </a:p>
          <a:p>
            <a:pPr algn="l"/>
            <a:endParaRPr lang="tr-TR" sz="1800" b="0" i="0" u="none" strike="noStrike" baseline="0" dirty="0">
              <a:latin typeface="TimesNewRomanRegular"/>
            </a:endParaRPr>
          </a:p>
          <a:p>
            <a:pPr algn="just"/>
            <a:r>
              <a:rPr lang="tr-TR" sz="2400" dirty="0"/>
              <a:t>Bilimsel Araştırma Projeleri (BAP) Otomasyonu sayesinde araştırıcılar 365 gün ve 24 saat çevrimiçi (Online) olarak proje başvurusu ve devam eden projeleri ile ilgili talep yapabilmektedir. </a:t>
            </a:r>
          </a:p>
          <a:p>
            <a:pPr algn="just"/>
            <a:r>
              <a:rPr lang="tr-TR" sz="2400" dirty="0"/>
              <a:t>Öğretim üyelerimizin ve elamanlarımızın desteklenen projelerine ait harcamalar, ara ve sonuç raporlarının takibi, ek süre, ek bütçe, projede talep edilen değişiklikler başta olmak üzere proje önerisinden itibaren sonuçlanıp yayına dönüştürülmesine kadar tüm süreçlerde yer alan iş ve işlemler elektronik ortamda yerine getirilmektedir. </a:t>
            </a:r>
          </a:p>
          <a:p>
            <a:pPr algn="just"/>
            <a:r>
              <a:rPr lang="tr-TR" sz="2400" dirty="0"/>
              <a:t>İşlem süreçleri için gerekli olan bütün dokümanlara sistem üzerinden erişim sağlanmaktadır. </a:t>
            </a:r>
            <a:r>
              <a:rPr lang="tr-TR" sz="2400" u="sng" dirty="0">
                <a:solidFill>
                  <a:srgbClr val="FF0000"/>
                </a:solidFill>
              </a:rPr>
              <a:t>Bu bizim güçlü yönümüzü oluşturmaktadır.</a:t>
            </a:r>
            <a:endParaRPr lang="tr-TR" sz="2400" dirty="0">
              <a:latin typeface="TimesNewRomanRegular"/>
            </a:endParaRPr>
          </a:p>
          <a:p>
            <a:pPr algn="just"/>
            <a:endParaRPr lang="tr-TR" sz="2400" b="0" i="0" u="none" strike="noStrike" baseline="0" dirty="0">
              <a:latin typeface="TimesNewRomanRegular"/>
            </a:endParaRPr>
          </a:p>
          <a:p>
            <a:pPr algn="just"/>
            <a:endParaRPr lang="tr-TR" sz="2400" dirty="0">
              <a:latin typeface="TimesNewRomanRegular"/>
            </a:endParaRPr>
          </a:p>
          <a:p>
            <a:pPr algn="just"/>
            <a:endParaRPr lang="tr-TR" sz="2400" dirty="0">
              <a:latin typeface="TimesNewRomanRegular"/>
            </a:endParaRPr>
          </a:p>
          <a:p>
            <a:pPr algn="just"/>
            <a:endParaRPr lang="tr-TR" sz="2400" dirty="0"/>
          </a:p>
        </p:txBody>
      </p:sp>
      <p:sp>
        <p:nvSpPr>
          <p:cNvPr id="4" name="Slayt Numarası Yer Tutucusu 3">
            <a:extLst>
              <a:ext uri="{FF2B5EF4-FFF2-40B4-BE49-F238E27FC236}">
                <a16:creationId xmlns:a16="http://schemas.microsoft.com/office/drawing/2014/main" id="{130562F9-43ED-BA34-E73B-31C6D7AA2093}"/>
              </a:ext>
            </a:extLst>
          </p:cNvPr>
          <p:cNvSpPr>
            <a:spLocks noGrp="1"/>
          </p:cNvSpPr>
          <p:nvPr>
            <p:ph type="sldNum" sz="quarter" idx="12"/>
          </p:nvPr>
        </p:nvSpPr>
        <p:spPr/>
        <p:txBody>
          <a:bodyPr/>
          <a:lstStyle/>
          <a:p>
            <a:fld id="{B3BF8EA4-8A69-4270-8123-1D095C65A064}" type="slidenum">
              <a:rPr lang="tr-TR" smtClean="0"/>
              <a:pPr/>
              <a:t>30</a:t>
            </a:fld>
            <a:endParaRPr lang="tr-TR"/>
          </a:p>
        </p:txBody>
      </p:sp>
    </p:spTree>
    <p:extLst>
      <p:ext uri="{BB962C8B-B14F-4D97-AF65-F5344CB8AC3E}">
        <p14:creationId xmlns:p14="http://schemas.microsoft.com/office/powerpoint/2010/main" val="8140345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20308" y="209347"/>
            <a:ext cx="8694539" cy="715443"/>
          </a:xfrm>
          <a:solidFill>
            <a:schemeClr val="accent2">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ormAutofit/>
          </a:bodyPr>
          <a:lstStyle/>
          <a:p>
            <a:pPr algn="ctr"/>
            <a:r>
              <a:rPr lang="tr-TR" dirty="0"/>
              <a:t>2024 yılında yapılan diğer değişiklikler</a:t>
            </a:r>
            <a:endParaRPr lang="en-US" dirty="0"/>
          </a:p>
        </p:txBody>
      </p:sp>
      <p:sp>
        <p:nvSpPr>
          <p:cNvPr id="3" name="İçerik Yer Tutucusu 2"/>
          <p:cNvSpPr>
            <a:spLocks noGrp="1"/>
          </p:cNvSpPr>
          <p:nvPr>
            <p:ph idx="1"/>
          </p:nvPr>
        </p:nvSpPr>
        <p:spPr>
          <a:xfrm>
            <a:off x="620307" y="1106049"/>
            <a:ext cx="8694539" cy="4808054"/>
          </a:xfr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ormAutofit fontScale="85000" lnSpcReduction="20000"/>
          </a:bodyPr>
          <a:lstStyle/>
          <a:p>
            <a:pPr algn="just">
              <a:buClr>
                <a:schemeClr val="accent4">
                  <a:lumMod val="75000"/>
                </a:schemeClr>
              </a:buClr>
              <a:buFont typeface="Wingdings" panose="05000000000000000000" pitchFamily="2" charset="2"/>
              <a:buChar char="Ø"/>
            </a:pPr>
            <a:r>
              <a:rPr lang="tr-TR" dirty="0">
                <a:latin typeface="Times New Roman" panose="02020603050405020304" pitchFamily="18" charset="0"/>
                <a:cs typeface="Times New Roman" panose="02020603050405020304" pitchFamily="18" charset="0"/>
              </a:rPr>
              <a:t>BAP Komisyon üyeleri</a:t>
            </a:r>
          </a:p>
          <a:p>
            <a:pPr marL="0" indent="0" algn="just">
              <a:buNone/>
            </a:pPr>
            <a:r>
              <a:rPr lang="tr-TR" dirty="0">
                <a:latin typeface="Times New Roman" panose="02020603050405020304" pitchFamily="18" charset="0"/>
                <a:cs typeface="Times New Roman" panose="02020603050405020304" pitchFamily="18" charset="0"/>
              </a:rPr>
              <a:t>	Görev süresi sona erenlerin yerine yeni üyeler atandı.</a:t>
            </a:r>
          </a:p>
          <a:p>
            <a:pPr algn="just">
              <a:buFont typeface="Wingdings" panose="05000000000000000000" pitchFamily="2" charset="2"/>
              <a:buChar char="Ø"/>
            </a:pPr>
            <a:r>
              <a:rPr lang="tr-TR" dirty="0">
                <a:latin typeface="Times New Roman" panose="02020603050405020304" pitchFamily="18" charset="0"/>
                <a:cs typeface="Times New Roman" panose="02020603050405020304" pitchFamily="18" charset="0"/>
              </a:rPr>
              <a:t>PİDK</a:t>
            </a:r>
          </a:p>
          <a:p>
            <a:pPr marL="0" indent="0" algn="just">
              <a:buNone/>
            </a:pPr>
            <a:r>
              <a:rPr lang="tr-TR" dirty="0">
                <a:latin typeface="Times New Roman" panose="02020603050405020304" pitchFamily="18" charset="0"/>
                <a:cs typeface="Times New Roman" panose="02020603050405020304" pitchFamily="18" charset="0"/>
              </a:rPr>
              <a:t>	Tüm birimlerde </a:t>
            </a:r>
          </a:p>
          <a:p>
            <a:pPr marL="0" indent="0" algn="just">
              <a:buNone/>
            </a:pPr>
            <a:r>
              <a:rPr lang="tr-TR" dirty="0">
                <a:latin typeface="Times New Roman" panose="02020603050405020304" pitchFamily="18" charset="0"/>
                <a:cs typeface="Times New Roman" panose="02020603050405020304" pitchFamily="18" charset="0"/>
              </a:rPr>
              <a:t>	İlgili çalışma alanlarını temsil edecek şekilde yeniden atandı.</a:t>
            </a:r>
          </a:p>
          <a:p>
            <a:pPr algn="just">
              <a:buFont typeface="Wingdings" panose="05000000000000000000" pitchFamily="2" charset="2"/>
              <a:buChar char="Ø"/>
            </a:pPr>
            <a:r>
              <a:rPr lang="tr-TR" dirty="0">
                <a:latin typeface="Times New Roman" panose="02020603050405020304" pitchFamily="18" charset="0"/>
                <a:cs typeface="Times New Roman" panose="02020603050405020304" pitchFamily="18" charset="0"/>
              </a:rPr>
              <a:t>Mal Kabul Komisyonları </a:t>
            </a:r>
          </a:p>
          <a:p>
            <a:pPr marL="0" indent="0" algn="just">
              <a:buNone/>
            </a:pPr>
            <a:r>
              <a:rPr lang="tr-TR" dirty="0">
                <a:latin typeface="Times New Roman" panose="02020603050405020304" pitchFamily="18" charset="0"/>
                <a:cs typeface="Times New Roman" panose="02020603050405020304" pitchFamily="18" charset="0"/>
              </a:rPr>
              <a:t>	İlgili çalışma alanlarını temsil edecek şekilde yeniden atandı.</a:t>
            </a:r>
          </a:p>
          <a:p>
            <a:pPr algn="just">
              <a:buFont typeface="Wingdings" panose="05000000000000000000" pitchFamily="2" charset="2"/>
              <a:buChar char="Ø"/>
            </a:pPr>
            <a:r>
              <a:rPr lang="tr-TR" dirty="0">
                <a:latin typeface="Times New Roman" panose="02020603050405020304" pitchFamily="18" charset="0"/>
                <a:cs typeface="Times New Roman" panose="02020603050405020304" pitchFamily="18" charset="0"/>
              </a:rPr>
              <a:t>BAP Uygulama Esasları Ve Araştırmacı Bilgilendirme Kılavuzu yeniden düzenlendi. </a:t>
            </a:r>
          </a:p>
          <a:p>
            <a:pPr algn="just">
              <a:buFont typeface="Wingdings" panose="05000000000000000000" pitchFamily="2" charset="2"/>
              <a:buChar char="Ø"/>
            </a:pPr>
            <a:r>
              <a:rPr lang="tr-TR" dirty="0">
                <a:latin typeface="Times New Roman" panose="02020603050405020304" pitchFamily="18" charset="0"/>
                <a:cs typeface="Times New Roman" panose="02020603050405020304" pitchFamily="18" charset="0"/>
              </a:rPr>
              <a:t>Birim iç değerlendirme süreçleri tamamlandı.</a:t>
            </a:r>
          </a:p>
          <a:p>
            <a:pPr algn="just">
              <a:buFont typeface="Wingdings" panose="05000000000000000000" pitchFamily="2" charset="2"/>
              <a:buChar char="Ø"/>
            </a:pPr>
            <a:r>
              <a:rPr lang="tr-TR" dirty="0">
                <a:latin typeface="Times New Roman" panose="02020603050405020304" pitchFamily="18" charset="0"/>
                <a:cs typeface="Times New Roman" panose="02020603050405020304" pitchFamily="18" charset="0"/>
              </a:rPr>
              <a:t>İlk proje bütçelerinde artış gidildi</a:t>
            </a:r>
          </a:p>
          <a:p>
            <a:pPr algn="just">
              <a:buFont typeface="Wingdings" panose="05000000000000000000" pitchFamily="2" charset="2"/>
              <a:buChar char="Ø"/>
            </a:pPr>
            <a:r>
              <a:rPr lang="tr-TR" dirty="0">
                <a:latin typeface="Times New Roman" panose="02020603050405020304" pitchFamily="18" charset="0"/>
                <a:cs typeface="Times New Roman" panose="02020603050405020304" pitchFamily="18" charset="0"/>
              </a:rPr>
              <a:t>Anket modülü güncellendi</a:t>
            </a:r>
          </a:p>
          <a:p>
            <a:pPr algn="just">
              <a:buFont typeface="Wingdings" panose="05000000000000000000" pitchFamily="2" charset="2"/>
              <a:buChar char="Ø"/>
            </a:pPr>
            <a:endParaRPr lang="tr-TR"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tr-TR"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p:txBody>
      </p:sp>
      <p:sp>
        <p:nvSpPr>
          <p:cNvPr id="4" name="Slayt Numarası Yer Tutucusu 3"/>
          <p:cNvSpPr>
            <a:spLocks noGrp="1"/>
          </p:cNvSpPr>
          <p:nvPr>
            <p:ph type="sldNum" sz="quarter" idx="12"/>
          </p:nvPr>
        </p:nvSpPr>
        <p:spPr/>
        <p:txBody>
          <a:bodyPr/>
          <a:lstStyle/>
          <a:p>
            <a:fld id="{B3BF8EA4-8A69-4270-8123-1D095C65A064}" type="slidenum">
              <a:rPr lang="tr-TR" smtClean="0"/>
              <a:pPr/>
              <a:t>31</a:t>
            </a:fld>
            <a:endParaRPr lang="tr-TR"/>
          </a:p>
        </p:txBody>
      </p:sp>
    </p:spTree>
    <p:extLst>
      <p:ext uri="{BB962C8B-B14F-4D97-AF65-F5344CB8AC3E}">
        <p14:creationId xmlns:p14="http://schemas.microsoft.com/office/powerpoint/2010/main" val="33991397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9C10CF-30CB-515C-134F-82A9F41C9C59}"/>
            </a:ext>
          </a:extLst>
        </p:cNvPr>
        <p:cNvGrpSpPr/>
        <p:nvPr/>
      </p:nvGrpSpPr>
      <p:grpSpPr>
        <a:xfrm>
          <a:off x="0" y="0"/>
          <a:ext cx="0" cy="0"/>
          <a:chOff x="0" y="0"/>
          <a:chExt cx="0" cy="0"/>
        </a:xfrm>
      </p:grpSpPr>
      <p:sp>
        <p:nvSpPr>
          <p:cNvPr id="2" name="Unvan 1">
            <a:extLst>
              <a:ext uri="{FF2B5EF4-FFF2-40B4-BE49-F238E27FC236}">
                <a16:creationId xmlns:a16="http://schemas.microsoft.com/office/drawing/2014/main" id="{A0F07C25-12C1-2905-8094-4863072C2DAD}"/>
              </a:ext>
            </a:extLst>
          </p:cNvPr>
          <p:cNvSpPr>
            <a:spLocks noGrp="1"/>
          </p:cNvSpPr>
          <p:nvPr>
            <p:ph type="title"/>
          </p:nvPr>
        </p:nvSpPr>
        <p:spPr>
          <a:xfrm>
            <a:off x="620306" y="173838"/>
            <a:ext cx="8694539" cy="715443"/>
          </a:xfrm>
          <a:solidFill>
            <a:schemeClr val="accent2">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ormAutofit/>
          </a:bodyPr>
          <a:lstStyle/>
          <a:p>
            <a:pPr algn="ctr"/>
            <a:r>
              <a:rPr lang="tr-TR" dirty="0"/>
              <a:t>Planlarımız</a:t>
            </a:r>
            <a:endParaRPr lang="en-US" dirty="0"/>
          </a:p>
        </p:txBody>
      </p:sp>
      <p:sp>
        <p:nvSpPr>
          <p:cNvPr id="5" name="İçerik Yer Tutucusu 2">
            <a:extLst>
              <a:ext uri="{FF2B5EF4-FFF2-40B4-BE49-F238E27FC236}">
                <a16:creationId xmlns:a16="http://schemas.microsoft.com/office/drawing/2014/main" id="{1AE503B3-6956-5A69-E994-C0DF848C2394}"/>
              </a:ext>
            </a:extLst>
          </p:cNvPr>
          <p:cNvSpPr>
            <a:spLocks noGrp="1"/>
          </p:cNvSpPr>
          <p:nvPr>
            <p:ph idx="1"/>
          </p:nvPr>
        </p:nvSpPr>
        <p:spPr>
          <a:xfrm>
            <a:off x="119910" y="1120319"/>
            <a:ext cx="9695330" cy="5431766"/>
          </a:xfr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oAutofit/>
          </a:bodyPr>
          <a:lstStyle/>
          <a:p>
            <a:pPr marL="0" indent="0" algn="just">
              <a:buNone/>
            </a:pPr>
            <a:endParaRPr lang="tr-TR" sz="2400" dirty="0">
              <a:latin typeface="TimesNewRomanPSMT"/>
            </a:endParaRPr>
          </a:p>
          <a:p>
            <a:pPr marL="0" indent="0" algn="just">
              <a:buNone/>
            </a:pPr>
            <a:r>
              <a:rPr lang="tr-TR" sz="2400" dirty="0">
                <a:latin typeface="TimesNewRomanPSMT"/>
              </a:rPr>
              <a:t>Üniversitemiz 2023-2027 stratejik planı gereğince;</a:t>
            </a:r>
          </a:p>
          <a:p>
            <a:pPr marL="0" indent="0" algn="just">
              <a:buNone/>
            </a:pPr>
            <a:r>
              <a:rPr lang="tr-TR" sz="2400" dirty="0">
                <a:latin typeface="TimesNewRomanPSMT"/>
                <a:hlinkClick r:id="rId2"/>
              </a:rPr>
              <a:t>https://sgdb.siirt.edu.tr/detay/siirt-universitesi-2023-2027-stratejik-plani/965110758.html</a:t>
            </a:r>
            <a:endParaRPr lang="tr-TR" sz="2400" dirty="0">
              <a:latin typeface="TimesNewRomanPSMT"/>
            </a:endParaRPr>
          </a:p>
          <a:p>
            <a:r>
              <a:rPr lang="tr-TR" sz="2400" dirty="0">
                <a:latin typeface="TimesNewRomanPSMT"/>
              </a:rPr>
              <a:t>BAP yönergemizin Üniversitemiz Ar-</a:t>
            </a:r>
            <a:r>
              <a:rPr lang="tr-TR" sz="2400" dirty="0" err="1">
                <a:latin typeface="TimesNewRomanPSMT"/>
              </a:rPr>
              <a:t>ge</a:t>
            </a:r>
            <a:r>
              <a:rPr lang="tr-TR" sz="2400" dirty="0">
                <a:latin typeface="TimesNewRomanPSMT"/>
              </a:rPr>
              <a:t> politikasına uyum sağlanması amacı ile güncellenmesi  </a:t>
            </a:r>
          </a:p>
          <a:p>
            <a:r>
              <a:rPr lang="tr-TR" sz="2400" b="0" i="0" u="none" strike="noStrike" baseline="0" dirty="0">
                <a:latin typeface="TimesNewRomanPSMT"/>
              </a:rPr>
              <a:t>Güncellenecek olan Yönerge ile </a:t>
            </a:r>
            <a:r>
              <a:rPr lang="tr-TR" sz="2400" dirty="0">
                <a:latin typeface="TimesNewRomanPSMT"/>
              </a:rPr>
              <a:t>y</a:t>
            </a:r>
            <a:r>
              <a:rPr lang="tr-TR" sz="2400" b="0" i="0" u="none" strike="noStrike" baseline="0" dirty="0">
                <a:latin typeface="TimesNewRomanPSMT"/>
              </a:rPr>
              <a:t>eni başlayan araştırmacılara kurum içi fonlar   oluşturulması</a:t>
            </a:r>
            <a:r>
              <a:rPr lang="tr-TR" sz="2400" dirty="0">
                <a:latin typeface="TimesNewRomanPSMT"/>
              </a:rPr>
              <a:t> ve </a:t>
            </a:r>
            <a:r>
              <a:rPr lang="tr-TR" sz="2400" b="0" i="0" u="none" strike="noStrike" baseline="0" dirty="0">
                <a:latin typeface="TimesNewRomanPSMT"/>
              </a:rPr>
              <a:t>var olan fonların iyileştirilmesi,</a:t>
            </a:r>
          </a:p>
          <a:p>
            <a:pPr algn="just"/>
            <a:r>
              <a:rPr lang="tr-TR" sz="2400" dirty="0">
                <a:latin typeface="TimesNewRomanPSMT"/>
              </a:rPr>
              <a:t>Y</a:t>
            </a:r>
            <a:r>
              <a:rPr lang="tr-TR" sz="2400" b="0" i="0" u="none" strike="noStrike" baseline="0" dirty="0">
                <a:latin typeface="TimesNewRomanPSMT"/>
              </a:rPr>
              <a:t>eni araştırmacılar için proje limitleri hakkından bağımsız  başvurusu olan fonlar sağlanması</a:t>
            </a:r>
          </a:p>
          <a:p>
            <a:pPr algn="l"/>
            <a:r>
              <a:rPr lang="tr-TR" sz="2400" b="0" i="0" u="none" strike="noStrike" baseline="0" dirty="0">
                <a:latin typeface="TimesNewRomanPSMT"/>
              </a:rPr>
              <a:t>BAP uygulama esaslarının güncel tutulması </a:t>
            </a:r>
          </a:p>
          <a:p>
            <a:r>
              <a:rPr lang="tr-TR" sz="2400" b="0" i="0" u="none" strike="noStrike" baseline="0" dirty="0">
                <a:latin typeface="TimesNewRomanPSMT"/>
              </a:rPr>
              <a:t>Değerlendirme ve memnuniyet  anketlerinin genişletilerek uygulanması</a:t>
            </a:r>
          </a:p>
          <a:p>
            <a:pPr marL="0" indent="0" algn="l">
              <a:buNone/>
            </a:pPr>
            <a:endParaRPr lang="tr-TR" sz="2400" b="0" i="0" u="none" strike="noStrike" baseline="0" dirty="0">
              <a:latin typeface="TimesNewRomanPSMT"/>
            </a:endParaRPr>
          </a:p>
          <a:p>
            <a:pPr algn="just"/>
            <a:endParaRPr lang="tr-TR" sz="2400" b="0" i="0" u="none" strike="noStrike" baseline="0" dirty="0">
              <a:latin typeface="TimesNewRomanPSMT"/>
            </a:endParaRPr>
          </a:p>
          <a:p>
            <a:pPr marL="0" indent="0" algn="l">
              <a:buNone/>
            </a:pPr>
            <a:endParaRPr lang="en-US" sz="2400" dirty="0">
              <a:latin typeface="Times New Roman" panose="02020603050405020304" pitchFamily="18" charset="0"/>
              <a:cs typeface="Times New Roman" panose="02020603050405020304" pitchFamily="18" charset="0"/>
            </a:endParaRPr>
          </a:p>
        </p:txBody>
      </p:sp>
      <p:sp>
        <p:nvSpPr>
          <p:cNvPr id="4" name="Slayt Numarası Yer Tutucusu 3">
            <a:extLst>
              <a:ext uri="{FF2B5EF4-FFF2-40B4-BE49-F238E27FC236}">
                <a16:creationId xmlns:a16="http://schemas.microsoft.com/office/drawing/2014/main" id="{D2158115-A69F-0782-365F-864102F8ECD5}"/>
              </a:ext>
            </a:extLst>
          </p:cNvPr>
          <p:cNvSpPr>
            <a:spLocks noGrp="1"/>
          </p:cNvSpPr>
          <p:nvPr>
            <p:ph type="sldNum" sz="quarter" idx="12"/>
          </p:nvPr>
        </p:nvSpPr>
        <p:spPr/>
        <p:txBody>
          <a:bodyPr/>
          <a:lstStyle/>
          <a:p>
            <a:fld id="{B3BF8EA4-8A69-4270-8123-1D095C65A064}" type="slidenum">
              <a:rPr lang="tr-TR" smtClean="0"/>
              <a:pPr/>
              <a:t>32</a:t>
            </a:fld>
            <a:endParaRPr lang="tr-TR"/>
          </a:p>
        </p:txBody>
      </p:sp>
    </p:spTree>
    <p:extLst>
      <p:ext uri="{BB962C8B-B14F-4D97-AF65-F5344CB8AC3E}">
        <p14:creationId xmlns:p14="http://schemas.microsoft.com/office/powerpoint/2010/main" val="35890039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69555F-5FD7-3839-C029-63ACA272F4AC}"/>
            </a:ext>
          </a:extLst>
        </p:cNvPr>
        <p:cNvGrpSpPr/>
        <p:nvPr/>
      </p:nvGrpSpPr>
      <p:grpSpPr>
        <a:xfrm>
          <a:off x="0" y="0"/>
          <a:ext cx="0" cy="0"/>
          <a:chOff x="0" y="0"/>
          <a:chExt cx="0" cy="0"/>
        </a:xfrm>
      </p:grpSpPr>
      <p:sp>
        <p:nvSpPr>
          <p:cNvPr id="5" name="İçerik Yer Tutucusu 2">
            <a:extLst>
              <a:ext uri="{FF2B5EF4-FFF2-40B4-BE49-F238E27FC236}">
                <a16:creationId xmlns:a16="http://schemas.microsoft.com/office/drawing/2014/main" id="{A96B3091-DC55-D828-8AB1-0C54C5A90051}"/>
              </a:ext>
            </a:extLst>
          </p:cNvPr>
          <p:cNvSpPr>
            <a:spLocks noGrp="1"/>
          </p:cNvSpPr>
          <p:nvPr>
            <p:ph idx="1"/>
          </p:nvPr>
        </p:nvSpPr>
        <p:spPr>
          <a:xfrm>
            <a:off x="73958" y="136555"/>
            <a:ext cx="9932707" cy="6586478"/>
          </a:xfr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oAutofit/>
          </a:bodyPr>
          <a:lstStyle/>
          <a:p>
            <a:pPr algn="l">
              <a:lnSpc>
                <a:spcPct val="150000"/>
              </a:lnSpc>
            </a:pPr>
            <a:r>
              <a:rPr lang="tr-TR" sz="2400" b="0" i="0" u="none" strike="noStrike" baseline="0" dirty="0">
                <a:latin typeface="TimesNewRomanPSMT"/>
              </a:rPr>
              <a:t>DOSAP ve Lisans öğrencisi katılımlı(L</a:t>
            </a:r>
            <a:r>
              <a:rPr lang="tr-TR" sz="2400" dirty="0">
                <a:latin typeface="TimesNewRomanPSMT"/>
              </a:rPr>
              <a:t>Ö</a:t>
            </a:r>
            <a:r>
              <a:rPr lang="tr-TR" sz="2400" b="0" i="0" u="none" strike="noStrike" baseline="0" dirty="0">
                <a:latin typeface="TimesNewRomanPSMT"/>
              </a:rPr>
              <a:t>KAP), Hızlı destek  projeler için fon sağlanmasına yönelik çalışmalar yapılması</a:t>
            </a:r>
          </a:p>
          <a:p>
            <a:pPr algn="l">
              <a:lnSpc>
                <a:spcPct val="150000"/>
              </a:lnSpc>
            </a:pPr>
            <a:r>
              <a:rPr lang="tr-TR" sz="2400" dirty="0">
                <a:latin typeface="TimesNewRomanPSMT"/>
              </a:rPr>
              <a:t>Özellikle </a:t>
            </a:r>
            <a:r>
              <a:rPr lang="tr-TR" sz="2400" dirty="0" smtClean="0">
                <a:latin typeface="TimesNewRomanPSMT"/>
              </a:rPr>
              <a:t>ar-ge hedefleri </a:t>
            </a:r>
            <a:r>
              <a:rPr lang="tr-TR" sz="2400" dirty="0">
                <a:latin typeface="TimesNewRomanPSMT"/>
              </a:rPr>
              <a:t>doğrultusunda LÖKAP projelerinin aktif edilmesine dair çalışmalara hız verilmesi ve ilk çağrıya çıkılması</a:t>
            </a:r>
          </a:p>
          <a:p>
            <a:pPr algn="l">
              <a:lnSpc>
                <a:spcPct val="150000"/>
              </a:lnSpc>
            </a:pPr>
            <a:r>
              <a:rPr lang="tr-TR" sz="2400" dirty="0">
                <a:latin typeface="TimesNewRomanPSMT"/>
              </a:rPr>
              <a:t>Yıllık olarak desteklenecek olan katma değeri yüksek proje sayılarının arttırılması(</a:t>
            </a:r>
            <a:r>
              <a:rPr lang="tr-TR" sz="2400" dirty="0">
                <a:latin typeface="Times New Roman" panose="02020603050405020304" pitchFamily="18" charset="0"/>
                <a:cs typeface="Times New Roman" panose="02020603050405020304" pitchFamily="18" charset="0"/>
              </a:rPr>
              <a:t>2023-2027 stratejik planında %30’luk artış hedeflenmektedir)</a:t>
            </a:r>
            <a:endParaRPr lang="tr-TR" sz="2400" dirty="0">
              <a:latin typeface="TimesNewRomanPSMT"/>
            </a:endParaRPr>
          </a:p>
          <a:p>
            <a:pPr algn="l">
              <a:lnSpc>
                <a:spcPct val="150000"/>
              </a:lnSpc>
            </a:pPr>
            <a:r>
              <a:rPr lang="tr-TR" sz="2400" b="0" i="0" u="none" strike="noStrike" baseline="0" dirty="0">
                <a:latin typeface="TimesNewRomanPSMT"/>
              </a:rPr>
              <a:t>Destek sağlanan projelere a</a:t>
            </a:r>
            <a:r>
              <a:rPr lang="tr-TR" sz="2400" dirty="0">
                <a:latin typeface="TimesNewRomanPSMT"/>
              </a:rPr>
              <a:t>it yayın sayılarının yükseltilmesi ve yayın kalitesinin arttırılması </a:t>
            </a:r>
            <a:endParaRPr lang="tr-TR" sz="2400" b="0" i="0" u="none" strike="noStrike" baseline="0" dirty="0">
              <a:latin typeface="TimesNewRomanPSMT"/>
            </a:endParaRPr>
          </a:p>
          <a:p>
            <a:pPr algn="l">
              <a:lnSpc>
                <a:spcPct val="150000"/>
              </a:lnSpc>
            </a:pPr>
            <a:r>
              <a:rPr lang="tr-TR" sz="2400" dirty="0">
                <a:latin typeface="Times New Roman" panose="02020603050405020304" pitchFamily="18" charset="0"/>
                <a:cs typeface="Times New Roman" panose="02020603050405020304" pitchFamily="18" charset="0"/>
              </a:rPr>
              <a:t>Projelerde göstermiş oldukları performans ve akademik performanslarına  bakılarak yürütücülerimize ‘Akademik Performansa Dayalı Bütçe Limit’ Uygulaması çalışmalarının yapılması </a:t>
            </a:r>
          </a:p>
          <a:p>
            <a:pPr marL="0" indent="0" algn="l">
              <a:lnSpc>
                <a:spcPct val="150000"/>
              </a:lnSpc>
              <a:buNone/>
            </a:pPr>
            <a:endParaRPr lang="en-US" sz="2400" dirty="0">
              <a:latin typeface="Times New Roman" panose="02020603050405020304" pitchFamily="18" charset="0"/>
              <a:cs typeface="Times New Roman" panose="02020603050405020304" pitchFamily="18" charset="0"/>
            </a:endParaRPr>
          </a:p>
        </p:txBody>
      </p:sp>
      <p:sp>
        <p:nvSpPr>
          <p:cNvPr id="4" name="Slayt Numarası Yer Tutucusu 3">
            <a:extLst>
              <a:ext uri="{FF2B5EF4-FFF2-40B4-BE49-F238E27FC236}">
                <a16:creationId xmlns:a16="http://schemas.microsoft.com/office/drawing/2014/main" id="{7F7F73ED-E7B1-9F46-3CA4-AF5E393F8E04}"/>
              </a:ext>
            </a:extLst>
          </p:cNvPr>
          <p:cNvSpPr>
            <a:spLocks noGrp="1"/>
          </p:cNvSpPr>
          <p:nvPr>
            <p:ph type="sldNum" sz="quarter" idx="12"/>
          </p:nvPr>
        </p:nvSpPr>
        <p:spPr/>
        <p:txBody>
          <a:bodyPr/>
          <a:lstStyle/>
          <a:p>
            <a:fld id="{B3BF8EA4-8A69-4270-8123-1D095C65A064}" type="slidenum">
              <a:rPr lang="tr-TR" smtClean="0"/>
              <a:pPr/>
              <a:t>33</a:t>
            </a:fld>
            <a:endParaRPr lang="tr-TR"/>
          </a:p>
        </p:txBody>
      </p:sp>
    </p:spTree>
    <p:extLst>
      <p:ext uri="{BB962C8B-B14F-4D97-AF65-F5344CB8AC3E}">
        <p14:creationId xmlns:p14="http://schemas.microsoft.com/office/powerpoint/2010/main" val="7066432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31597A5-74BB-C52E-3727-A4B073D1D966}"/>
              </a:ext>
            </a:extLst>
          </p:cNvPr>
          <p:cNvSpPr>
            <a:spLocks noGrp="1"/>
          </p:cNvSpPr>
          <p:nvPr>
            <p:ph type="title"/>
          </p:nvPr>
        </p:nvSpPr>
        <p:spPr>
          <a:xfrm>
            <a:off x="572020" y="2261246"/>
            <a:ext cx="8694539" cy="1325870"/>
          </a:xfrm>
        </p:spPr>
        <p:txBody>
          <a:bodyPr/>
          <a:lstStyle/>
          <a:p>
            <a:r>
              <a:rPr lang="tr-TR" b="1" dirty="0"/>
              <a:t>TEŞEKKÜRLER…………..</a:t>
            </a:r>
          </a:p>
        </p:txBody>
      </p:sp>
      <p:sp>
        <p:nvSpPr>
          <p:cNvPr id="4" name="Slayt Numarası Yer Tutucusu 3">
            <a:extLst>
              <a:ext uri="{FF2B5EF4-FFF2-40B4-BE49-F238E27FC236}">
                <a16:creationId xmlns:a16="http://schemas.microsoft.com/office/drawing/2014/main" id="{975C7F7D-62A2-4B94-2B60-1B656E21D1CB}"/>
              </a:ext>
            </a:extLst>
          </p:cNvPr>
          <p:cNvSpPr>
            <a:spLocks noGrp="1"/>
          </p:cNvSpPr>
          <p:nvPr>
            <p:ph type="sldNum" sz="quarter" idx="12"/>
          </p:nvPr>
        </p:nvSpPr>
        <p:spPr/>
        <p:txBody>
          <a:bodyPr/>
          <a:lstStyle/>
          <a:p>
            <a:fld id="{B3BF8EA4-8A69-4270-8123-1D095C65A064}" type="slidenum">
              <a:rPr lang="tr-TR" smtClean="0"/>
              <a:pPr/>
              <a:t>34</a:t>
            </a:fld>
            <a:endParaRPr lang="tr-TR"/>
          </a:p>
        </p:txBody>
      </p:sp>
    </p:spTree>
    <p:extLst>
      <p:ext uri="{BB962C8B-B14F-4D97-AF65-F5344CB8AC3E}">
        <p14:creationId xmlns:p14="http://schemas.microsoft.com/office/powerpoint/2010/main" val="1810769604"/>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Teması">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eması">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eması">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Teması">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eması">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eması">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4.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7562</TotalTime>
  <Words>1324</Words>
  <Application>Microsoft Office PowerPoint</Application>
  <PresentationFormat>Özel</PresentationFormat>
  <Paragraphs>437</Paragraphs>
  <Slides>34</Slides>
  <Notes>0</Notes>
  <HiddenSlides>0</HiddenSlides>
  <MMClips>0</MMClips>
  <ScaleCrop>false</ScaleCrop>
  <HeadingPairs>
    <vt:vector size="6" baseType="variant">
      <vt:variant>
        <vt:lpstr>Kullanılan Yazı Tipleri</vt:lpstr>
      </vt:variant>
      <vt:variant>
        <vt:i4>8</vt:i4>
      </vt:variant>
      <vt:variant>
        <vt:lpstr>Tema</vt:lpstr>
      </vt:variant>
      <vt:variant>
        <vt:i4>3</vt:i4>
      </vt:variant>
      <vt:variant>
        <vt:lpstr>Slayt Başlıkları</vt:lpstr>
      </vt:variant>
      <vt:variant>
        <vt:i4>34</vt:i4>
      </vt:variant>
    </vt:vector>
  </HeadingPairs>
  <TitlesOfParts>
    <vt:vector size="45" baseType="lpstr">
      <vt:lpstr>Arial</vt:lpstr>
      <vt:lpstr>Calibri</vt:lpstr>
      <vt:lpstr>Calibri Light</vt:lpstr>
      <vt:lpstr>Symbol</vt:lpstr>
      <vt:lpstr>Times New Roman</vt:lpstr>
      <vt:lpstr>TimesNewRomanPSMT</vt:lpstr>
      <vt:lpstr>TimesNewRomanRegular</vt:lpstr>
      <vt:lpstr>Wingdings</vt:lpstr>
      <vt:lpstr>Office Teması</vt:lpstr>
      <vt:lpstr>2_Office Theme</vt:lpstr>
      <vt:lpstr>3_Office Theme</vt:lpstr>
      <vt:lpstr>PowerPoint Sunusu</vt:lpstr>
      <vt:lpstr>YÖNETİM</vt:lpstr>
      <vt:lpstr>Organizasyon  Şeması</vt:lpstr>
      <vt:lpstr>PowerPoint Sunusu</vt:lpstr>
      <vt:lpstr>FİZİKİ YAPI</vt:lpstr>
      <vt:lpstr>BAP Koordinatörlüğü</vt:lpstr>
      <vt:lpstr>PowerPoint Sunusu</vt:lpstr>
      <vt:lpstr>Misyonumuz</vt:lpstr>
      <vt:lpstr>PowerPoint Sunusu</vt:lpstr>
      <vt:lpstr>PowerPoint Sunusu</vt:lpstr>
      <vt:lpstr>PowerPoint Sunusu</vt:lpstr>
      <vt:lpstr>PowerPoint Sunusu</vt:lpstr>
      <vt:lpstr>PowerPoint Sunusu</vt:lpstr>
      <vt:lpstr>Proje önerisi ve proje talepleri değerlendirme süreçleri </vt:lpstr>
      <vt:lpstr>2024 YILI TOPLANTILARI </vt:lpstr>
      <vt:lpstr>PowerPoint Sunusu</vt:lpstr>
      <vt:lpstr>PowerPoint Sunusu</vt:lpstr>
      <vt:lpstr>  Kariyer Başlangıç Destek Projeleri </vt:lpstr>
      <vt:lpstr>PowerPoint Sunusu</vt:lpstr>
      <vt:lpstr>PowerPoint Sunusu</vt:lpstr>
      <vt:lpstr>PowerPoint Sunusu</vt:lpstr>
      <vt:lpstr>PowerPoint Sunusu</vt:lpstr>
      <vt:lpstr>PowerPoint Sunusu</vt:lpstr>
      <vt:lpstr>TÜBİTAK Projeleri-2019-2024</vt:lpstr>
      <vt:lpstr>PowerPoint Sunusu</vt:lpstr>
      <vt:lpstr>Toplamda 136 yayın 36 tanesi Q1 veQ2 dergilerde</vt:lpstr>
      <vt:lpstr>PowerPoint Sunusu</vt:lpstr>
      <vt:lpstr>PowerPoint Sunusu</vt:lpstr>
      <vt:lpstr>PowerPoint Sunusu</vt:lpstr>
      <vt:lpstr>PowerPoint Sunusu</vt:lpstr>
      <vt:lpstr>2024 yılında yapılan diğer değişiklikler</vt:lpstr>
      <vt:lpstr>Planlarımız</vt:lpstr>
      <vt:lpstr>PowerPoint Sunusu</vt:lpstr>
      <vt:lpstr>TEŞEKKÜRLER…………..</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aidata</cp:lastModifiedBy>
  <cp:revision>897</cp:revision>
  <cp:lastPrinted>2024-12-23T13:29:37Z</cp:lastPrinted>
  <dcterms:created xsi:type="dcterms:W3CDTF">2018-02-07T07:43:50Z</dcterms:created>
  <dcterms:modified xsi:type="dcterms:W3CDTF">2025-04-28T10:59:52Z</dcterms:modified>
</cp:coreProperties>
</file>